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3908" r:id="rId2"/>
    <p:sldId id="348" r:id="rId3"/>
    <p:sldId id="2880" r:id="rId4"/>
    <p:sldId id="2613" r:id="rId5"/>
    <p:sldId id="2881" r:id="rId6"/>
    <p:sldId id="350" r:id="rId7"/>
    <p:sldId id="2885" r:id="rId8"/>
    <p:sldId id="2612" r:id="rId9"/>
    <p:sldId id="3932" r:id="rId10"/>
    <p:sldId id="3931" r:id="rId11"/>
    <p:sldId id="2883" r:id="rId12"/>
    <p:sldId id="2882" r:id="rId13"/>
    <p:sldId id="3933" r:id="rId14"/>
    <p:sldId id="3909" r:id="rId15"/>
    <p:sldId id="3910" r:id="rId16"/>
    <p:sldId id="3911" r:id="rId17"/>
    <p:sldId id="3977" r:id="rId18"/>
    <p:sldId id="3912" r:id="rId19"/>
    <p:sldId id="3913" r:id="rId20"/>
    <p:sldId id="3914" r:id="rId21"/>
    <p:sldId id="3979" r:id="rId22"/>
    <p:sldId id="3980" r:id="rId23"/>
    <p:sldId id="299" r:id="rId24"/>
    <p:sldId id="3916" r:id="rId25"/>
    <p:sldId id="3917" r:id="rId26"/>
    <p:sldId id="3918" r:id="rId27"/>
    <p:sldId id="3919" r:id="rId28"/>
    <p:sldId id="3975" r:id="rId29"/>
    <p:sldId id="3969" r:id="rId30"/>
    <p:sldId id="3970" r:id="rId31"/>
    <p:sldId id="3957" r:id="rId32"/>
    <p:sldId id="3954" r:id="rId33"/>
    <p:sldId id="3955" r:id="rId34"/>
    <p:sldId id="3920" r:id="rId35"/>
    <p:sldId id="3921" r:id="rId36"/>
    <p:sldId id="3922" r:id="rId37"/>
    <p:sldId id="3929" r:id="rId38"/>
    <p:sldId id="257" r:id="rId39"/>
    <p:sldId id="258" r:id="rId40"/>
    <p:sldId id="259" r:id="rId41"/>
    <p:sldId id="260" r:id="rId42"/>
    <p:sldId id="261" r:id="rId43"/>
    <p:sldId id="262" r:id="rId44"/>
    <p:sldId id="263" r:id="rId45"/>
    <p:sldId id="264" r:id="rId46"/>
    <p:sldId id="265" r:id="rId47"/>
    <p:sldId id="266" r:id="rId48"/>
    <p:sldId id="267" r:id="rId49"/>
    <p:sldId id="268" r:id="rId50"/>
    <p:sldId id="269" r:id="rId51"/>
    <p:sldId id="270" r:id="rId52"/>
    <p:sldId id="271" r:id="rId53"/>
    <p:sldId id="272" r:id="rId54"/>
    <p:sldId id="273" r:id="rId55"/>
    <p:sldId id="274" r:id="rId56"/>
    <p:sldId id="275" r:id="rId57"/>
    <p:sldId id="276" r:id="rId58"/>
    <p:sldId id="310" r:id="rId59"/>
    <p:sldId id="311" r:id="rId60"/>
    <p:sldId id="312" r:id="rId61"/>
    <p:sldId id="313" r:id="rId62"/>
    <p:sldId id="314" r:id="rId63"/>
    <p:sldId id="3976" r:id="rId64"/>
    <p:sldId id="315" r:id="rId65"/>
    <p:sldId id="316" r:id="rId66"/>
    <p:sldId id="317" r:id="rId67"/>
    <p:sldId id="318" r:id="rId68"/>
    <p:sldId id="319" r:id="rId69"/>
    <p:sldId id="395" r:id="rId70"/>
    <p:sldId id="321" r:id="rId71"/>
    <p:sldId id="322" r:id="rId72"/>
    <p:sldId id="324" r:id="rId73"/>
    <p:sldId id="323" r:id="rId74"/>
    <p:sldId id="325" r:id="rId75"/>
    <p:sldId id="326" r:id="rId76"/>
    <p:sldId id="3149" r:id="rId77"/>
    <p:sldId id="3150" r:id="rId78"/>
    <p:sldId id="3151" r:id="rId79"/>
    <p:sldId id="3152" r:id="rId80"/>
    <p:sldId id="3153" r:id="rId81"/>
    <p:sldId id="3154" r:id="rId82"/>
    <p:sldId id="3981" r:id="rId83"/>
    <p:sldId id="328" r:id="rId84"/>
    <p:sldId id="329" r:id="rId85"/>
    <p:sldId id="332" r:id="rId86"/>
    <p:sldId id="398" r:id="rId87"/>
    <p:sldId id="334" r:id="rId88"/>
    <p:sldId id="335" r:id="rId89"/>
    <p:sldId id="336" r:id="rId90"/>
    <p:sldId id="338" r:id="rId91"/>
    <p:sldId id="345" r:id="rId92"/>
    <p:sldId id="333" r:id="rId93"/>
    <p:sldId id="394" r:id="rId94"/>
    <p:sldId id="353" r:id="rId95"/>
    <p:sldId id="354" r:id="rId96"/>
    <p:sldId id="355" r:id="rId97"/>
    <p:sldId id="356" r:id="rId98"/>
    <p:sldId id="290" r:id="rId9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30" autoAdjust="0"/>
    <p:restoredTop sz="94660"/>
  </p:normalViewPr>
  <p:slideViewPr>
    <p:cSldViewPr snapToGrid="0">
      <p:cViewPr varScale="1">
        <p:scale>
          <a:sx n="113" d="100"/>
          <a:sy n="113" d="100"/>
        </p:scale>
        <p:origin x="6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t-BR"/>
  <c:roundedCorners val="0"/>
  <c:style val="2"/>
  <c:chart>
    <c:autoTitleDeleted val="1"/>
    <c:plotArea>
      <c:layout/>
      <c:barChart>
        <c:barDir val="col"/>
        <c:grouping val="percentStacked"/>
        <c:varyColors val="0"/>
        <c:ser>
          <c:idx val="0"/>
          <c:order val="0"/>
          <c:tx>
            <c:strRef>
              <c:f>label 0</c:f>
              <c:strCache>
                <c:ptCount val="1"/>
                <c:pt idx="0">
                  <c:v>Series 1</c:v>
                </c:pt>
              </c:strCache>
            </c:strRef>
          </c:tx>
          <c:spPr>
            <a:solidFill>
              <a:srgbClr val="004175"/>
            </a:solidFill>
            <a:ln w="0">
              <a:noFill/>
            </a:ln>
          </c:spPr>
          <c:invertIfNegative val="0"/>
          <c:dLbls>
            <c:spPr>
              <a:noFill/>
              <a:ln>
                <a:noFill/>
              </a:ln>
              <a:effectLst/>
            </c:spPr>
            <c:txPr>
              <a:bodyPr wrap="square"/>
              <a:lstStyle/>
              <a:p>
                <a:pPr>
                  <a:defRPr sz="1000" b="0" strike="noStrike" spc="-1">
                    <a:solidFill>
                      <a:srgbClr val="000000"/>
                    </a:solidFill>
                    <a:latin typeface="Calibri"/>
                  </a:defRPr>
                </a:pPr>
                <a:endParaRPr lang="pt-BR"/>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
                <c:pt idx="0">
                  <c:v>Category 1</c:v>
                </c:pt>
              </c:strCache>
            </c:strRef>
          </c:cat>
          <c:val>
            <c:numRef>
              <c:f>0</c:f>
              <c:numCache>
                <c:formatCode>General</c:formatCode>
                <c:ptCount val="1"/>
                <c:pt idx="0">
                  <c:v>80</c:v>
                </c:pt>
              </c:numCache>
            </c:numRef>
          </c:val>
          <c:extLst>
            <c:ext xmlns:c16="http://schemas.microsoft.com/office/drawing/2014/chart" uri="{C3380CC4-5D6E-409C-BE32-E72D297353CC}">
              <c16:uniqueId val="{00000000-F754-4106-979C-383518C3AF42}"/>
            </c:ext>
          </c:extLst>
        </c:ser>
        <c:ser>
          <c:idx val="1"/>
          <c:order val="1"/>
          <c:tx>
            <c:strRef>
              <c:f>label 1</c:f>
              <c:strCache>
                <c:ptCount val="1"/>
                <c:pt idx="0">
                  <c:v>Series 2</c:v>
                </c:pt>
              </c:strCache>
            </c:strRef>
          </c:tx>
          <c:spPr>
            <a:solidFill>
              <a:srgbClr val="A5A5A5"/>
            </a:solidFill>
            <a:ln w="0">
              <a:noFill/>
            </a:ln>
          </c:spPr>
          <c:invertIfNegative val="0"/>
          <c:dLbls>
            <c:spPr>
              <a:noFill/>
              <a:ln>
                <a:noFill/>
              </a:ln>
              <a:effectLst/>
            </c:spPr>
            <c:txPr>
              <a:bodyPr wrap="square"/>
              <a:lstStyle/>
              <a:p>
                <a:pPr>
                  <a:defRPr sz="1000" b="0" strike="noStrike" spc="-1">
                    <a:solidFill>
                      <a:srgbClr val="000000"/>
                    </a:solidFill>
                    <a:latin typeface="Calibri"/>
                  </a:defRPr>
                </a:pPr>
                <a:endParaRPr lang="pt-BR"/>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
                <c:pt idx="0">
                  <c:v>Category 1</c:v>
                </c:pt>
              </c:strCache>
            </c:strRef>
          </c:cat>
          <c:val>
            <c:numRef>
              <c:f>1</c:f>
              <c:numCache>
                <c:formatCode>General</c:formatCode>
                <c:ptCount val="1"/>
                <c:pt idx="0">
                  <c:v>20</c:v>
                </c:pt>
              </c:numCache>
            </c:numRef>
          </c:val>
          <c:extLst>
            <c:ext xmlns:c16="http://schemas.microsoft.com/office/drawing/2014/chart" uri="{C3380CC4-5D6E-409C-BE32-E72D297353CC}">
              <c16:uniqueId val="{00000001-F754-4106-979C-383518C3AF42}"/>
            </c:ext>
          </c:extLst>
        </c:ser>
        <c:dLbls>
          <c:showLegendKey val="0"/>
          <c:showVal val="0"/>
          <c:showCatName val="0"/>
          <c:showSerName val="0"/>
          <c:showPercent val="0"/>
          <c:showBubbleSize val="0"/>
        </c:dLbls>
        <c:gapWidth val="0"/>
        <c:overlap val="100"/>
        <c:axId val="653133216"/>
        <c:axId val="653143552"/>
      </c:barChart>
      <c:catAx>
        <c:axId val="653133216"/>
        <c:scaling>
          <c:orientation val="minMax"/>
        </c:scaling>
        <c:delete val="1"/>
        <c:axPos val="b"/>
        <c:numFmt formatCode="General" sourceLinked="1"/>
        <c:majorTickMark val="none"/>
        <c:minorTickMark val="none"/>
        <c:tickLblPos val="nextTo"/>
        <c:crossAx val="653143552"/>
        <c:crosses val="autoZero"/>
        <c:auto val="1"/>
        <c:lblAlgn val="ctr"/>
        <c:lblOffset val="100"/>
        <c:noMultiLvlLbl val="0"/>
      </c:catAx>
      <c:valAx>
        <c:axId val="653143552"/>
        <c:scaling>
          <c:orientation val="minMax"/>
        </c:scaling>
        <c:delete val="1"/>
        <c:axPos val="l"/>
        <c:numFmt formatCode="0%" sourceLinked="1"/>
        <c:majorTickMark val="none"/>
        <c:minorTickMark val="none"/>
        <c:tickLblPos val="nextTo"/>
        <c:crossAx val="653133216"/>
        <c:crosses val="autoZero"/>
        <c:crossBetween val="between"/>
      </c:valAx>
      <c:spPr>
        <a:noFill/>
        <a:ln w="0">
          <a:noFill/>
        </a:ln>
      </c:spPr>
    </c:plotArea>
    <c:plotVisOnly val="1"/>
    <c:dispBlanksAs val="gap"/>
    <c:showDLblsOverMax val="1"/>
  </c:chart>
  <c:spPr>
    <a:noFill/>
    <a:ln w="0">
      <a:noFill/>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t-BR"/>
  <c:roundedCorners val="0"/>
  <c:style val="2"/>
  <c:chart>
    <c:autoTitleDeleted val="1"/>
    <c:plotArea>
      <c:layout/>
      <c:barChart>
        <c:barDir val="col"/>
        <c:grouping val="percentStacked"/>
        <c:varyColors val="0"/>
        <c:ser>
          <c:idx val="0"/>
          <c:order val="0"/>
          <c:tx>
            <c:strRef>
              <c:f>label 0</c:f>
              <c:strCache>
                <c:ptCount val="1"/>
                <c:pt idx="0">
                  <c:v>Series 1</c:v>
                </c:pt>
              </c:strCache>
            </c:strRef>
          </c:tx>
          <c:spPr>
            <a:solidFill>
              <a:srgbClr val="E3AC00"/>
            </a:solidFill>
            <a:ln w="0">
              <a:noFill/>
            </a:ln>
          </c:spPr>
          <c:invertIfNegative val="0"/>
          <c:dPt>
            <c:idx val="0"/>
            <c:invertIfNegative val="0"/>
            <c:bubble3D val="0"/>
            <c:extLst>
              <c:ext xmlns:c16="http://schemas.microsoft.com/office/drawing/2014/chart" uri="{C3380CC4-5D6E-409C-BE32-E72D297353CC}">
                <c16:uniqueId val="{00000001-1CB3-4378-AA23-41574813AA24}"/>
              </c:ext>
            </c:extLst>
          </c:dPt>
          <c:dLbls>
            <c:dLbl>
              <c:idx val="0"/>
              <c:spPr/>
              <c:txPr>
                <a:bodyPr wrap="square"/>
                <a:lstStyle/>
                <a:p>
                  <a:pPr>
                    <a:defRPr sz="1000" b="0" strike="noStrike" spc="-1">
                      <a:solidFill>
                        <a:srgbClr val="000000"/>
                      </a:solidFill>
                      <a:latin typeface="Calibri"/>
                    </a:defRPr>
                  </a:pPr>
                  <a:endParaRPr lang="pt-BR"/>
                </a:p>
              </c:txPr>
              <c:dLblPos val="ct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1-1CB3-4378-AA23-41574813AA24}"/>
                </c:ext>
              </c:extLst>
            </c:dLbl>
            <c:spPr>
              <a:noFill/>
              <a:ln>
                <a:noFill/>
              </a:ln>
              <a:effectLst/>
            </c:spPr>
            <c:txPr>
              <a:bodyPr wrap="square"/>
              <a:lstStyle/>
              <a:p>
                <a:pPr>
                  <a:defRPr sz="1000" b="0" strike="noStrike" spc="-1">
                    <a:solidFill>
                      <a:srgbClr val="000000"/>
                    </a:solidFill>
                    <a:latin typeface="Calibri"/>
                  </a:defRPr>
                </a:pPr>
                <a:endParaRPr lang="pt-BR"/>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
                <c:pt idx="0">
                  <c:v>Category 1</c:v>
                </c:pt>
              </c:strCache>
            </c:strRef>
          </c:cat>
          <c:val>
            <c:numRef>
              <c:f>0</c:f>
              <c:numCache>
                <c:formatCode>General</c:formatCode>
                <c:ptCount val="1"/>
                <c:pt idx="0">
                  <c:v>60</c:v>
                </c:pt>
              </c:numCache>
            </c:numRef>
          </c:val>
          <c:extLst>
            <c:ext xmlns:c16="http://schemas.microsoft.com/office/drawing/2014/chart" uri="{C3380CC4-5D6E-409C-BE32-E72D297353CC}">
              <c16:uniqueId val="{00000002-1CB3-4378-AA23-41574813AA24}"/>
            </c:ext>
          </c:extLst>
        </c:ser>
        <c:ser>
          <c:idx val="1"/>
          <c:order val="1"/>
          <c:tx>
            <c:strRef>
              <c:f>label 1</c:f>
              <c:strCache>
                <c:ptCount val="1"/>
                <c:pt idx="0">
                  <c:v>Series 2</c:v>
                </c:pt>
              </c:strCache>
            </c:strRef>
          </c:tx>
          <c:spPr>
            <a:solidFill>
              <a:srgbClr val="E7E6E6"/>
            </a:solidFill>
            <a:ln w="0">
              <a:noFill/>
            </a:ln>
          </c:spPr>
          <c:invertIfNegative val="0"/>
          <c:dLbls>
            <c:spPr>
              <a:noFill/>
              <a:ln>
                <a:noFill/>
              </a:ln>
              <a:effectLst/>
            </c:spPr>
            <c:txPr>
              <a:bodyPr wrap="square"/>
              <a:lstStyle/>
              <a:p>
                <a:pPr>
                  <a:defRPr sz="1000" b="0" strike="noStrike" spc="-1">
                    <a:solidFill>
                      <a:srgbClr val="000000"/>
                    </a:solidFill>
                    <a:latin typeface="Calibri"/>
                  </a:defRPr>
                </a:pPr>
                <a:endParaRPr lang="pt-BR"/>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
                <c:pt idx="0">
                  <c:v>Category 1</c:v>
                </c:pt>
              </c:strCache>
            </c:strRef>
          </c:cat>
          <c:val>
            <c:numRef>
              <c:f>1</c:f>
              <c:numCache>
                <c:formatCode>General</c:formatCode>
                <c:ptCount val="1"/>
                <c:pt idx="0">
                  <c:v>40</c:v>
                </c:pt>
              </c:numCache>
            </c:numRef>
          </c:val>
          <c:extLst>
            <c:ext xmlns:c16="http://schemas.microsoft.com/office/drawing/2014/chart" uri="{C3380CC4-5D6E-409C-BE32-E72D297353CC}">
              <c16:uniqueId val="{00000003-1CB3-4378-AA23-41574813AA24}"/>
            </c:ext>
          </c:extLst>
        </c:ser>
        <c:dLbls>
          <c:showLegendKey val="0"/>
          <c:showVal val="0"/>
          <c:showCatName val="0"/>
          <c:showSerName val="0"/>
          <c:showPercent val="0"/>
          <c:showBubbleSize val="0"/>
        </c:dLbls>
        <c:gapWidth val="0"/>
        <c:overlap val="100"/>
        <c:axId val="653134848"/>
        <c:axId val="653143008"/>
      </c:barChart>
      <c:catAx>
        <c:axId val="653134848"/>
        <c:scaling>
          <c:orientation val="minMax"/>
        </c:scaling>
        <c:delete val="1"/>
        <c:axPos val="b"/>
        <c:numFmt formatCode="General" sourceLinked="1"/>
        <c:majorTickMark val="none"/>
        <c:minorTickMark val="none"/>
        <c:tickLblPos val="nextTo"/>
        <c:crossAx val="653143008"/>
        <c:crosses val="autoZero"/>
        <c:auto val="1"/>
        <c:lblAlgn val="ctr"/>
        <c:lblOffset val="100"/>
        <c:noMultiLvlLbl val="0"/>
      </c:catAx>
      <c:valAx>
        <c:axId val="653143008"/>
        <c:scaling>
          <c:orientation val="minMax"/>
        </c:scaling>
        <c:delete val="1"/>
        <c:axPos val="l"/>
        <c:numFmt formatCode="0%" sourceLinked="1"/>
        <c:majorTickMark val="none"/>
        <c:minorTickMark val="none"/>
        <c:tickLblPos val="nextTo"/>
        <c:crossAx val="653134848"/>
        <c:crosses val="autoZero"/>
        <c:crossBetween val="between"/>
      </c:valAx>
      <c:spPr>
        <a:noFill/>
        <a:ln w="0">
          <a:noFill/>
        </a:ln>
      </c:spPr>
    </c:plotArea>
    <c:plotVisOnly val="1"/>
    <c:dispBlanksAs val="gap"/>
    <c:showDLblsOverMax val="1"/>
  </c:chart>
  <c:spPr>
    <a:noFill/>
    <a:ln w="0">
      <a:noFill/>
    </a:ln>
  </c:sp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t-BR"/>
  <c:roundedCorners val="0"/>
  <c:style val="2"/>
  <c:chart>
    <c:autoTitleDeleted val="1"/>
    <c:plotArea>
      <c:layout/>
      <c:barChart>
        <c:barDir val="col"/>
        <c:grouping val="percentStacked"/>
        <c:varyColors val="0"/>
        <c:ser>
          <c:idx val="0"/>
          <c:order val="0"/>
          <c:tx>
            <c:strRef>
              <c:f>label 0</c:f>
              <c:strCache>
                <c:ptCount val="1"/>
                <c:pt idx="0">
                  <c:v>Series 1</c:v>
                </c:pt>
              </c:strCache>
            </c:strRef>
          </c:tx>
          <c:spPr>
            <a:solidFill>
              <a:srgbClr val="0F375C"/>
            </a:solidFill>
            <a:ln w="0">
              <a:noFill/>
            </a:ln>
          </c:spPr>
          <c:invertIfNegative val="0"/>
          <c:dPt>
            <c:idx val="0"/>
            <c:invertIfNegative val="0"/>
            <c:bubble3D val="0"/>
            <c:extLst>
              <c:ext xmlns:c16="http://schemas.microsoft.com/office/drawing/2014/chart" uri="{C3380CC4-5D6E-409C-BE32-E72D297353CC}">
                <c16:uniqueId val="{00000001-ADD3-45B7-8D12-1B2C87719AC8}"/>
              </c:ext>
            </c:extLst>
          </c:dPt>
          <c:dLbls>
            <c:dLbl>
              <c:idx val="0"/>
              <c:spPr/>
              <c:txPr>
                <a:bodyPr wrap="square"/>
                <a:lstStyle/>
                <a:p>
                  <a:pPr>
                    <a:defRPr sz="1000" b="0" strike="noStrike" spc="-1">
                      <a:solidFill>
                        <a:srgbClr val="000000"/>
                      </a:solidFill>
                      <a:latin typeface="Calibri"/>
                    </a:defRPr>
                  </a:pPr>
                  <a:endParaRPr lang="pt-BR"/>
                </a:p>
              </c:txPr>
              <c:dLblPos val="ct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1-ADD3-45B7-8D12-1B2C87719AC8}"/>
                </c:ext>
              </c:extLst>
            </c:dLbl>
            <c:spPr>
              <a:noFill/>
              <a:ln>
                <a:noFill/>
              </a:ln>
              <a:effectLst/>
            </c:spPr>
            <c:txPr>
              <a:bodyPr wrap="square"/>
              <a:lstStyle/>
              <a:p>
                <a:pPr>
                  <a:defRPr sz="1000" b="0" strike="noStrike" spc="-1">
                    <a:solidFill>
                      <a:srgbClr val="000000"/>
                    </a:solidFill>
                    <a:latin typeface="Calibri"/>
                  </a:defRPr>
                </a:pPr>
                <a:endParaRPr lang="pt-BR"/>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
                <c:pt idx="0">
                  <c:v>Category 1</c:v>
                </c:pt>
              </c:strCache>
            </c:strRef>
          </c:cat>
          <c:val>
            <c:numRef>
              <c:f>0</c:f>
              <c:numCache>
                <c:formatCode>General</c:formatCode>
                <c:ptCount val="1"/>
                <c:pt idx="0">
                  <c:v>20</c:v>
                </c:pt>
              </c:numCache>
            </c:numRef>
          </c:val>
          <c:extLst>
            <c:ext xmlns:c16="http://schemas.microsoft.com/office/drawing/2014/chart" uri="{C3380CC4-5D6E-409C-BE32-E72D297353CC}">
              <c16:uniqueId val="{00000002-ADD3-45B7-8D12-1B2C87719AC8}"/>
            </c:ext>
          </c:extLst>
        </c:ser>
        <c:ser>
          <c:idx val="1"/>
          <c:order val="1"/>
          <c:tx>
            <c:strRef>
              <c:f>label 1</c:f>
              <c:strCache>
                <c:ptCount val="1"/>
                <c:pt idx="0">
                  <c:v>Series 2</c:v>
                </c:pt>
              </c:strCache>
            </c:strRef>
          </c:tx>
          <c:spPr>
            <a:solidFill>
              <a:srgbClr val="E7E6E6"/>
            </a:solidFill>
            <a:ln w="0">
              <a:noFill/>
            </a:ln>
          </c:spPr>
          <c:invertIfNegative val="0"/>
          <c:dLbls>
            <c:spPr>
              <a:noFill/>
              <a:ln>
                <a:noFill/>
              </a:ln>
              <a:effectLst/>
            </c:spPr>
            <c:txPr>
              <a:bodyPr wrap="square"/>
              <a:lstStyle/>
              <a:p>
                <a:pPr>
                  <a:defRPr sz="1000" b="0" strike="noStrike" spc="-1">
                    <a:solidFill>
                      <a:srgbClr val="000000"/>
                    </a:solidFill>
                    <a:latin typeface="Calibri"/>
                  </a:defRPr>
                </a:pPr>
                <a:endParaRPr lang="pt-BR"/>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
                <c:pt idx="0">
                  <c:v>Category 1</c:v>
                </c:pt>
              </c:strCache>
            </c:strRef>
          </c:cat>
          <c:val>
            <c:numRef>
              <c:f>1</c:f>
              <c:numCache>
                <c:formatCode>General</c:formatCode>
                <c:ptCount val="1"/>
                <c:pt idx="0">
                  <c:v>80</c:v>
                </c:pt>
              </c:numCache>
            </c:numRef>
          </c:val>
          <c:extLst>
            <c:ext xmlns:c16="http://schemas.microsoft.com/office/drawing/2014/chart" uri="{C3380CC4-5D6E-409C-BE32-E72D297353CC}">
              <c16:uniqueId val="{00000003-ADD3-45B7-8D12-1B2C87719AC8}"/>
            </c:ext>
          </c:extLst>
        </c:ser>
        <c:dLbls>
          <c:showLegendKey val="0"/>
          <c:showVal val="0"/>
          <c:showCatName val="0"/>
          <c:showSerName val="0"/>
          <c:showPercent val="0"/>
          <c:showBubbleSize val="0"/>
        </c:dLbls>
        <c:gapWidth val="0"/>
        <c:overlap val="100"/>
        <c:axId val="653138112"/>
        <c:axId val="653146272"/>
      </c:barChart>
      <c:catAx>
        <c:axId val="653138112"/>
        <c:scaling>
          <c:orientation val="minMax"/>
        </c:scaling>
        <c:delete val="1"/>
        <c:axPos val="b"/>
        <c:numFmt formatCode="General" sourceLinked="1"/>
        <c:majorTickMark val="none"/>
        <c:minorTickMark val="none"/>
        <c:tickLblPos val="nextTo"/>
        <c:crossAx val="653146272"/>
        <c:crosses val="autoZero"/>
        <c:auto val="1"/>
        <c:lblAlgn val="ctr"/>
        <c:lblOffset val="100"/>
        <c:noMultiLvlLbl val="0"/>
      </c:catAx>
      <c:valAx>
        <c:axId val="653146272"/>
        <c:scaling>
          <c:orientation val="minMax"/>
        </c:scaling>
        <c:delete val="1"/>
        <c:axPos val="l"/>
        <c:numFmt formatCode="0%" sourceLinked="1"/>
        <c:majorTickMark val="none"/>
        <c:minorTickMark val="none"/>
        <c:tickLblPos val="nextTo"/>
        <c:crossAx val="653138112"/>
        <c:crosses val="autoZero"/>
        <c:crossBetween val="between"/>
      </c:valAx>
      <c:spPr>
        <a:noFill/>
        <a:ln w="0">
          <a:noFill/>
        </a:ln>
      </c:spPr>
    </c:plotArea>
    <c:plotVisOnly val="1"/>
    <c:dispBlanksAs val="gap"/>
    <c:showDLblsOverMax val="1"/>
  </c:chart>
  <c:spPr>
    <a:noFill/>
    <a:ln w="0">
      <a:noFill/>
    </a:ln>
  </c:sp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t-BR"/>
  <c:roundedCorners val="0"/>
  <c:style val="2"/>
  <c:chart>
    <c:autoTitleDeleted val="1"/>
    <c:plotArea>
      <c:layout/>
      <c:barChart>
        <c:barDir val="col"/>
        <c:grouping val="stacked"/>
        <c:varyColors val="0"/>
        <c:ser>
          <c:idx val="0"/>
          <c:order val="0"/>
          <c:tx>
            <c:strRef>
              <c:f>label 0</c:f>
              <c:strCache>
                <c:ptCount val="1"/>
                <c:pt idx="0">
                  <c:v>Series 1</c:v>
                </c:pt>
              </c:strCache>
            </c:strRef>
          </c:tx>
          <c:spPr>
            <a:solidFill>
              <a:srgbClr val="8FAADC"/>
            </a:solidFill>
            <a:ln w="0">
              <a:noFill/>
            </a:ln>
          </c:spPr>
          <c:invertIfNegative val="0"/>
          <c:dPt>
            <c:idx val="0"/>
            <c:invertIfNegative val="0"/>
            <c:bubble3D val="0"/>
            <c:spPr>
              <a:solidFill>
                <a:srgbClr val="004175"/>
              </a:solidFill>
              <a:ln w="0">
                <a:noFill/>
              </a:ln>
            </c:spPr>
            <c:extLst>
              <c:ext xmlns:c16="http://schemas.microsoft.com/office/drawing/2014/chart" uri="{C3380CC4-5D6E-409C-BE32-E72D297353CC}">
                <c16:uniqueId val="{00000001-35C9-47A9-A1B9-A74362EE53AE}"/>
              </c:ext>
            </c:extLst>
          </c:dPt>
          <c:dLbls>
            <c:dLbl>
              <c:idx val="0"/>
              <c:layout>
                <c:manualLayout>
                  <c:x val="-0.14530041059240301"/>
                  <c:y val="0"/>
                </c:manualLayout>
              </c:layout>
              <c:tx>
                <c:rich>
                  <a:bodyPr/>
                  <a:lstStyle/>
                  <a:p>
                    <a:r>
                      <a:rPr lang="en-US" sz="3200" b="0" strike="noStrike" spc="-1">
                        <a:solidFill>
                          <a:srgbClr val="000000"/>
                        </a:solidFill>
                        <a:latin typeface="Calibri"/>
                      </a:rPr>
                      <a:t>50</a:t>
                    </a:r>
                  </a:p>
                </c:rich>
              </c:tx>
              <c:numFmt formatCode="General" sourceLinked="0"/>
              <c:spPr/>
              <c:dLblPos val="ctr"/>
              <c:showLegendKey val="0"/>
              <c:showVal val="1"/>
              <c:showCatName val="0"/>
              <c:showSerName val="0"/>
              <c:showPercent val="0"/>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35C9-47A9-A1B9-A74362EE53AE}"/>
                </c:ext>
              </c:extLst>
            </c:dLbl>
            <c:numFmt formatCode="General" sourceLinked="0"/>
            <c:spPr>
              <a:noFill/>
              <a:ln>
                <a:noFill/>
              </a:ln>
              <a:effectLst/>
            </c:spPr>
            <c:txPr>
              <a:bodyPr wrap="square"/>
              <a:lstStyle/>
              <a:p>
                <a:pPr>
                  <a:defRPr sz="3200" b="1" strike="noStrike" spc="-1">
                    <a:solidFill>
                      <a:srgbClr val="000000"/>
                    </a:solidFill>
                    <a:latin typeface="Calibri"/>
                  </a:defRPr>
                </a:pPr>
                <a:endParaRPr lang="pt-BR"/>
              </a:p>
            </c:txPr>
            <c:dLblPos val="ctr"/>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
                <c:pt idx="0">
                  <c:v>Category 1</c:v>
                </c:pt>
              </c:strCache>
            </c:strRef>
          </c:cat>
          <c:val>
            <c:numRef>
              <c:f>0</c:f>
              <c:numCache>
                <c:formatCode>General</c:formatCode>
                <c:ptCount val="1"/>
                <c:pt idx="0">
                  <c:v>80</c:v>
                </c:pt>
              </c:numCache>
            </c:numRef>
          </c:val>
          <c:extLst>
            <c:ext xmlns:c16="http://schemas.microsoft.com/office/drawing/2014/chart" uri="{C3380CC4-5D6E-409C-BE32-E72D297353CC}">
              <c16:uniqueId val="{00000002-35C9-47A9-A1B9-A74362EE53AE}"/>
            </c:ext>
          </c:extLst>
        </c:ser>
        <c:ser>
          <c:idx val="1"/>
          <c:order val="1"/>
          <c:tx>
            <c:strRef>
              <c:f>label 1</c:f>
              <c:strCache>
                <c:ptCount val="1"/>
                <c:pt idx="0">
                  <c:v>Series 2</c:v>
                </c:pt>
              </c:strCache>
            </c:strRef>
          </c:tx>
          <c:spPr>
            <a:solidFill>
              <a:srgbClr val="ED7D31"/>
            </a:solidFill>
            <a:ln w="0">
              <a:noFill/>
            </a:ln>
          </c:spPr>
          <c:invertIfNegative val="0"/>
          <c:dLbls>
            <c:spPr>
              <a:noFill/>
              <a:ln>
                <a:noFill/>
              </a:ln>
              <a:effectLst/>
            </c:spPr>
            <c:txPr>
              <a:bodyPr wrap="square"/>
              <a:lstStyle/>
              <a:p>
                <a:pPr>
                  <a:defRPr sz="1000" b="0" strike="noStrike" spc="-1">
                    <a:solidFill>
                      <a:srgbClr val="000000"/>
                    </a:solidFill>
                    <a:latin typeface="Calibri"/>
                  </a:defRPr>
                </a:pPr>
                <a:endParaRPr lang="pt-BR"/>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
                <c:pt idx="0">
                  <c:v>Category 1</c:v>
                </c:pt>
              </c:strCache>
            </c:strRef>
          </c:cat>
          <c:val>
            <c:numRef>
              <c:f>1</c:f>
              <c:numCache>
                <c:formatCode>General</c:formatCode>
                <c:ptCount val="1"/>
              </c:numCache>
            </c:numRef>
          </c:val>
          <c:extLst>
            <c:ext xmlns:c16="http://schemas.microsoft.com/office/drawing/2014/chart" uri="{C3380CC4-5D6E-409C-BE32-E72D297353CC}">
              <c16:uniqueId val="{00000003-35C9-47A9-A1B9-A74362EE53AE}"/>
            </c:ext>
          </c:extLst>
        </c:ser>
        <c:dLbls>
          <c:showLegendKey val="0"/>
          <c:showVal val="0"/>
          <c:showCatName val="0"/>
          <c:showSerName val="0"/>
          <c:showPercent val="0"/>
          <c:showBubbleSize val="0"/>
        </c:dLbls>
        <c:gapWidth val="20"/>
        <c:overlap val="100"/>
        <c:axId val="653142464"/>
        <c:axId val="653138656"/>
      </c:barChart>
      <c:catAx>
        <c:axId val="653142464"/>
        <c:scaling>
          <c:orientation val="minMax"/>
        </c:scaling>
        <c:delete val="1"/>
        <c:axPos val="b"/>
        <c:numFmt formatCode="General" sourceLinked="1"/>
        <c:majorTickMark val="out"/>
        <c:minorTickMark val="none"/>
        <c:tickLblPos val="nextTo"/>
        <c:crossAx val="653138656"/>
        <c:crosses val="autoZero"/>
        <c:auto val="1"/>
        <c:lblAlgn val="ctr"/>
        <c:lblOffset val="100"/>
        <c:noMultiLvlLbl val="0"/>
      </c:catAx>
      <c:valAx>
        <c:axId val="653138656"/>
        <c:scaling>
          <c:orientation val="minMax"/>
          <c:max val="100"/>
          <c:min val="0"/>
        </c:scaling>
        <c:delete val="0"/>
        <c:axPos val="l"/>
        <c:numFmt formatCode="General" sourceLinked="0"/>
        <c:majorTickMark val="out"/>
        <c:minorTickMark val="none"/>
        <c:tickLblPos val="nextTo"/>
        <c:spPr>
          <a:ln w="6480">
            <a:noFill/>
          </a:ln>
        </c:spPr>
        <c:txPr>
          <a:bodyPr/>
          <a:lstStyle/>
          <a:p>
            <a:pPr>
              <a:defRPr sz="1197" b="0" strike="noStrike" spc="-1">
                <a:solidFill>
                  <a:srgbClr val="595959"/>
                </a:solidFill>
                <a:latin typeface="Calibri"/>
              </a:defRPr>
            </a:pPr>
            <a:endParaRPr lang="pt-BR"/>
          </a:p>
        </c:txPr>
        <c:crossAx val="653142464"/>
        <c:crosses val="autoZero"/>
        <c:crossBetween val="between"/>
      </c:valAx>
      <c:spPr>
        <a:noFill/>
        <a:ln w="0">
          <a:noFill/>
        </a:ln>
      </c:spPr>
    </c:plotArea>
    <c:plotVisOnly val="1"/>
    <c:dispBlanksAs val="gap"/>
    <c:showDLblsOverMax val="1"/>
  </c:chart>
  <c:spPr>
    <a:noFill/>
    <a:ln w="0">
      <a:noFill/>
    </a:ln>
  </c:sp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t-BR"/>
  <c:roundedCorners val="0"/>
  <c:style val="2"/>
  <c:chart>
    <c:autoTitleDeleted val="1"/>
    <c:plotArea>
      <c:layout/>
      <c:barChart>
        <c:barDir val="col"/>
        <c:grouping val="stacked"/>
        <c:varyColors val="0"/>
        <c:ser>
          <c:idx val="0"/>
          <c:order val="0"/>
          <c:tx>
            <c:strRef>
              <c:f>label 0</c:f>
              <c:strCache>
                <c:ptCount val="1"/>
                <c:pt idx="0">
                  <c:v>Series 1</c:v>
                </c:pt>
              </c:strCache>
            </c:strRef>
          </c:tx>
          <c:spPr>
            <a:solidFill>
              <a:srgbClr val="E3AC00"/>
            </a:solidFill>
            <a:ln w="0">
              <a:noFill/>
            </a:ln>
          </c:spPr>
          <c:invertIfNegative val="0"/>
          <c:dPt>
            <c:idx val="0"/>
            <c:invertIfNegative val="0"/>
            <c:bubble3D val="0"/>
            <c:extLst>
              <c:ext xmlns:c16="http://schemas.microsoft.com/office/drawing/2014/chart" uri="{C3380CC4-5D6E-409C-BE32-E72D297353CC}">
                <c16:uniqueId val="{00000001-E369-4663-BA0B-0FDE8D6F5E28}"/>
              </c:ext>
            </c:extLst>
          </c:dPt>
          <c:dLbls>
            <c:dLbl>
              <c:idx val="0"/>
              <c:layout>
                <c:manualLayout>
                  <c:x val="-0.14530041059240301"/>
                  <c:y val="0"/>
                </c:manualLayout>
              </c:layout>
              <c:tx>
                <c:rich>
                  <a:bodyPr/>
                  <a:lstStyle/>
                  <a:p>
                    <a:r>
                      <a:rPr lang="en-US" sz="3200" b="0" strike="noStrike" spc="-1">
                        <a:solidFill>
                          <a:srgbClr val="000000"/>
                        </a:solidFill>
                        <a:latin typeface="Calibri"/>
                      </a:rPr>
                      <a:t>25</a:t>
                    </a:r>
                  </a:p>
                </c:rich>
              </c:tx>
              <c:numFmt formatCode="General" sourceLinked="0"/>
              <c:spPr/>
              <c:dLblPos val="ctr"/>
              <c:showLegendKey val="0"/>
              <c:showVal val="1"/>
              <c:showCatName val="0"/>
              <c:showSerName val="0"/>
              <c:showPercent val="0"/>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E369-4663-BA0B-0FDE8D6F5E28}"/>
                </c:ext>
              </c:extLst>
            </c:dLbl>
            <c:numFmt formatCode="General" sourceLinked="0"/>
            <c:spPr>
              <a:noFill/>
              <a:ln>
                <a:noFill/>
              </a:ln>
              <a:effectLst/>
            </c:spPr>
            <c:txPr>
              <a:bodyPr wrap="square"/>
              <a:lstStyle/>
              <a:p>
                <a:pPr>
                  <a:defRPr sz="3200" b="1" strike="noStrike" spc="-1">
                    <a:solidFill>
                      <a:srgbClr val="000000"/>
                    </a:solidFill>
                    <a:latin typeface="Calibri"/>
                  </a:defRPr>
                </a:pPr>
                <a:endParaRPr lang="pt-BR"/>
              </a:p>
            </c:txPr>
            <c:dLblPos val="ctr"/>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
                <c:pt idx="0">
                  <c:v>Category 1</c:v>
                </c:pt>
              </c:strCache>
            </c:strRef>
          </c:cat>
          <c:val>
            <c:numRef>
              <c:f>0</c:f>
              <c:numCache>
                <c:formatCode>General</c:formatCode>
                <c:ptCount val="1"/>
                <c:pt idx="0">
                  <c:v>50</c:v>
                </c:pt>
              </c:numCache>
            </c:numRef>
          </c:val>
          <c:extLst>
            <c:ext xmlns:c16="http://schemas.microsoft.com/office/drawing/2014/chart" uri="{C3380CC4-5D6E-409C-BE32-E72D297353CC}">
              <c16:uniqueId val="{00000002-E369-4663-BA0B-0FDE8D6F5E28}"/>
            </c:ext>
          </c:extLst>
        </c:ser>
        <c:ser>
          <c:idx val="1"/>
          <c:order val="1"/>
          <c:tx>
            <c:strRef>
              <c:f>label 1</c:f>
              <c:strCache>
                <c:ptCount val="1"/>
                <c:pt idx="0">
                  <c:v>Series 2</c:v>
                </c:pt>
              </c:strCache>
            </c:strRef>
          </c:tx>
          <c:spPr>
            <a:solidFill>
              <a:srgbClr val="ED7D31"/>
            </a:solidFill>
            <a:ln w="0">
              <a:noFill/>
            </a:ln>
          </c:spPr>
          <c:invertIfNegative val="0"/>
          <c:dLbls>
            <c:spPr>
              <a:noFill/>
              <a:ln>
                <a:noFill/>
              </a:ln>
              <a:effectLst/>
            </c:spPr>
            <c:txPr>
              <a:bodyPr wrap="square"/>
              <a:lstStyle/>
              <a:p>
                <a:pPr>
                  <a:defRPr sz="1000" b="0" strike="noStrike" spc="-1">
                    <a:solidFill>
                      <a:srgbClr val="000000"/>
                    </a:solidFill>
                    <a:latin typeface="Calibri"/>
                  </a:defRPr>
                </a:pPr>
                <a:endParaRPr lang="pt-BR"/>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
                <c:pt idx="0">
                  <c:v>Category 1</c:v>
                </c:pt>
              </c:strCache>
            </c:strRef>
          </c:cat>
          <c:val>
            <c:numRef>
              <c:f>1</c:f>
              <c:numCache>
                <c:formatCode>General</c:formatCode>
                <c:ptCount val="1"/>
              </c:numCache>
            </c:numRef>
          </c:val>
          <c:extLst>
            <c:ext xmlns:c16="http://schemas.microsoft.com/office/drawing/2014/chart" uri="{C3380CC4-5D6E-409C-BE32-E72D297353CC}">
              <c16:uniqueId val="{00000003-E369-4663-BA0B-0FDE8D6F5E28}"/>
            </c:ext>
          </c:extLst>
        </c:ser>
        <c:dLbls>
          <c:showLegendKey val="0"/>
          <c:showVal val="0"/>
          <c:showCatName val="0"/>
          <c:showSerName val="0"/>
          <c:showPercent val="0"/>
          <c:showBubbleSize val="0"/>
        </c:dLbls>
        <c:gapWidth val="20"/>
        <c:overlap val="100"/>
        <c:axId val="653133760"/>
        <c:axId val="653148448"/>
      </c:barChart>
      <c:catAx>
        <c:axId val="653133760"/>
        <c:scaling>
          <c:orientation val="minMax"/>
        </c:scaling>
        <c:delete val="1"/>
        <c:axPos val="b"/>
        <c:numFmt formatCode="General" sourceLinked="1"/>
        <c:majorTickMark val="out"/>
        <c:minorTickMark val="none"/>
        <c:tickLblPos val="nextTo"/>
        <c:crossAx val="653148448"/>
        <c:crosses val="autoZero"/>
        <c:auto val="1"/>
        <c:lblAlgn val="ctr"/>
        <c:lblOffset val="100"/>
        <c:noMultiLvlLbl val="0"/>
      </c:catAx>
      <c:valAx>
        <c:axId val="653148448"/>
        <c:scaling>
          <c:orientation val="minMax"/>
          <c:max val="100"/>
          <c:min val="0"/>
        </c:scaling>
        <c:delete val="0"/>
        <c:axPos val="l"/>
        <c:numFmt formatCode="General" sourceLinked="0"/>
        <c:majorTickMark val="out"/>
        <c:minorTickMark val="none"/>
        <c:tickLblPos val="nextTo"/>
        <c:spPr>
          <a:ln w="6480">
            <a:noFill/>
          </a:ln>
        </c:spPr>
        <c:txPr>
          <a:bodyPr/>
          <a:lstStyle/>
          <a:p>
            <a:pPr>
              <a:defRPr sz="1197" b="0" strike="noStrike" spc="-1">
                <a:solidFill>
                  <a:srgbClr val="595959"/>
                </a:solidFill>
                <a:latin typeface="Calibri"/>
              </a:defRPr>
            </a:pPr>
            <a:endParaRPr lang="pt-BR"/>
          </a:p>
        </c:txPr>
        <c:crossAx val="653133760"/>
        <c:crosses val="autoZero"/>
        <c:crossBetween val="between"/>
      </c:valAx>
      <c:spPr>
        <a:noFill/>
        <a:ln w="0">
          <a:noFill/>
        </a:ln>
      </c:spPr>
    </c:plotArea>
    <c:plotVisOnly val="1"/>
    <c:dispBlanksAs val="gap"/>
    <c:showDLblsOverMax val="1"/>
  </c:chart>
  <c:spPr>
    <a:noFill/>
    <a:ln w="0">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6460-4E39-4640-9658-8E3DD6C9DE35}" type="datetimeFigureOut">
              <a:rPr lang="pt-BR" smtClean="0"/>
              <a:t>13/07/2025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4198F9-B79A-4845-B635-73FE5ECD7387}" type="slidenum">
              <a:rPr lang="pt-BR" smtClean="0"/>
              <a:t>‹nº›</a:t>
            </a:fld>
            <a:endParaRPr lang="pt-BR"/>
          </a:p>
        </p:txBody>
      </p:sp>
    </p:spTree>
    <p:extLst>
      <p:ext uri="{BB962C8B-B14F-4D97-AF65-F5344CB8AC3E}">
        <p14:creationId xmlns:p14="http://schemas.microsoft.com/office/powerpoint/2010/main" val="2078832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5594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a:t>
            </a:fld>
            <a:endParaRPr lang="en-US"/>
          </a:p>
        </p:txBody>
      </p:sp>
    </p:spTree>
    <p:extLst>
      <p:ext uri="{BB962C8B-B14F-4D97-AF65-F5344CB8AC3E}">
        <p14:creationId xmlns:p14="http://schemas.microsoft.com/office/powerpoint/2010/main" val="1196071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3</a:t>
            </a:fld>
            <a:endParaRPr lang="en-US"/>
          </a:p>
        </p:txBody>
      </p:sp>
    </p:spTree>
    <p:extLst>
      <p:ext uri="{BB962C8B-B14F-4D97-AF65-F5344CB8AC3E}">
        <p14:creationId xmlns:p14="http://schemas.microsoft.com/office/powerpoint/2010/main" val="1194407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4</a:t>
            </a:fld>
            <a:endParaRPr lang="en-US"/>
          </a:p>
        </p:txBody>
      </p:sp>
    </p:spTree>
    <p:extLst>
      <p:ext uri="{BB962C8B-B14F-4D97-AF65-F5344CB8AC3E}">
        <p14:creationId xmlns:p14="http://schemas.microsoft.com/office/powerpoint/2010/main" val="4073767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a:t>
            </a:fld>
            <a:endParaRPr lang="en-US"/>
          </a:p>
        </p:txBody>
      </p:sp>
    </p:spTree>
    <p:extLst>
      <p:ext uri="{BB962C8B-B14F-4D97-AF65-F5344CB8AC3E}">
        <p14:creationId xmlns:p14="http://schemas.microsoft.com/office/powerpoint/2010/main" val="104002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6</a:t>
            </a:fld>
            <a:endParaRPr lang="en-US"/>
          </a:p>
        </p:txBody>
      </p:sp>
    </p:spTree>
    <p:extLst>
      <p:ext uri="{BB962C8B-B14F-4D97-AF65-F5344CB8AC3E}">
        <p14:creationId xmlns:p14="http://schemas.microsoft.com/office/powerpoint/2010/main" val="100165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8</a:t>
            </a:fld>
            <a:endParaRPr lang="en-US"/>
          </a:p>
        </p:txBody>
      </p:sp>
    </p:spTree>
    <p:extLst>
      <p:ext uri="{BB962C8B-B14F-4D97-AF65-F5344CB8AC3E}">
        <p14:creationId xmlns:p14="http://schemas.microsoft.com/office/powerpoint/2010/main" val="1407001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650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28</a:t>
            </a:fld>
            <a:endParaRPr lang="en-US"/>
          </a:p>
        </p:txBody>
      </p:sp>
    </p:spTree>
    <p:extLst>
      <p:ext uri="{BB962C8B-B14F-4D97-AF65-F5344CB8AC3E}">
        <p14:creationId xmlns:p14="http://schemas.microsoft.com/office/powerpoint/2010/main" val="1407001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870D2-F478-4B3D-AD97-DE40C8250A4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A9DC2C1-383D-4A38-BCDF-001742783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DE12DC7-8DE2-4603-BE4C-7EB791BE0F71}"/>
              </a:ext>
            </a:extLst>
          </p:cNvPr>
          <p:cNvSpPr>
            <a:spLocks noGrp="1"/>
          </p:cNvSpPr>
          <p:nvPr>
            <p:ph type="dt" sz="half" idx="10"/>
          </p:nvPr>
        </p:nvSpPr>
        <p:spPr/>
        <p:txBody>
          <a:bodyPr/>
          <a:lstStyle/>
          <a:p>
            <a:fld id="{C7CE834D-1997-47DE-91F1-49D5A0AE0047}" type="datetimeFigureOut">
              <a:rPr lang="pt-BR" smtClean="0"/>
              <a:t>13/07/2025</a:t>
            </a:fld>
            <a:endParaRPr lang="pt-BR"/>
          </a:p>
        </p:txBody>
      </p:sp>
      <p:sp>
        <p:nvSpPr>
          <p:cNvPr id="5" name="Espaço Reservado para Rodapé 4">
            <a:extLst>
              <a:ext uri="{FF2B5EF4-FFF2-40B4-BE49-F238E27FC236}">
                <a16:creationId xmlns:a16="http://schemas.microsoft.com/office/drawing/2014/main" id="{EDE7E62D-EB59-4E7D-AA7A-37B8880CF97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6B4EEC7-11FC-4C9F-9F3A-72A8BE361ECB}"/>
              </a:ext>
            </a:extLst>
          </p:cNvPr>
          <p:cNvSpPr>
            <a:spLocks noGrp="1"/>
          </p:cNvSpPr>
          <p:nvPr>
            <p:ph type="sldNum" sz="quarter" idx="12"/>
          </p:nvPr>
        </p:nvSpPr>
        <p:spPr/>
        <p:txBody>
          <a:bodyPr/>
          <a:lstStyle/>
          <a:p>
            <a:fld id="{C995FB79-8649-4D5E-8CCF-9C4D74FD1B83}" type="slidenum">
              <a:rPr lang="pt-BR" smtClean="0"/>
              <a:t>‹nº›</a:t>
            </a:fld>
            <a:endParaRPr lang="pt-BR"/>
          </a:p>
        </p:txBody>
      </p:sp>
    </p:spTree>
    <p:extLst>
      <p:ext uri="{BB962C8B-B14F-4D97-AF65-F5344CB8AC3E}">
        <p14:creationId xmlns:p14="http://schemas.microsoft.com/office/powerpoint/2010/main" val="949311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381DF1-434B-456D-A13A-E997932D235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8CB054C-BB13-4A99-85AD-32AB11D7E37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1FE9067-FEC2-48BE-987A-704B9CFF349C}"/>
              </a:ext>
            </a:extLst>
          </p:cNvPr>
          <p:cNvSpPr>
            <a:spLocks noGrp="1"/>
          </p:cNvSpPr>
          <p:nvPr>
            <p:ph type="dt" sz="half" idx="10"/>
          </p:nvPr>
        </p:nvSpPr>
        <p:spPr/>
        <p:txBody>
          <a:bodyPr/>
          <a:lstStyle/>
          <a:p>
            <a:fld id="{C7CE834D-1997-47DE-91F1-49D5A0AE0047}" type="datetimeFigureOut">
              <a:rPr lang="pt-BR" smtClean="0"/>
              <a:t>13/07/2025</a:t>
            </a:fld>
            <a:endParaRPr lang="pt-BR"/>
          </a:p>
        </p:txBody>
      </p:sp>
      <p:sp>
        <p:nvSpPr>
          <p:cNvPr id="5" name="Espaço Reservado para Rodapé 4">
            <a:extLst>
              <a:ext uri="{FF2B5EF4-FFF2-40B4-BE49-F238E27FC236}">
                <a16:creationId xmlns:a16="http://schemas.microsoft.com/office/drawing/2014/main" id="{8C0A9FEA-EE79-4107-B5BD-512860E535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FDDDAFA-F1AE-4345-AA8F-2B76A423053E}"/>
              </a:ext>
            </a:extLst>
          </p:cNvPr>
          <p:cNvSpPr>
            <a:spLocks noGrp="1"/>
          </p:cNvSpPr>
          <p:nvPr>
            <p:ph type="sldNum" sz="quarter" idx="12"/>
          </p:nvPr>
        </p:nvSpPr>
        <p:spPr/>
        <p:txBody>
          <a:bodyPr/>
          <a:lstStyle/>
          <a:p>
            <a:fld id="{C995FB79-8649-4D5E-8CCF-9C4D74FD1B83}" type="slidenum">
              <a:rPr lang="pt-BR" smtClean="0"/>
              <a:t>‹nº›</a:t>
            </a:fld>
            <a:endParaRPr lang="pt-BR"/>
          </a:p>
        </p:txBody>
      </p:sp>
    </p:spTree>
    <p:extLst>
      <p:ext uri="{BB962C8B-B14F-4D97-AF65-F5344CB8AC3E}">
        <p14:creationId xmlns:p14="http://schemas.microsoft.com/office/powerpoint/2010/main" val="31505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9B0D72-7634-4276-8E4C-3B965C431EAB}"/>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B7D5B869-5E02-4D7A-8851-76F6D40ADAEE}"/>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6F56123-99E6-4CE9-8A87-9297992114AD}"/>
              </a:ext>
            </a:extLst>
          </p:cNvPr>
          <p:cNvSpPr>
            <a:spLocks noGrp="1"/>
          </p:cNvSpPr>
          <p:nvPr>
            <p:ph type="dt" sz="half" idx="10"/>
          </p:nvPr>
        </p:nvSpPr>
        <p:spPr/>
        <p:txBody>
          <a:bodyPr/>
          <a:lstStyle/>
          <a:p>
            <a:fld id="{C7CE834D-1997-47DE-91F1-49D5A0AE0047}" type="datetimeFigureOut">
              <a:rPr lang="pt-BR" smtClean="0"/>
              <a:t>13/07/2025</a:t>
            </a:fld>
            <a:endParaRPr lang="pt-BR"/>
          </a:p>
        </p:txBody>
      </p:sp>
      <p:sp>
        <p:nvSpPr>
          <p:cNvPr id="5" name="Espaço Reservado para Rodapé 4">
            <a:extLst>
              <a:ext uri="{FF2B5EF4-FFF2-40B4-BE49-F238E27FC236}">
                <a16:creationId xmlns:a16="http://schemas.microsoft.com/office/drawing/2014/main" id="{96B08DDE-0809-403C-934C-9D99CC9CD95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03CBAC3-301E-4D77-A467-3255806FE237}"/>
              </a:ext>
            </a:extLst>
          </p:cNvPr>
          <p:cNvSpPr>
            <a:spLocks noGrp="1"/>
          </p:cNvSpPr>
          <p:nvPr>
            <p:ph type="sldNum" sz="quarter" idx="12"/>
          </p:nvPr>
        </p:nvSpPr>
        <p:spPr/>
        <p:txBody>
          <a:bodyPr/>
          <a:lstStyle/>
          <a:p>
            <a:fld id="{C995FB79-8649-4D5E-8CCF-9C4D74FD1B83}" type="slidenum">
              <a:rPr lang="pt-BR" smtClean="0"/>
              <a:t>‹nº›</a:t>
            </a:fld>
            <a:endParaRPr lang="pt-BR"/>
          </a:p>
        </p:txBody>
      </p:sp>
    </p:spTree>
    <p:extLst>
      <p:ext uri="{BB962C8B-B14F-4D97-AF65-F5344CB8AC3E}">
        <p14:creationId xmlns:p14="http://schemas.microsoft.com/office/powerpoint/2010/main" val="3823100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72D1D-650C-4A3B-A0AF-E6A82E58186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DEC8F55-7C62-4841-8573-4AB1FD92D62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2C4A24F-5F16-4579-BAE9-C513EB6BB19F}"/>
              </a:ext>
            </a:extLst>
          </p:cNvPr>
          <p:cNvSpPr>
            <a:spLocks noGrp="1"/>
          </p:cNvSpPr>
          <p:nvPr>
            <p:ph type="dt" sz="half" idx="10"/>
          </p:nvPr>
        </p:nvSpPr>
        <p:spPr/>
        <p:txBody>
          <a:bodyPr/>
          <a:lstStyle/>
          <a:p>
            <a:fld id="{C7CE834D-1997-47DE-91F1-49D5A0AE0047}" type="datetimeFigureOut">
              <a:rPr lang="pt-BR" smtClean="0"/>
              <a:t>13/07/2025</a:t>
            </a:fld>
            <a:endParaRPr lang="pt-BR"/>
          </a:p>
        </p:txBody>
      </p:sp>
      <p:sp>
        <p:nvSpPr>
          <p:cNvPr id="5" name="Espaço Reservado para Rodapé 4">
            <a:extLst>
              <a:ext uri="{FF2B5EF4-FFF2-40B4-BE49-F238E27FC236}">
                <a16:creationId xmlns:a16="http://schemas.microsoft.com/office/drawing/2014/main" id="{572C8BD2-6A5A-4A07-AF0F-1D4351F3FAB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52A536-3361-4753-86F2-1D0C810B0319}"/>
              </a:ext>
            </a:extLst>
          </p:cNvPr>
          <p:cNvSpPr>
            <a:spLocks noGrp="1"/>
          </p:cNvSpPr>
          <p:nvPr>
            <p:ph type="sldNum" sz="quarter" idx="12"/>
          </p:nvPr>
        </p:nvSpPr>
        <p:spPr/>
        <p:txBody>
          <a:bodyPr/>
          <a:lstStyle/>
          <a:p>
            <a:fld id="{C995FB79-8649-4D5E-8CCF-9C4D74FD1B83}" type="slidenum">
              <a:rPr lang="pt-BR" smtClean="0"/>
              <a:t>‹nº›</a:t>
            </a:fld>
            <a:endParaRPr lang="pt-BR"/>
          </a:p>
        </p:txBody>
      </p:sp>
    </p:spTree>
    <p:extLst>
      <p:ext uri="{BB962C8B-B14F-4D97-AF65-F5344CB8AC3E}">
        <p14:creationId xmlns:p14="http://schemas.microsoft.com/office/powerpoint/2010/main" val="194808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045C06-E54B-4E18-9861-A0A267A6DEFB}"/>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08DDEED-E96F-4A61-8585-DB57688145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2DF9C2CE-718B-450A-BC2C-1BE3E7C80687}"/>
              </a:ext>
            </a:extLst>
          </p:cNvPr>
          <p:cNvSpPr>
            <a:spLocks noGrp="1"/>
          </p:cNvSpPr>
          <p:nvPr>
            <p:ph type="dt" sz="half" idx="10"/>
          </p:nvPr>
        </p:nvSpPr>
        <p:spPr/>
        <p:txBody>
          <a:bodyPr/>
          <a:lstStyle/>
          <a:p>
            <a:fld id="{C7CE834D-1997-47DE-91F1-49D5A0AE0047}" type="datetimeFigureOut">
              <a:rPr lang="pt-BR" smtClean="0"/>
              <a:t>13/07/2025</a:t>
            </a:fld>
            <a:endParaRPr lang="pt-BR"/>
          </a:p>
        </p:txBody>
      </p:sp>
      <p:sp>
        <p:nvSpPr>
          <p:cNvPr id="5" name="Espaço Reservado para Rodapé 4">
            <a:extLst>
              <a:ext uri="{FF2B5EF4-FFF2-40B4-BE49-F238E27FC236}">
                <a16:creationId xmlns:a16="http://schemas.microsoft.com/office/drawing/2014/main" id="{2C2E3074-56EB-46FE-AC5B-9B0EC517AE5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46275CC-1FF8-4A2D-8E61-D90F018EF4CB}"/>
              </a:ext>
            </a:extLst>
          </p:cNvPr>
          <p:cNvSpPr>
            <a:spLocks noGrp="1"/>
          </p:cNvSpPr>
          <p:nvPr>
            <p:ph type="sldNum" sz="quarter" idx="12"/>
          </p:nvPr>
        </p:nvSpPr>
        <p:spPr/>
        <p:txBody>
          <a:bodyPr/>
          <a:lstStyle/>
          <a:p>
            <a:fld id="{C995FB79-8649-4D5E-8CCF-9C4D74FD1B83}" type="slidenum">
              <a:rPr lang="pt-BR" smtClean="0"/>
              <a:t>‹nº›</a:t>
            </a:fld>
            <a:endParaRPr lang="pt-BR"/>
          </a:p>
        </p:txBody>
      </p:sp>
    </p:spTree>
    <p:extLst>
      <p:ext uri="{BB962C8B-B14F-4D97-AF65-F5344CB8AC3E}">
        <p14:creationId xmlns:p14="http://schemas.microsoft.com/office/powerpoint/2010/main" val="2401821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B81900-AA49-46F4-8356-C4D0E1DFE88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0B2ABAA-2739-4F98-8FF3-A8DFAC49A262}"/>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169551A-D2EC-4A4A-84E5-CA6FFBA5882F}"/>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3F001DF-C2D1-4B3C-A791-269E9F41AA71}"/>
              </a:ext>
            </a:extLst>
          </p:cNvPr>
          <p:cNvSpPr>
            <a:spLocks noGrp="1"/>
          </p:cNvSpPr>
          <p:nvPr>
            <p:ph type="dt" sz="half" idx="10"/>
          </p:nvPr>
        </p:nvSpPr>
        <p:spPr/>
        <p:txBody>
          <a:bodyPr/>
          <a:lstStyle/>
          <a:p>
            <a:fld id="{C7CE834D-1997-47DE-91F1-49D5A0AE0047}" type="datetimeFigureOut">
              <a:rPr lang="pt-BR" smtClean="0"/>
              <a:t>13/07/2025</a:t>
            </a:fld>
            <a:endParaRPr lang="pt-BR"/>
          </a:p>
        </p:txBody>
      </p:sp>
      <p:sp>
        <p:nvSpPr>
          <p:cNvPr id="6" name="Espaço Reservado para Rodapé 5">
            <a:extLst>
              <a:ext uri="{FF2B5EF4-FFF2-40B4-BE49-F238E27FC236}">
                <a16:creationId xmlns:a16="http://schemas.microsoft.com/office/drawing/2014/main" id="{8CE0ABDE-F576-4318-B4DD-99E839B7F5D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C072573-2A1D-4C49-82F1-8B68EDF382C4}"/>
              </a:ext>
            </a:extLst>
          </p:cNvPr>
          <p:cNvSpPr>
            <a:spLocks noGrp="1"/>
          </p:cNvSpPr>
          <p:nvPr>
            <p:ph type="sldNum" sz="quarter" idx="12"/>
          </p:nvPr>
        </p:nvSpPr>
        <p:spPr/>
        <p:txBody>
          <a:bodyPr/>
          <a:lstStyle/>
          <a:p>
            <a:fld id="{C995FB79-8649-4D5E-8CCF-9C4D74FD1B83}" type="slidenum">
              <a:rPr lang="pt-BR" smtClean="0"/>
              <a:t>‹nº›</a:t>
            </a:fld>
            <a:endParaRPr lang="pt-BR"/>
          </a:p>
        </p:txBody>
      </p:sp>
    </p:spTree>
    <p:extLst>
      <p:ext uri="{BB962C8B-B14F-4D97-AF65-F5344CB8AC3E}">
        <p14:creationId xmlns:p14="http://schemas.microsoft.com/office/powerpoint/2010/main" val="107267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2C6C1B-3902-419F-B1F5-6B6308BFB8F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333B454-D2A8-4B60-8476-0E25EC2290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EDA1220-472E-4B8C-AECD-7E52E10CFE49}"/>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DC1C308-DC55-41FC-99C4-FD1080A2F1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2D61AF13-4FE9-4E8B-BA0F-0B940F36B54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43E1A6D-7A87-46AD-981C-AFD16C73A14E}"/>
              </a:ext>
            </a:extLst>
          </p:cNvPr>
          <p:cNvSpPr>
            <a:spLocks noGrp="1"/>
          </p:cNvSpPr>
          <p:nvPr>
            <p:ph type="dt" sz="half" idx="10"/>
          </p:nvPr>
        </p:nvSpPr>
        <p:spPr/>
        <p:txBody>
          <a:bodyPr/>
          <a:lstStyle/>
          <a:p>
            <a:fld id="{C7CE834D-1997-47DE-91F1-49D5A0AE0047}" type="datetimeFigureOut">
              <a:rPr lang="pt-BR" smtClean="0"/>
              <a:t>13/07/2025</a:t>
            </a:fld>
            <a:endParaRPr lang="pt-BR"/>
          </a:p>
        </p:txBody>
      </p:sp>
      <p:sp>
        <p:nvSpPr>
          <p:cNvPr id="8" name="Espaço Reservado para Rodapé 7">
            <a:extLst>
              <a:ext uri="{FF2B5EF4-FFF2-40B4-BE49-F238E27FC236}">
                <a16:creationId xmlns:a16="http://schemas.microsoft.com/office/drawing/2014/main" id="{43E3CAF7-B36A-4588-A5B4-2ACA65A2B02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FBCEF3F-096B-439F-BEA6-9594DED5AF97}"/>
              </a:ext>
            </a:extLst>
          </p:cNvPr>
          <p:cNvSpPr>
            <a:spLocks noGrp="1"/>
          </p:cNvSpPr>
          <p:nvPr>
            <p:ph type="sldNum" sz="quarter" idx="12"/>
          </p:nvPr>
        </p:nvSpPr>
        <p:spPr/>
        <p:txBody>
          <a:bodyPr/>
          <a:lstStyle/>
          <a:p>
            <a:fld id="{C995FB79-8649-4D5E-8CCF-9C4D74FD1B83}" type="slidenum">
              <a:rPr lang="pt-BR" smtClean="0"/>
              <a:t>‹nº›</a:t>
            </a:fld>
            <a:endParaRPr lang="pt-BR"/>
          </a:p>
        </p:txBody>
      </p:sp>
    </p:spTree>
    <p:extLst>
      <p:ext uri="{BB962C8B-B14F-4D97-AF65-F5344CB8AC3E}">
        <p14:creationId xmlns:p14="http://schemas.microsoft.com/office/powerpoint/2010/main" val="1362147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528F18-9CFD-4647-B0FF-2B63A1B595A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3074808-9543-4466-8EDC-C99E1D067047}"/>
              </a:ext>
            </a:extLst>
          </p:cNvPr>
          <p:cNvSpPr>
            <a:spLocks noGrp="1"/>
          </p:cNvSpPr>
          <p:nvPr>
            <p:ph type="dt" sz="half" idx="10"/>
          </p:nvPr>
        </p:nvSpPr>
        <p:spPr/>
        <p:txBody>
          <a:bodyPr/>
          <a:lstStyle/>
          <a:p>
            <a:fld id="{C7CE834D-1997-47DE-91F1-49D5A0AE0047}" type="datetimeFigureOut">
              <a:rPr lang="pt-BR" smtClean="0"/>
              <a:t>13/07/2025</a:t>
            </a:fld>
            <a:endParaRPr lang="pt-BR"/>
          </a:p>
        </p:txBody>
      </p:sp>
      <p:sp>
        <p:nvSpPr>
          <p:cNvPr id="4" name="Espaço Reservado para Rodapé 3">
            <a:extLst>
              <a:ext uri="{FF2B5EF4-FFF2-40B4-BE49-F238E27FC236}">
                <a16:creationId xmlns:a16="http://schemas.microsoft.com/office/drawing/2014/main" id="{5005AB18-BA78-4EA1-96EA-D78EC20329E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1D86F77-02D9-439A-949A-6DE0D86EE502}"/>
              </a:ext>
            </a:extLst>
          </p:cNvPr>
          <p:cNvSpPr>
            <a:spLocks noGrp="1"/>
          </p:cNvSpPr>
          <p:nvPr>
            <p:ph type="sldNum" sz="quarter" idx="12"/>
          </p:nvPr>
        </p:nvSpPr>
        <p:spPr/>
        <p:txBody>
          <a:bodyPr/>
          <a:lstStyle/>
          <a:p>
            <a:fld id="{C995FB79-8649-4D5E-8CCF-9C4D74FD1B83}" type="slidenum">
              <a:rPr lang="pt-BR" smtClean="0"/>
              <a:t>‹nº›</a:t>
            </a:fld>
            <a:endParaRPr lang="pt-BR"/>
          </a:p>
        </p:txBody>
      </p:sp>
    </p:spTree>
    <p:extLst>
      <p:ext uri="{BB962C8B-B14F-4D97-AF65-F5344CB8AC3E}">
        <p14:creationId xmlns:p14="http://schemas.microsoft.com/office/powerpoint/2010/main" val="3257689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DC798AD-B473-43C6-8244-818C5F022C8D}"/>
              </a:ext>
            </a:extLst>
          </p:cNvPr>
          <p:cNvSpPr>
            <a:spLocks noGrp="1"/>
          </p:cNvSpPr>
          <p:nvPr>
            <p:ph type="dt" sz="half" idx="10"/>
          </p:nvPr>
        </p:nvSpPr>
        <p:spPr/>
        <p:txBody>
          <a:bodyPr/>
          <a:lstStyle/>
          <a:p>
            <a:fld id="{C7CE834D-1997-47DE-91F1-49D5A0AE0047}" type="datetimeFigureOut">
              <a:rPr lang="pt-BR" smtClean="0"/>
              <a:t>13/07/2025</a:t>
            </a:fld>
            <a:endParaRPr lang="pt-BR"/>
          </a:p>
        </p:txBody>
      </p:sp>
      <p:sp>
        <p:nvSpPr>
          <p:cNvPr id="3" name="Espaço Reservado para Rodapé 2">
            <a:extLst>
              <a:ext uri="{FF2B5EF4-FFF2-40B4-BE49-F238E27FC236}">
                <a16:creationId xmlns:a16="http://schemas.microsoft.com/office/drawing/2014/main" id="{4E073ADB-7615-4345-AB96-AA0478112D97}"/>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2E3CD670-2890-4AB3-9AE8-C54FEBBFBADD}"/>
              </a:ext>
            </a:extLst>
          </p:cNvPr>
          <p:cNvSpPr>
            <a:spLocks noGrp="1"/>
          </p:cNvSpPr>
          <p:nvPr>
            <p:ph type="sldNum" sz="quarter" idx="12"/>
          </p:nvPr>
        </p:nvSpPr>
        <p:spPr/>
        <p:txBody>
          <a:bodyPr/>
          <a:lstStyle/>
          <a:p>
            <a:fld id="{C995FB79-8649-4D5E-8CCF-9C4D74FD1B83}" type="slidenum">
              <a:rPr lang="pt-BR" smtClean="0"/>
              <a:t>‹nº›</a:t>
            </a:fld>
            <a:endParaRPr lang="pt-BR"/>
          </a:p>
        </p:txBody>
      </p:sp>
    </p:spTree>
    <p:extLst>
      <p:ext uri="{BB962C8B-B14F-4D97-AF65-F5344CB8AC3E}">
        <p14:creationId xmlns:p14="http://schemas.microsoft.com/office/powerpoint/2010/main" val="66345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728AA8-782F-4A56-8837-7B4442AE7BC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B28E43E-5B41-414A-B818-F861AB5BDD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24B3C67-3D18-403A-A138-7EC479045B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971042E-2B2E-417A-BBCF-F0DAB276CD3A}"/>
              </a:ext>
            </a:extLst>
          </p:cNvPr>
          <p:cNvSpPr>
            <a:spLocks noGrp="1"/>
          </p:cNvSpPr>
          <p:nvPr>
            <p:ph type="dt" sz="half" idx="10"/>
          </p:nvPr>
        </p:nvSpPr>
        <p:spPr/>
        <p:txBody>
          <a:bodyPr/>
          <a:lstStyle/>
          <a:p>
            <a:fld id="{C7CE834D-1997-47DE-91F1-49D5A0AE0047}" type="datetimeFigureOut">
              <a:rPr lang="pt-BR" smtClean="0"/>
              <a:t>13/07/2025</a:t>
            </a:fld>
            <a:endParaRPr lang="pt-BR"/>
          </a:p>
        </p:txBody>
      </p:sp>
      <p:sp>
        <p:nvSpPr>
          <p:cNvPr id="6" name="Espaço Reservado para Rodapé 5">
            <a:extLst>
              <a:ext uri="{FF2B5EF4-FFF2-40B4-BE49-F238E27FC236}">
                <a16:creationId xmlns:a16="http://schemas.microsoft.com/office/drawing/2014/main" id="{499E60F1-5FE7-45CE-9BA4-E1916A59AE2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1E42EED-C71A-45A9-89EE-A532FE351DE7}"/>
              </a:ext>
            </a:extLst>
          </p:cNvPr>
          <p:cNvSpPr>
            <a:spLocks noGrp="1"/>
          </p:cNvSpPr>
          <p:nvPr>
            <p:ph type="sldNum" sz="quarter" idx="12"/>
          </p:nvPr>
        </p:nvSpPr>
        <p:spPr/>
        <p:txBody>
          <a:bodyPr/>
          <a:lstStyle/>
          <a:p>
            <a:fld id="{C995FB79-8649-4D5E-8CCF-9C4D74FD1B83}" type="slidenum">
              <a:rPr lang="pt-BR" smtClean="0"/>
              <a:t>‹nº›</a:t>
            </a:fld>
            <a:endParaRPr lang="pt-BR"/>
          </a:p>
        </p:txBody>
      </p:sp>
    </p:spTree>
    <p:extLst>
      <p:ext uri="{BB962C8B-B14F-4D97-AF65-F5344CB8AC3E}">
        <p14:creationId xmlns:p14="http://schemas.microsoft.com/office/powerpoint/2010/main" val="2755284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B287CA-075F-4407-BBB4-E33A3DDFF1D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9B67DC54-4408-465A-B038-1155EE9B04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6B2B521-6F5B-4011-A425-06CBB8B23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86D3C56-1031-4115-9A86-A84E85A4F357}"/>
              </a:ext>
            </a:extLst>
          </p:cNvPr>
          <p:cNvSpPr>
            <a:spLocks noGrp="1"/>
          </p:cNvSpPr>
          <p:nvPr>
            <p:ph type="dt" sz="half" idx="10"/>
          </p:nvPr>
        </p:nvSpPr>
        <p:spPr/>
        <p:txBody>
          <a:bodyPr/>
          <a:lstStyle/>
          <a:p>
            <a:fld id="{C7CE834D-1997-47DE-91F1-49D5A0AE0047}" type="datetimeFigureOut">
              <a:rPr lang="pt-BR" smtClean="0"/>
              <a:t>13/07/2025</a:t>
            </a:fld>
            <a:endParaRPr lang="pt-BR"/>
          </a:p>
        </p:txBody>
      </p:sp>
      <p:sp>
        <p:nvSpPr>
          <p:cNvPr id="6" name="Espaço Reservado para Rodapé 5">
            <a:extLst>
              <a:ext uri="{FF2B5EF4-FFF2-40B4-BE49-F238E27FC236}">
                <a16:creationId xmlns:a16="http://schemas.microsoft.com/office/drawing/2014/main" id="{9D368429-82E1-4153-8AF7-091424D381E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A581B75-67FF-4A44-BECD-8588E95178E6}"/>
              </a:ext>
            </a:extLst>
          </p:cNvPr>
          <p:cNvSpPr>
            <a:spLocks noGrp="1"/>
          </p:cNvSpPr>
          <p:nvPr>
            <p:ph type="sldNum" sz="quarter" idx="12"/>
          </p:nvPr>
        </p:nvSpPr>
        <p:spPr/>
        <p:txBody>
          <a:bodyPr/>
          <a:lstStyle/>
          <a:p>
            <a:fld id="{C995FB79-8649-4D5E-8CCF-9C4D74FD1B83}" type="slidenum">
              <a:rPr lang="pt-BR" smtClean="0"/>
              <a:t>‹nº›</a:t>
            </a:fld>
            <a:endParaRPr lang="pt-BR"/>
          </a:p>
        </p:txBody>
      </p:sp>
    </p:spTree>
    <p:extLst>
      <p:ext uri="{BB962C8B-B14F-4D97-AF65-F5344CB8AC3E}">
        <p14:creationId xmlns:p14="http://schemas.microsoft.com/office/powerpoint/2010/main" val="181171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04CFCA9-E878-4050-B1FC-F1AC9746F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0B2B2661-E74E-4EA7-8BC7-7C06CB73E5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3172918-5F3D-4909-AFAA-53A43C78EE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E834D-1997-47DE-91F1-49D5A0AE0047}" type="datetimeFigureOut">
              <a:rPr lang="pt-BR" smtClean="0"/>
              <a:t>13/07/2025</a:t>
            </a:fld>
            <a:endParaRPr lang="pt-BR"/>
          </a:p>
        </p:txBody>
      </p:sp>
      <p:sp>
        <p:nvSpPr>
          <p:cNvPr id="5" name="Espaço Reservado para Rodapé 4">
            <a:extLst>
              <a:ext uri="{FF2B5EF4-FFF2-40B4-BE49-F238E27FC236}">
                <a16:creationId xmlns:a16="http://schemas.microsoft.com/office/drawing/2014/main" id="{80524B91-A328-4348-9020-6239A79D9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08F7BE1A-E383-4E16-B6E6-CBF1E62195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95FB79-8649-4D5E-8CCF-9C4D74FD1B83}" type="slidenum">
              <a:rPr lang="pt-BR" smtClean="0"/>
              <a:t>‹nº›</a:t>
            </a:fld>
            <a:endParaRPr lang="pt-BR"/>
          </a:p>
        </p:txBody>
      </p:sp>
    </p:spTree>
    <p:extLst>
      <p:ext uri="{BB962C8B-B14F-4D97-AF65-F5344CB8AC3E}">
        <p14:creationId xmlns:p14="http://schemas.microsoft.com/office/powerpoint/2010/main" val="1900292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hyperlink" Target="https://www.planalto.gov.br/ccivil_03/_ato2019-2022/2021/lei/l14133.htm#art7"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1.sv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www.planalto.gov.br/ccivil_03/_ato2019-2022/2021/lei/l14133.htm#art7"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677334" y="-381000"/>
            <a:ext cx="13546667" cy="7620000"/>
          </a:xfrm>
          <a:prstGeom prst="rect">
            <a:avLst/>
          </a:prstGeom>
          <a:noFill/>
          <a:ln>
            <a:noFill/>
          </a:ln>
        </p:spPr>
      </p:pic>
      <p:sp>
        <p:nvSpPr>
          <p:cNvPr id="55" name="Google Shape;55;p13"/>
          <p:cNvSpPr txBox="1"/>
          <p:nvPr/>
        </p:nvSpPr>
        <p:spPr>
          <a:xfrm>
            <a:off x="1193653" y="1417454"/>
            <a:ext cx="10868890" cy="1104530"/>
          </a:xfrm>
          <a:prstGeom prst="rect">
            <a:avLst/>
          </a:prstGeom>
          <a:noFill/>
          <a:ln>
            <a:noFill/>
          </a:ln>
        </p:spPr>
        <p:txBody>
          <a:bodyPr spcFirstLastPara="1" wrap="square" lIns="135444" tIns="135444" rIns="135444" bIns="135444" anchor="t" anchorCtr="0">
            <a:spAutoFit/>
          </a:bodyPr>
          <a:lstStyle/>
          <a:p>
            <a:pPr lvl="0">
              <a:buClr>
                <a:srgbClr val="000000"/>
              </a:buClr>
            </a:pPr>
            <a:r>
              <a:rPr kumimoji="0" lang="pt-BR" sz="5400" b="1" i="0" u="none" strike="noStrike" kern="0" cap="none" spc="0" normalizeH="0" baseline="0" noProof="0" dirty="0">
                <a:ln>
                  <a:noFill/>
                </a:ln>
                <a:solidFill>
                  <a:srgbClr val="FF6C00"/>
                </a:solidFill>
                <a:effectLst/>
                <a:uLnTx/>
                <a:uFillTx/>
                <a:latin typeface="Montserrat"/>
                <a:ea typeface="Montserrat"/>
                <a:cs typeface="Montserrat"/>
                <a:sym typeface="Montserrat"/>
              </a:rPr>
              <a:t>Agentes</a:t>
            </a:r>
            <a:endParaRPr kumimoji="0" sz="5400" b="1" i="0" u="none" strike="noStrike" kern="0" cap="none" spc="0" normalizeH="0" baseline="0" noProof="0" dirty="0">
              <a:ln>
                <a:noFill/>
              </a:ln>
              <a:solidFill>
                <a:srgbClr val="FF6C00"/>
              </a:solidFill>
              <a:effectLst/>
              <a:uLnTx/>
              <a:uFillTx/>
              <a:latin typeface="Montserrat"/>
              <a:ea typeface="Montserrat"/>
              <a:cs typeface="Montserrat"/>
              <a:sym typeface="Montserrat"/>
            </a:endParaRPr>
          </a:p>
        </p:txBody>
      </p:sp>
      <p:pic>
        <p:nvPicPr>
          <p:cNvPr id="6" name="Picture Placeholder 10" descr="Two people looking at a piece of paper&#10;&#10;Description automatically generated with medium confidence">
            <a:extLst>
              <a:ext uri="{FF2B5EF4-FFF2-40B4-BE49-F238E27FC236}">
                <a16:creationId xmlns:a16="http://schemas.microsoft.com/office/drawing/2014/main" id="{8B4120EE-E951-48A0-907A-573182C8E5C4}"/>
              </a:ext>
            </a:extLst>
          </p:cNvPr>
          <p:cNvPicPr>
            <a:picLocks noChangeAspect="1"/>
          </p:cNvPicPr>
          <p:nvPr/>
        </p:nvPicPr>
        <p:blipFill>
          <a:blip r:embed="rId4"/>
          <a:srcRect t="12402" b="12402"/>
          <a:stretch>
            <a:fillRect/>
          </a:stretch>
        </p:blipFill>
        <p:spPr>
          <a:xfrm>
            <a:off x="2501368" y="3028200"/>
            <a:ext cx="7904166" cy="3965266"/>
          </a:xfrm>
          <a:custGeom>
            <a:avLst/>
            <a:gdLst>
              <a:gd name="connsiteX0" fmla="*/ 2328806 w 10321929"/>
              <a:gd name="connsiteY0" fmla="*/ 2888453 h 5178180"/>
              <a:gd name="connsiteX1" fmla="*/ 3129935 w 10321929"/>
              <a:gd name="connsiteY1" fmla="*/ 4064491 h 5178180"/>
              <a:gd name="connsiteX2" fmla="*/ 4548600 w 10321929"/>
              <a:gd name="connsiteY2" fmla="*/ 4169886 h 5178180"/>
              <a:gd name="connsiteX3" fmla="*/ 3973280 w 10321929"/>
              <a:gd name="connsiteY3" fmla="*/ 5178180 h 5178180"/>
              <a:gd name="connsiteX4" fmla="*/ 683842 w 10321929"/>
              <a:gd name="connsiteY4" fmla="*/ 5178180 h 5178180"/>
              <a:gd name="connsiteX5" fmla="*/ 108521 w 10321929"/>
              <a:gd name="connsiteY5" fmla="*/ 4169886 h 5178180"/>
              <a:gd name="connsiteX6" fmla="*/ 1528659 w 10321929"/>
              <a:gd name="connsiteY6" fmla="*/ 4064491 h 5178180"/>
              <a:gd name="connsiteX7" fmla="*/ 2328806 w 10321929"/>
              <a:gd name="connsiteY7" fmla="*/ 2888453 h 5178180"/>
              <a:gd name="connsiteX8" fmla="*/ 5537204 w 10321929"/>
              <a:gd name="connsiteY8" fmla="*/ 925 h 5178180"/>
              <a:gd name="connsiteX9" fmla="*/ 6834664 w 10321929"/>
              <a:gd name="connsiteY9" fmla="*/ 989782 h 5178180"/>
              <a:gd name="connsiteX10" fmla="*/ 8578296 w 10321929"/>
              <a:gd name="connsiteY10" fmla="*/ 147667 h 5178180"/>
              <a:gd name="connsiteX11" fmla="*/ 8721635 w 10321929"/>
              <a:gd name="connsiteY11" fmla="*/ 2079470 h 5178180"/>
              <a:gd name="connsiteX12" fmla="*/ 10321929 w 10321929"/>
              <a:gd name="connsiteY12" fmla="*/ 3169158 h 5178180"/>
              <a:gd name="connsiteX13" fmla="*/ 8721635 w 10321929"/>
              <a:gd name="connsiteY13" fmla="*/ 4258585 h 5178180"/>
              <a:gd name="connsiteX14" fmla="*/ 8690219 w 10321929"/>
              <a:gd name="connsiteY14" fmla="*/ 5176876 h 5178180"/>
              <a:gd name="connsiteX15" fmla="*/ 4977636 w 10321929"/>
              <a:gd name="connsiteY15" fmla="*/ 5176876 h 5178180"/>
              <a:gd name="connsiteX16" fmla="*/ 4946219 w 10321929"/>
              <a:gd name="connsiteY16" fmla="*/ 4258585 h 5178180"/>
              <a:gd name="connsiteX17" fmla="*/ 3345925 w 10321929"/>
              <a:gd name="connsiteY17" fmla="*/ 3169158 h 5178180"/>
              <a:gd name="connsiteX18" fmla="*/ 4947201 w 10321929"/>
              <a:gd name="connsiteY18" fmla="*/ 2079470 h 5178180"/>
              <a:gd name="connsiteX19" fmla="*/ 5091031 w 10321929"/>
              <a:gd name="connsiteY19" fmla="*/ 147667 h 5178180"/>
              <a:gd name="connsiteX20" fmla="*/ 5537204 w 10321929"/>
              <a:gd name="connsiteY20" fmla="*/ 925 h 517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21929" h="5178180">
                <a:moveTo>
                  <a:pt x="2328806" y="2888453"/>
                </a:moveTo>
                <a:cubicBezTo>
                  <a:pt x="3217803" y="2888453"/>
                  <a:pt x="2360223" y="3619955"/>
                  <a:pt x="3129935" y="4064491"/>
                </a:cubicBezTo>
                <a:cubicBezTo>
                  <a:pt x="3899646" y="4508767"/>
                  <a:pt x="4103856" y="3400296"/>
                  <a:pt x="4548600" y="4169886"/>
                </a:cubicBezTo>
                <a:cubicBezTo>
                  <a:pt x="4938365" y="4845561"/>
                  <a:pt x="4167671" y="4637119"/>
                  <a:pt x="3973280" y="5178180"/>
                </a:cubicBezTo>
                <a:lnTo>
                  <a:pt x="683842" y="5178180"/>
                </a:lnTo>
                <a:cubicBezTo>
                  <a:pt x="489450" y="4637119"/>
                  <a:pt x="-281244" y="4845561"/>
                  <a:pt x="108521" y="4169886"/>
                </a:cubicBezTo>
                <a:cubicBezTo>
                  <a:pt x="553266" y="3400296"/>
                  <a:pt x="757475" y="4508767"/>
                  <a:pt x="1528659" y="4064491"/>
                </a:cubicBezTo>
                <a:cubicBezTo>
                  <a:pt x="2297880" y="3619955"/>
                  <a:pt x="1439809" y="2888453"/>
                  <a:pt x="2328806" y="2888453"/>
                </a:cubicBezTo>
                <a:close/>
                <a:moveTo>
                  <a:pt x="5537204" y="925"/>
                </a:moveTo>
                <a:cubicBezTo>
                  <a:pt x="6006310" y="34820"/>
                  <a:pt x="5851109" y="989782"/>
                  <a:pt x="6834664" y="989782"/>
                </a:cubicBezTo>
                <a:cubicBezTo>
                  <a:pt x="8044701" y="989782"/>
                  <a:pt x="7530251" y="-456788"/>
                  <a:pt x="8578296" y="147667"/>
                </a:cubicBezTo>
                <a:cubicBezTo>
                  <a:pt x="9625850" y="752122"/>
                  <a:pt x="8117353" y="1031522"/>
                  <a:pt x="8721635" y="2079470"/>
                </a:cubicBezTo>
                <a:cubicBezTo>
                  <a:pt x="9326409" y="3127156"/>
                  <a:pt x="10321929" y="1958683"/>
                  <a:pt x="10321929" y="3169158"/>
                </a:cubicBezTo>
                <a:cubicBezTo>
                  <a:pt x="10321929" y="4379371"/>
                  <a:pt x="9326409" y="3210898"/>
                  <a:pt x="8721635" y="4258585"/>
                </a:cubicBezTo>
                <a:cubicBezTo>
                  <a:pt x="8493373" y="4654859"/>
                  <a:pt x="8567006" y="4941825"/>
                  <a:pt x="8690219" y="5176876"/>
                </a:cubicBezTo>
                <a:lnTo>
                  <a:pt x="4977636" y="5176876"/>
                </a:lnTo>
                <a:cubicBezTo>
                  <a:pt x="5100849" y="4940781"/>
                  <a:pt x="5174482" y="4654859"/>
                  <a:pt x="4946219" y="4258585"/>
                </a:cubicBezTo>
                <a:cubicBezTo>
                  <a:pt x="4341445" y="3210898"/>
                  <a:pt x="3345925" y="4379371"/>
                  <a:pt x="3345925" y="3169158"/>
                </a:cubicBezTo>
                <a:cubicBezTo>
                  <a:pt x="3345925" y="1958683"/>
                  <a:pt x="4341445" y="3128461"/>
                  <a:pt x="4947201" y="2079470"/>
                </a:cubicBezTo>
                <a:cubicBezTo>
                  <a:pt x="5551974" y="1031522"/>
                  <a:pt x="4042986" y="752122"/>
                  <a:pt x="5091031" y="147667"/>
                </a:cubicBezTo>
                <a:cubicBezTo>
                  <a:pt x="5287447" y="34332"/>
                  <a:pt x="5428949" y="-6897"/>
                  <a:pt x="5537204" y="925"/>
                </a:cubicBez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D1B2A-48F1-470F-BDCD-6AA925E0F808}"/>
              </a:ext>
            </a:extLst>
          </p:cNvPr>
          <p:cNvSpPr>
            <a:spLocks noGrp="1"/>
          </p:cNvSpPr>
          <p:nvPr>
            <p:ph type="title"/>
          </p:nvPr>
        </p:nvSpPr>
        <p:spPr/>
        <p:txBody>
          <a:bodyPr/>
          <a:lstStyle/>
          <a:p>
            <a:r>
              <a:rPr lang="pt-BR" dirty="0"/>
              <a:t>Posso contratar alguém para fiscalizar o contrato ??</a:t>
            </a:r>
          </a:p>
        </p:txBody>
      </p:sp>
      <p:pic>
        <p:nvPicPr>
          <p:cNvPr id="5" name="Espaço Reservado para Conteúdo 4">
            <a:extLst>
              <a:ext uri="{FF2B5EF4-FFF2-40B4-BE49-F238E27FC236}">
                <a16:creationId xmlns:a16="http://schemas.microsoft.com/office/drawing/2014/main" id="{6521C445-61B9-4823-97E5-3970744203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792271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Uma imagem contendo no interior, mesa, xícara, pequeno&#10;&#10;Descrição gerada automaticamente">
            <a:extLst>
              <a:ext uri="{FF2B5EF4-FFF2-40B4-BE49-F238E27FC236}">
                <a16:creationId xmlns:a16="http://schemas.microsoft.com/office/drawing/2014/main" id="{55BA0365-9557-FC16-8E21-7B673195B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411" y="275799"/>
            <a:ext cx="3775075" cy="1578668"/>
          </a:xfrm>
          <a:prstGeom prst="rect">
            <a:avLst/>
          </a:prstGeom>
        </p:spPr>
      </p:pic>
      <p:sp>
        <p:nvSpPr>
          <p:cNvPr id="3" name="Espaço Reservado para Conteúdo 2">
            <a:extLst>
              <a:ext uri="{FF2B5EF4-FFF2-40B4-BE49-F238E27FC236}">
                <a16:creationId xmlns:a16="http://schemas.microsoft.com/office/drawing/2014/main" id="{E43D1DA8-9B1D-40F2-A20C-1AFBF4F4BA15}"/>
              </a:ext>
            </a:extLst>
          </p:cNvPr>
          <p:cNvSpPr>
            <a:spLocks noGrp="1"/>
          </p:cNvSpPr>
          <p:nvPr>
            <p:ph idx="1"/>
          </p:nvPr>
        </p:nvSpPr>
        <p:spPr/>
        <p:txBody>
          <a:bodyPr>
            <a:normAutofit/>
          </a:bodyPr>
          <a:lstStyle/>
          <a:p>
            <a:pPr marL="0" indent="0" algn="just">
              <a:lnSpc>
                <a:spcPct val="100000"/>
              </a:lnSpc>
              <a:buNone/>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marL="0" indent="0" algn="just">
              <a:lnSpc>
                <a:spcPct val="100000"/>
              </a:lnSpc>
              <a:buNone/>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marL="0" indent="0" algn="just">
              <a:lnSpc>
                <a:spcPct val="100000"/>
              </a:lnSpc>
              <a:buNone/>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marL="0" indent="0" algn="just">
              <a:lnSpc>
                <a:spcPct val="100000"/>
              </a:lnSpc>
              <a:buNone/>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algn="just">
              <a:lnSpc>
                <a:spcPct val="100000"/>
              </a:lnSpc>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algn="just">
              <a:lnSpc>
                <a:spcPct val="100000"/>
              </a:lnSpc>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algn="just">
              <a:lnSpc>
                <a:spcPct val="100000"/>
              </a:lnSpc>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lvl="1" algn="just">
              <a:lnSpc>
                <a:spcPct val="100000"/>
              </a:lnSpc>
            </a:pPr>
            <a:endParaRPr lang="pt-BR" sz="16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marL="0" indent="0">
              <a:buNone/>
            </a:pPr>
            <a:endParaRPr lang="pt-BR" sz="2000" dirty="0"/>
          </a:p>
        </p:txBody>
      </p:sp>
      <p:pic>
        <p:nvPicPr>
          <p:cNvPr id="5" name="Imagem 4">
            <a:extLst>
              <a:ext uri="{FF2B5EF4-FFF2-40B4-BE49-F238E27FC236}">
                <a16:creationId xmlns:a16="http://schemas.microsoft.com/office/drawing/2014/main" id="{C1F7C9B3-108D-4FDD-9A75-4471F2BE3AC1}"/>
              </a:ext>
            </a:extLst>
          </p:cNvPr>
          <p:cNvPicPr>
            <a:picLocks noChangeAspect="1"/>
          </p:cNvPicPr>
          <p:nvPr/>
        </p:nvPicPr>
        <p:blipFill>
          <a:blip r:embed="rId3"/>
          <a:stretch>
            <a:fillRect/>
          </a:stretch>
        </p:blipFill>
        <p:spPr>
          <a:xfrm>
            <a:off x="9792923" y="6211916"/>
            <a:ext cx="578285" cy="578285"/>
          </a:xfrm>
          <a:prstGeom prst="rect">
            <a:avLst/>
          </a:prstGeom>
        </p:spPr>
      </p:pic>
      <p:sp>
        <p:nvSpPr>
          <p:cNvPr id="6" name="CaixaDeTexto 5">
            <a:extLst>
              <a:ext uri="{FF2B5EF4-FFF2-40B4-BE49-F238E27FC236}">
                <a16:creationId xmlns:a16="http://schemas.microsoft.com/office/drawing/2014/main" id="{90D2F2F3-9FF4-4F40-9CEF-902CACAB67B9}"/>
              </a:ext>
            </a:extLst>
          </p:cNvPr>
          <p:cNvSpPr txBox="1"/>
          <p:nvPr/>
        </p:nvSpPr>
        <p:spPr>
          <a:xfrm>
            <a:off x="10410039" y="6316392"/>
            <a:ext cx="1652247" cy="369332"/>
          </a:xfrm>
          <a:prstGeom prst="rect">
            <a:avLst/>
          </a:prstGeom>
          <a:noFill/>
        </p:spPr>
        <p:txBody>
          <a:bodyPr wrap="none" rtlCol="0">
            <a:spAutoFit/>
          </a:bodyPr>
          <a:lstStyle/>
          <a:p>
            <a:r>
              <a:rPr lang="pt-BR" dirty="0" err="1"/>
              <a:t>rafaelcosta.prof</a:t>
            </a:r>
            <a:endParaRPr lang="pt-BR" dirty="0"/>
          </a:p>
        </p:txBody>
      </p:sp>
      <p:sp>
        <p:nvSpPr>
          <p:cNvPr id="10" name="CaixaDeTexto 9">
            <a:extLst>
              <a:ext uri="{FF2B5EF4-FFF2-40B4-BE49-F238E27FC236}">
                <a16:creationId xmlns:a16="http://schemas.microsoft.com/office/drawing/2014/main" id="{841F313A-0005-5C81-2046-64405344CB72}"/>
              </a:ext>
            </a:extLst>
          </p:cNvPr>
          <p:cNvSpPr txBox="1"/>
          <p:nvPr/>
        </p:nvSpPr>
        <p:spPr>
          <a:xfrm>
            <a:off x="1041400" y="649635"/>
            <a:ext cx="2373407"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pt-BR" sz="2400" dirty="0"/>
              <a:t>Fiscal de contrato</a:t>
            </a:r>
          </a:p>
        </p:txBody>
      </p:sp>
      <p:pic>
        <p:nvPicPr>
          <p:cNvPr id="15" name="Imagem 14" descr="Uma imagem contendo pessoa, homem, segurando, jovem&#10;&#10;Descrição gerada automaticamente">
            <a:extLst>
              <a:ext uri="{FF2B5EF4-FFF2-40B4-BE49-F238E27FC236}">
                <a16:creationId xmlns:a16="http://schemas.microsoft.com/office/drawing/2014/main" id="{EF9A10C0-8266-6E17-9690-7CB5DC522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74" y="2013016"/>
            <a:ext cx="5295900" cy="3530600"/>
          </a:xfrm>
          <a:prstGeom prst="rect">
            <a:avLst/>
          </a:prstGeom>
          <a:effectLst>
            <a:softEdge rad="63500"/>
          </a:effectLst>
        </p:spPr>
      </p:pic>
      <p:sp>
        <p:nvSpPr>
          <p:cNvPr id="17" name="CaixaDeTexto 16">
            <a:extLst>
              <a:ext uri="{FF2B5EF4-FFF2-40B4-BE49-F238E27FC236}">
                <a16:creationId xmlns:a16="http://schemas.microsoft.com/office/drawing/2014/main" id="{59043A1D-6EDE-0E6C-7480-DC096DEF86DF}"/>
              </a:ext>
            </a:extLst>
          </p:cNvPr>
          <p:cNvSpPr txBox="1"/>
          <p:nvPr/>
        </p:nvSpPr>
        <p:spPr>
          <a:xfrm>
            <a:off x="7447478" y="377189"/>
            <a:ext cx="3430221"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pt-BR" b="0" i="0" dirty="0">
                <a:solidFill>
                  <a:srgbClr val="333333"/>
                </a:solidFill>
                <a:effectLst/>
                <a:latin typeface="glbOpenSans"/>
              </a:rPr>
              <a:t> Operação Quadro Negro investiga desvio de pelo menos R$ 25 milhões que deveriam ter sido usados na construção e reformas de escolas públicas no Paraná.</a:t>
            </a:r>
            <a:endParaRPr lang="pt-BR" dirty="0"/>
          </a:p>
        </p:txBody>
      </p:sp>
      <p:pic>
        <p:nvPicPr>
          <p:cNvPr id="19" name="Imagem 18">
            <a:extLst>
              <a:ext uri="{FF2B5EF4-FFF2-40B4-BE49-F238E27FC236}">
                <a16:creationId xmlns:a16="http://schemas.microsoft.com/office/drawing/2014/main" id="{DA56C5E4-42C3-BBC5-385C-37A99AE99A00}"/>
              </a:ext>
            </a:extLst>
          </p:cNvPr>
          <p:cNvPicPr>
            <a:picLocks noChangeAspect="1"/>
          </p:cNvPicPr>
          <p:nvPr/>
        </p:nvPicPr>
        <p:blipFill>
          <a:blip r:embed="rId5"/>
          <a:stretch>
            <a:fillRect/>
          </a:stretch>
        </p:blipFill>
        <p:spPr>
          <a:xfrm>
            <a:off x="5902904" y="2438033"/>
            <a:ext cx="5125165" cy="3105583"/>
          </a:xfrm>
          <a:prstGeom prst="rect">
            <a:avLst/>
          </a:prstGeom>
        </p:spPr>
      </p:pic>
    </p:spTree>
    <p:extLst>
      <p:ext uri="{BB962C8B-B14F-4D97-AF65-F5344CB8AC3E}">
        <p14:creationId xmlns:p14="http://schemas.microsoft.com/office/powerpoint/2010/main" val="370213325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no interior, mesa, xícara, pequeno&#10;&#10;Descrição gerada automaticamente">
            <a:extLst>
              <a:ext uri="{FF2B5EF4-FFF2-40B4-BE49-F238E27FC236}">
                <a16:creationId xmlns:a16="http://schemas.microsoft.com/office/drawing/2014/main" id="{7CEBBDF1-5ED5-AFD9-51FD-C197096E8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25" y="1027906"/>
            <a:ext cx="5238750" cy="2190750"/>
          </a:xfrm>
          <a:prstGeom prst="rect">
            <a:avLst/>
          </a:prstGeom>
        </p:spPr>
      </p:pic>
      <p:sp>
        <p:nvSpPr>
          <p:cNvPr id="5" name="CaixaDeTexto 4">
            <a:extLst>
              <a:ext uri="{FF2B5EF4-FFF2-40B4-BE49-F238E27FC236}">
                <a16:creationId xmlns:a16="http://schemas.microsoft.com/office/drawing/2014/main" id="{238E93B4-ED08-7CF9-EC76-8349E1770FCA}"/>
              </a:ext>
            </a:extLst>
          </p:cNvPr>
          <p:cNvSpPr txBox="1"/>
          <p:nvPr/>
        </p:nvSpPr>
        <p:spPr>
          <a:xfrm>
            <a:off x="4889500" y="789335"/>
            <a:ext cx="2373407"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pt-BR" sz="2400" dirty="0"/>
              <a:t>Fiscal de contrato</a:t>
            </a:r>
          </a:p>
        </p:txBody>
      </p:sp>
      <p:sp>
        <p:nvSpPr>
          <p:cNvPr id="9" name="CaixaDeTexto 8">
            <a:extLst>
              <a:ext uri="{FF2B5EF4-FFF2-40B4-BE49-F238E27FC236}">
                <a16:creationId xmlns:a16="http://schemas.microsoft.com/office/drawing/2014/main" id="{5915B335-3931-B923-0D91-37E009706861}"/>
              </a:ext>
            </a:extLst>
          </p:cNvPr>
          <p:cNvSpPr txBox="1"/>
          <p:nvPr/>
        </p:nvSpPr>
        <p:spPr>
          <a:xfrm>
            <a:off x="584200" y="3998436"/>
            <a:ext cx="6096000" cy="2308324"/>
          </a:xfrm>
          <a:prstGeom prst="rect">
            <a:avLst/>
          </a:prstGeom>
          <a:noFill/>
        </p:spPr>
        <p:txBody>
          <a:bodyPr wrap="square">
            <a:spAutoFit/>
          </a:bodyPr>
          <a:lstStyle/>
          <a:p>
            <a:r>
              <a:rPr lang="pt-BR" b="0" i="0" dirty="0">
                <a:solidFill>
                  <a:srgbClr val="000000"/>
                </a:solidFill>
                <a:effectLst/>
                <a:latin typeface="Arial" panose="020B0604020202020204" pitchFamily="34" charset="0"/>
              </a:rPr>
              <a:t>Lei 14.133/21:Art. 117. A execução do contrato deverá ser acompanhada e fiscalizada por         1 (um) ou mais fiscais do contrato, representantes da Administração especialmente designados conforme requisitos estabelecidos no </a:t>
            </a:r>
            <a:r>
              <a:rPr lang="pt-BR" b="0" i="0" dirty="0">
                <a:effectLst/>
                <a:latin typeface="Arial" panose="020B0604020202020204" pitchFamily="34" charset="0"/>
                <a:hlinkClick r:id="rId3"/>
              </a:rPr>
              <a:t>art. 7º desta Lei</a:t>
            </a:r>
            <a:r>
              <a:rPr lang="pt-BR" b="0" i="0" dirty="0">
                <a:solidFill>
                  <a:srgbClr val="000000"/>
                </a:solidFill>
                <a:effectLst/>
                <a:latin typeface="Arial" panose="020B0604020202020204" pitchFamily="34" charset="0"/>
              </a:rPr>
              <a:t>, ou pelos respectivos substitutos, permitida a contratação de terceiros para assisti-los e subsidiá-los com informações pertinentes a essa atribuição.</a:t>
            </a:r>
            <a:endParaRPr lang="pt-BR" b="1" dirty="0"/>
          </a:p>
        </p:txBody>
      </p:sp>
      <p:sp>
        <p:nvSpPr>
          <p:cNvPr id="10" name="CaixaDeTexto 9">
            <a:extLst>
              <a:ext uri="{FF2B5EF4-FFF2-40B4-BE49-F238E27FC236}">
                <a16:creationId xmlns:a16="http://schemas.microsoft.com/office/drawing/2014/main" id="{A38E5685-A670-7B6F-6BFD-DED5E9C775F5}"/>
              </a:ext>
            </a:extLst>
          </p:cNvPr>
          <p:cNvSpPr txBox="1"/>
          <p:nvPr/>
        </p:nvSpPr>
        <p:spPr>
          <a:xfrm>
            <a:off x="7594599" y="1027906"/>
            <a:ext cx="4257676" cy="498598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2000" dirty="0"/>
              <a:t>Conclusões:</a:t>
            </a:r>
          </a:p>
          <a:p>
            <a:pPr marL="342900" indent="-342900">
              <a:buFont typeface="+mj-lt"/>
              <a:buAutoNum type="arabicPeriod"/>
            </a:pPr>
            <a:endParaRPr lang="pt-BR" sz="2000" dirty="0"/>
          </a:p>
          <a:p>
            <a:pPr marL="342900" indent="-342900">
              <a:buFont typeface="+mj-lt"/>
              <a:buAutoNum type="arabicPeriod"/>
            </a:pPr>
            <a:r>
              <a:rPr lang="pt-BR" sz="2000" dirty="0"/>
              <a:t>Fiscalização atividade </a:t>
            </a:r>
            <a:r>
              <a:rPr lang="pt-BR" sz="2000" dirty="0" err="1"/>
              <a:t>tííca</a:t>
            </a:r>
            <a:r>
              <a:rPr lang="pt-BR" sz="2000" dirty="0"/>
              <a:t> da Administração </a:t>
            </a:r>
            <a:r>
              <a:rPr lang="pt-BR" sz="2000" dirty="0" err="1"/>
              <a:t>Públia</a:t>
            </a:r>
            <a:endParaRPr lang="pt-BR" sz="2000" dirty="0"/>
          </a:p>
          <a:p>
            <a:pPr marL="342900" indent="-342900">
              <a:buFont typeface="+mj-lt"/>
              <a:buAutoNum type="arabicPeriod"/>
            </a:pPr>
            <a:endParaRPr lang="pt-BR" sz="2000" dirty="0"/>
          </a:p>
          <a:p>
            <a:pPr marL="342900" indent="-342900">
              <a:buFont typeface="+mj-lt"/>
              <a:buAutoNum type="arabicPeriod"/>
            </a:pPr>
            <a:r>
              <a:rPr lang="pt-BR" sz="2000" dirty="0"/>
              <a:t>não se pode contratar terceiros para fiscalizar mas apenas para dar suporte</a:t>
            </a:r>
          </a:p>
          <a:p>
            <a:pPr marL="342900" indent="-342900">
              <a:buFont typeface="+mj-lt"/>
              <a:buAutoNum type="arabicPeriod"/>
            </a:pPr>
            <a:endParaRPr lang="pt-BR" sz="2000" dirty="0"/>
          </a:p>
          <a:p>
            <a:pPr marL="342900" indent="-342900">
              <a:buFont typeface="+mj-lt"/>
              <a:buAutoNum type="arabicPeriod"/>
            </a:pPr>
            <a:r>
              <a:rPr lang="pt-BR" sz="2000" dirty="0"/>
              <a:t>o representante deveria ser cargo efetivo</a:t>
            </a:r>
          </a:p>
          <a:p>
            <a:pPr marL="800100" lvl="1" indent="-342900">
              <a:buFont typeface="+mj-lt"/>
              <a:buAutoNum type="alphaLcParenR"/>
            </a:pPr>
            <a:r>
              <a:rPr lang="pt-BR" sz="2000" dirty="0"/>
              <a:t>Concurso Público ( escolha isonômica)</a:t>
            </a:r>
          </a:p>
          <a:p>
            <a:pPr marL="800100" lvl="1" indent="-342900">
              <a:buFont typeface="+mj-lt"/>
              <a:buAutoNum type="alphaLcParenR"/>
            </a:pPr>
            <a:r>
              <a:rPr lang="pt-BR" sz="2000" dirty="0"/>
              <a:t>Estabilidade ( autonomia das decisões)</a:t>
            </a:r>
          </a:p>
          <a:p>
            <a:endParaRPr lang="pt-BR" dirty="0"/>
          </a:p>
        </p:txBody>
      </p:sp>
    </p:spTree>
    <p:extLst>
      <p:ext uri="{BB962C8B-B14F-4D97-AF65-F5344CB8AC3E}">
        <p14:creationId xmlns:p14="http://schemas.microsoft.com/office/powerpoint/2010/main" val="3987006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677334" y="-381000"/>
            <a:ext cx="13546667" cy="7620000"/>
          </a:xfrm>
          <a:prstGeom prst="rect">
            <a:avLst/>
          </a:prstGeom>
          <a:noFill/>
          <a:ln>
            <a:noFill/>
          </a:ln>
        </p:spPr>
      </p:pic>
      <p:sp>
        <p:nvSpPr>
          <p:cNvPr id="55" name="Google Shape;55;p13"/>
          <p:cNvSpPr txBox="1"/>
          <p:nvPr/>
        </p:nvSpPr>
        <p:spPr>
          <a:xfrm>
            <a:off x="563925" y="1817335"/>
            <a:ext cx="10868890" cy="1104530"/>
          </a:xfrm>
          <a:prstGeom prst="rect">
            <a:avLst/>
          </a:prstGeom>
          <a:noFill/>
          <a:ln>
            <a:noFill/>
          </a:ln>
        </p:spPr>
        <p:txBody>
          <a:bodyPr spcFirstLastPara="1" wrap="square" lIns="135444" tIns="135444" rIns="135444" bIns="135444" anchor="t" anchorCtr="0">
            <a:spAutoFit/>
          </a:bodyPr>
          <a:lstStyle/>
          <a:p>
            <a:pPr lvl="0">
              <a:buClr>
                <a:srgbClr val="000000"/>
              </a:buClr>
            </a:pPr>
            <a:r>
              <a:rPr lang="pt-BR" sz="5400" b="1" kern="0" dirty="0">
                <a:solidFill>
                  <a:srgbClr val="FF6C00"/>
                </a:solidFill>
                <a:latin typeface="Montserrat"/>
                <a:ea typeface="Montserrat"/>
                <a:cs typeface="Montserrat"/>
                <a:sym typeface="Montserrat"/>
              </a:rPr>
              <a:t>REGIMES DE EMPREITADA</a:t>
            </a:r>
            <a:endParaRPr kumimoji="0" sz="5400" b="1" i="0" u="none" strike="noStrike" kern="0" cap="none" spc="0" normalizeH="0" baseline="0" noProof="0" dirty="0">
              <a:ln>
                <a:noFill/>
              </a:ln>
              <a:solidFill>
                <a:srgbClr val="FF6C00"/>
              </a:solidFill>
              <a:effectLst/>
              <a:uLnTx/>
              <a:uFillTx/>
              <a:latin typeface="Montserrat"/>
              <a:ea typeface="Montserrat"/>
              <a:cs typeface="Montserrat"/>
              <a:sym typeface="Montserrat"/>
            </a:endParaRPr>
          </a:p>
        </p:txBody>
      </p:sp>
      <p:pic>
        <p:nvPicPr>
          <p:cNvPr id="5" name="Imagem 4">
            <a:extLst>
              <a:ext uri="{FF2B5EF4-FFF2-40B4-BE49-F238E27FC236}">
                <a16:creationId xmlns:a16="http://schemas.microsoft.com/office/drawing/2014/main" id="{525FEDB6-BA1F-4660-B4BD-08566D591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061" y="3429000"/>
            <a:ext cx="4917721" cy="276621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1;p14">
            <a:extLst>
              <a:ext uri="{FF2B5EF4-FFF2-40B4-BE49-F238E27FC236}">
                <a16:creationId xmlns:a16="http://schemas.microsoft.com/office/drawing/2014/main" id="{E1AC510D-6413-4C55-8D9E-2ADF8924F6B2}"/>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sp>
        <p:nvSpPr>
          <p:cNvPr id="3" name="Freeform: Shape 13">
            <a:extLst>
              <a:ext uri="{FF2B5EF4-FFF2-40B4-BE49-F238E27FC236}">
                <a16:creationId xmlns:a16="http://schemas.microsoft.com/office/drawing/2014/main" id="{58FE51CE-7872-48F8-A094-85F5A78949F4}"/>
              </a:ext>
            </a:extLst>
          </p:cNvPr>
          <p:cNvSpPr/>
          <p:nvPr/>
        </p:nvSpPr>
        <p:spPr>
          <a:xfrm>
            <a:off x="6130290" y="1719019"/>
            <a:ext cx="1025808" cy="3304499"/>
          </a:xfrm>
          <a:custGeom>
            <a:avLst/>
            <a:gdLst>
              <a:gd name="connsiteX0" fmla="*/ 14550 w 1367744"/>
              <a:gd name="connsiteY0" fmla="*/ 0 h 4405999"/>
              <a:gd name="connsiteX1" fmla="*/ 237820 w 1367744"/>
              <a:gd name="connsiteY1" fmla="*/ 105397 h 4405999"/>
              <a:gd name="connsiteX2" fmla="*/ 1360812 w 1367744"/>
              <a:gd name="connsiteY2" fmla="*/ 3814776 h 4405999"/>
              <a:gd name="connsiteX3" fmla="*/ 1367744 w 1367744"/>
              <a:gd name="connsiteY3" fmla="*/ 3842706 h 4405999"/>
              <a:gd name="connsiteX4" fmla="*/ 258600 w 1367744"/>
              <a:gd name="connsiteY4" fmla="*/ 4395411 h 4405999"/>
              <a:gd name="connsiteX5" fmla="*/ 0 w 1367744"/>
              <a:gd name="connsiteY5" fmla="*/ 4405999 h 4405999"/>
              <a:gd name="connsiteX6" fmla="*/ 0 w 1367744"/>
              <a:gd name="connsiteY6" fmla="*/ 532 h 440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744" h="4405999">
                <a:moveTo>
                  <a:pt x="14550" y="0"/>
                </a:moveTo>
                <a:cubicBezTo>
                  <a:pt x="92684" y="6465"/>
                  <a:pt x="172672" y="37043"/>
                  <a:pt x="237820" y="105397"/>
                </a:cubicBezTo>
                <a:cubicBezTo>
                  <a:pt x="233634" y="100041"/>
                  <a:pt x="1172492" y="3191890"/>
                  <a:pt x="1360812" y="3814776"/>
                </a:cubicBezTo>
                <a:cubicBezTo>
                  <a:pt x="1367156" y="3823603"/>
                  <a:pt x="1367744" y="3833128"/>
                  <a:pt x="1367744" y="3842706"/>
                </a:cubicBezTo>
                <a:cubicBezTo>
                  <a:pt x="1367744" y="4115339"/>
                  <a:pt x="891587" y="4342805"/>
                  <a:pt x="258600" y="4395411"/>
                </a:cubicBezTo>
                <a:lnTo>
                  <a:pt x="0" y="4405999"/>
                </a:lnTo>
                <a:lnTo>
                  <a:pt x="0" y="532"/>
                </a:lnTo>
                <a:close/>
              </a:path>
            </a:pathLst>
          </a:custGeom>
          <a:gradFill flip="none" rotWithShape="1">
            <a:gsLst>
              <a:gs pos="70000">
                <a:schemeClr val="accent5">
                  <a:lumMod val="75000"/>
                </a:schemeClr>
              </a:gs>
              <a:gs pos="31000">
                <a:schemeClr val="accent5">
                  <a:lumMod val="75000"/>
                </a:schemeClr>
              </a:gs>
              <a:gs pos="53000">
                <a:schemeClr val="accent5"/>
              </a:gs>
              <a:gs pos="89000">
                <a:schemeClr val="accent5">
                  <a:lumMod val="75000"/>
                </a:schemeClr>
              </a:gs>
              <a:gs pos="0">
                <a:schemeClr val="accent5">
                  <a:lumMod val="75000"/>
                </a:schemeClr>
              </a:gs>
            </a:gsLst>
            <a:lin ang="10200000" scaled="0"/>
            <a:tileRect/>
          </a:gradFill>
          <a:ln w="3175" cap="flat" cmpd="sng" algn="ctr">
            <a:noFill/>
            <a:prstDash val="solid"/>
          </a:ln>
          <a:effectLst/>
        </p:spPr>
        <p:txBody>
          <a:bodyPr wrap="square" anchor="ctr">
            <a:noAutofit/>
          </a:bodyPr>
          <a:lstStyle/>
          <a:p>
            <a:pPr algn="ctr"/>
            <a:endParaRPr lang="en-US" sz="1350" kern="0">
              <a:solidFill>
                <a:prstClr val="white"/>
              </a:solidFill>
              <a:latin typeface="Calibri"/>
              <a:ea typeface="宋体"/>
            </a:endParaRPr>
          </a:p>
        </p:txBody>
      </p:sp>
      <p:sp>
        <p:nvSpPr>
          <p:cNvPr id="4" name="Freeform: Shape 11">
            <a:extLst>
              <a:ext uri="{FF2B5EF4-FFF2-40B4-BE49-F238E27FC236}">
                <a16:creationId xmlns:a16="http://schemas.microsoft.com/office/drawing/2014/main" id="{C9473324-A45F-4FF1-B19E-01C52046E153}"/>
              </a:ext>
            </a:extLst>
          </p:cNvPr>
          <p:cNvSpPr/>
          <p:nvPr/>
        </p:nvSpPr>
        <p:spPr>
          <a:xfrm>
            <a:off x="6130290" y="2457858"/>
            <a:ext cx="555906" cy="671492"/>
          </a:xfrm>
          <a:custGeom>
            <a:avLst/>
            <a:gdLst>
              <a:gd name="connsiteX0" fmla="*/ 503079 w 741208"/>
              <a:gd name="connsiteY0" fmla="*/ 0 h 895322"/>
              <a:gd name="connsiteX1" fmla="*/ 541647 w 741208"/>
              <a:gd name="connsiteY1" fmla="*/ 127356 h 895322"/>
              <a:gd name="connsiteX2" fmla="*/ 727126 w 741208"/>
              <a:gd name="connsiteY2" fmla="*/ 739376 h 895322"/>
              <a:gd name="connsiteX3" fmla="*/ 741208 w 741208"/>
              <a:gd name="connsiteY3" fmla="*/ 785821 h 895322"/>
              <a:gd name="connsiteX4" fmla="*/ 698008 w 741208"/>
              <a:gd name="connsiteY4" fmla="*/ 799811 h 895322"/>
              <a:gd name="connsiteX5" fmla="*/ 164773 w 741208"/>
              <a:gd name="connsiteY5" fmla="*/ 889797 h 895322"/>
              <a:gd name="connsiteX6" fmla="*/ 0 w 741208"/>
              <a:gd name="connsiteY6" fmla="*/ 895322 h 895322"/>
              <a:gd name="connsiteX7" fmla="*/ 0 w 741208"/>
              <a:gd name="connsiteY7" fmla="*/ 73554 h 895322"/>
              <a:gd name="connsiteX8" fmla="*/ 101541 w 741208"/>
              <a:gd name="connsiteY8" fmla="*/ 70377 h 895322"/>
              <a:gd name="connsiteX9" fmla="*/ 453623 w 741208"/>
              <a:gd name="connsiteY9" fmla="*/ 14943 h 89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08" h="895322">
                <a:moveTo>
                  <a:pt x="503079" y="0"/>
                </a:moveTo>
                <a:lnTo>
                  <a:pt x="541647" y="127356"/>
                </a:lnTo>
                <a:cubicBezTo>
                  <a:pt x="599764" y="319207"/>
                  <a:pt x="662693" y="526837"/>
                  <a:pt x="727126" y="739376"/>
                </a:cubicBezTo>
                <a:lnTo>
                  <a:pt x="741208" y="785821"/>
                </a:lnTo>
                <a:lnTo>
                  <a:pt x="698008" y="799811"/>
                </a:lnTo>
                <a:cubicBezTo>
                  <a:pt x="527574" y="846714"/>
                  <a:pt x="349059" y="877391"/>
                  <a:pt x="164773" y="889797"/>
                </a:cubicBezTo>
                <a:lnTo>
                  <a:pt x="0" y="895322"/>
                </a:lnTo>
                <a:lnTo>
                  <a:pt x="0" y="73554"/>
                </a:lnTo>
                <a:lnTo>
                  <a:pt x="101541" y="70377"/>
                </a:lnTo>
                <a:cubicBezTo>
                  <a:pt x="223221" y="62734"/>
                  <a:pt x="341090" y="43836"/>
                  <a:pt x="453623" y="14943"/>
                </a:cubicBez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0200000" scaled="0"/>
            <a:tileRect/>
          </a:gradFill>
          <a:ln w="3175" cap="flat" cmpd="sng" algn="ctr">
            <a:noFill/>
            <a:prstDash val="solid"/>
          </a:ln>
          <a:effectLst/>
        </p:spPr>
        <p:txBody>
          <a:bodyPr wrap="square" anchor="ctr">
            <a:noAutofit/>
          </a:bodyPr>
          <a:lstStyle/>
          <a:p>
            <a:pPr algn="ctr"/>
            <a:endParaRPr lang="en-US" sz="1350" kern="0">
              <a:solidFill>
                <a:prstClr val="white"/>
              </a:solidFill>
              <a:ea typeface="宋体"/>
            </a:endParaRPr>
          </a:p>
        </p:txBody>
      </p:sp>
      <p:sp>
        <p:nvSpPr>
          <p:cNvPr id="5" name="Freeform: Shape 15">
            <a:extLst>
              <a:ext uri="{FF2B5EF4-FFF2-40B4-BE49-F238E27FC236}">
                <a16:creationId xmlns:a16="http://schemas.microsoft.com/office/drawing/2014/main" id="{F609D257-C194-4A11-B21B-0529EF92AC0E}"/>
              </a:ext>
            </a:extLst>
          </p:cNvPr>
          <p:cNvSpPr/>
          <p:nvPr/>
        </p:nvSpPr>
        <p:spPr>
          <a:xfrm>
            <a:off x="6130291" y="3607629"/>
            <a:ext cx="903381" cy="712463"/>
          </a:xfrm>
          <a:custGeom>
            <a:avLst/>
            <a:gdLst>
              <a:gd name="connsiteX0" fmla="*/ 967780 w 1204508"/>
              <a:gd name="connsiteY0" fmla="*/ 0 h 949951"/>
              <a:gd name="connsiteX1" fmla="*/ 1016062 w 1204508"/>
              <a:gd name="connsiteY1" fmla="*/ 159211 h 949951"/>
              <a:gd name="connsiteX2" fmla="*/ 1186887 w 1204508"/>
              <a:gd name="connsiteY2" fmla="*/ 722548 h 949951"/>
              <a:gd name="connsiteX3" fmla="*/ 1204508 w 1204508"/>
              <a:gd name="connsiteY3" fmla="*/ 780670 h 949951"/>
              <a:gd name="connsiteX4" fmla="*/ 1201303 w 1204508"/>
              <a:gd name="connsiteY4" fmla="*/ 781750 h 949951"/>
              <a:gd name="connsiteX5" fmla="*/ 10470 w 1204508"/>
              <a:gd name="connsiteY5" fmla="*/ 949951 h 949951"/>
              <a:gd name="connsiteX6" fmla="*/ 0 w 1204508"/>
              <a:gd name="connsiteY6" fmla="*/ 949581 h 949951"/>
              <a:gd name="connsiteX7" fmla="*/ 0 w 1204508"/>
              <a:gd name="connsiteY7" fmla="*/ 127823 h 949951"/>
              <a:gd name="connsiteX8" fmla="*/ 10470 w 1204508"/>
              <a:gd name="connsiteY8" fmla="*/ 128135 h 949951"/>
              <a:gd name="connsiteX9" fmla="*/ 881415 w 1204508"/>
              <a:gd name="connsiteY9" fmla="*/ 24517 h 9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508" h="949951">
                <a:moveTo>
                  <a:pt x="967780" y="0"/>
                </a:moveTo>
                <a:lnTo>
                  <a:pt x="1016062" y="159211"/>
                </a:lnTo>
                <a:cubicBezTo>
                  <a:pt x="1077564" y="362013"/>
                  <a:pt x="1135608" y="553416"/>
                  <a:pt x="1186887" y="722548"/>
                </a:cubicBezTo>
                <a:lnTo>
                  <a:pt x="1204508" y="780670"/>
                </a:lnTo>
                <a:lnTo>
                  <a:pt x="1201303" y="781750"/>
                </a:lnTo>
                <a:cubicBezTo>
                  <a:pt x="835288" y="890059"/>
                  <a:pt x="432877" y="949951"/>
                  <a:pt x="10470" y="949951"/>
                </a:cubicBezTo>
                <a:lnTo>
                  <a:pt x="0" y="949581"/>
                </a:lnTo>
                <a:lnTo>
                  <a:pt x="0" y="127823"/>
                </a:lnTo>
                <a:lnTo>
                  <a:pt x="10470" y="128135"/>
                </a:lnTo>
                <a:cubicBezTo>
                  <a:pt x="319408" y="128135"/>
                  <a:pt x="613722" y="91239"/>
                  <a:pt x="881415" y="24517"/>
                </a:cubicBez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0200000" scaled="0"/>
            <a:tileRect/>
          </a:gradFill>
          <a:ln w="3175" cap="flat" cmpd="sng" algn="ctr">
            <a:noFill/>
            <a:prstDash val="solid"/>
          </a:ln>
          <a:effectLst/>
        </p:spPr>
        <p:txBody>
          <a:bodyPr wrap="square" anchor="ctr">
            <a:noAutofit/>
          </a:bodyPr>
          <a:lstStyle/>
          <a:p>
            <a:pPr algn="ctr"/>
            <a:endParaRPr lang="en-US" sz="1350" kern="0">
              <a:solidFill>
                <a:prstClr val="white"/>
              </a:solidFill>
              <a:ea typeface="宋体"/>
            </a:endParaRPr>
          </a:p>
        </p:txBody>
      </p:sp>
      <p:sp>
        <p:nvSpPr>
          <p:cNvPr id="6" name="Freeform: Shape 17">
            <a:extLst>
              <a:ext uri="{FF2B5EF4-FFF2-40B4-BE49-F238E27FC236}">
                <a16:creationId xmlns:a16="http://schemas.microsoft.com/office/drawing/2014/main" id="{07CCB79B-54F1-4698-BFE3-95311BF1061D}"/>
              </a:ext>
            </a:extLst>
          </p:cNvPr>
          <p:cNvSpPr/>
          <p:nvPr/>
        </p:nvSpPr>
        <p:spPr>
          <a:xfrm>
            <a:off x="5072456" y="1719018"/>
            <a:ext cx="1057835" cy="3304756"/>
          </a:xfrm>
          <a:custGeom>
            <a:avLst/>
            <a:gdLst>
              <a:gd name="connsiteX0" fmla="*/ 1410447 w 1410447"/>
              <a:gd name="connsiteY0" fmla="*/ 0 h 4406341"/>
              <a:gd name="connsiteX1" fmla="*/ 1410447 w 1410447"/>
              <a:gd name="connsiteY1" fmla="*/ 4405467 h 4406341"/>
              <a:gd name="connsiteX2" fmla="*/ 1389096 w 1410447"/>
              <a:gd name="connsiteY2" fmla="*/ 4406341 h 4406341"/>
              <a:gd name="connsiteX3" fmla="*/ 0 w 1410447"/>
              <a:gd name="connsiteY3" fmla="*/ 3842174 h 4406341"/>
              <a:gd name="connsiteX4" fmla="*/ 1127080 w 1410447"/>
              <a:gd name="connsiteY4" fmla="*/ 104865 h 4406341"/>
              <a:gd name="connsiteX5" fmla="*/ 1329505 w 1410447"/>
              <a:gd name="connsiteY5" fmla="*/ 2959 h 4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0447" h="4406341">
                <a:moveTo>
                  <a:pt x="1410447" y="0"/>
                </a:moveTo>
                <a:lnTo>
                  <a:pt x="1410447" y="4405467"/>
                </a:lnTo>
                <a:lnTo>
                  <a:pt x="1389096" y="4406341"/>
                </a:lnTo>
                <a:cubicBezTo>
                  <a:pt x="621919" y="4406341"/>
                  <a:pt x="0" y="4153755"/>
                  <a:pt x="0" y="3842174"/>
                </a:cubicBezTo>
                <a:lnTo>
                  <a:pt x="1127080" y="104865"/>
                </a:lnTo>
                <a:cubicBezTo>
                  <a:pt x="1159049" y="59895"/>
                  <a:pt x="1237393" y="17034"/>
                  <a:pt x="1329505" y="2959"/>
                </a:cubicBezTo>
                <a:close/>
              </a:path>
            </a:pathLst>
          </a:custGeom>
          <a:gradFill flip="none" rotWithShape="1">
            <a:gsLst>
              <a:gs pos="70000">
                <a:schemeClr val="accent6">
                  <a:lumMod val="75000"/>
                </a:schemeClr>
              </a:gs>
              <a:gs pos="31000">
                <a:schemeClr val="accent6">
                  <a:lumMod val="75000"/>
                </a:schemeClr>
              </a:gs>
              <a:gs pos="53000">
                <a:schemeClr val="accent6"/>
              </a:gs>
              <a:gs pos="89000">
                <a:schemeClr val="accent6">
                  <a:lumMod val="75000"/>
                </a:schemeClr>
              </a:gs>
              <a:gs pos="0">
                <a:schemeClr val="accent6">
                  <a:lumMod val="75000"/>
                </a:schemeClr>
              </a:gs>
            </a:gsLst>
            <a:lin ang="12000000" scaled="0"/>
            <a:tileRect/>
          </a:gradFill>
          <a:ln w="3175" cap="flat" cmpd="sng" algn="ctr">
            <a:noFill/>
            <a:prstDash val="solid"/>
          </a:ln>
          <a:effectLst/>
        </p:spPr>
        <p:txBody>
          <a:bodyPr wrap="square" anchor="ctr">
            <a:noAutofit/>
          </a:bodyPr>
          <a:lstStyle/>
          <a:p>
            <a:pPr algn="ctr"/>
            <a:endParaRPr lang="en-US" sz="1350" kern="0">
              <a:solidFill>
                <a:prstClr val="white"/>
              </a:solidFill>
              <a:latin typeface="Calibri"/>
              <a:ea typeface="宋体"/>
            </a:endParaRPr>
          </a:p>
        </p:txBody>
      </p:sp>
      <p:sp>
        <p:nvSpPr>
          <p:cNvPr id="7" name="Freeform: Shape 18">
            <a:extLst>
              <a:ext uri="{FF2B5EF4-FFF2-40B4-BE49-F238E27FC236}">
                <a16:creationId xmlns:a16="http://schemas.microsoft.com/office/drawing/2014/main" id="{E626E5AF-4398-44CB-8886-6A103AB1A4A5}"/>
              </a:ext>
            </a:extLst>
          </p:cNvPr>
          <p:cNvSpPr/>
          <p:nvPr/>
        </p:nvSpPr>
        <p:spPr>
          <a:xfrm>
            <a:off x="5541166" y="2457259"/>
            <a:ext cx="589125" cy="672628"/>
          </a:xfrm>
          <a:custGeom>
            <a:avLst/>
            <a:gdLst>
              <a:gd name="connsiteX0" fmla="*/ 237071 w 785500"/>
              <a:gd name="connsiteY0" fmla="*/ 0 h 896837"/>
              <a:gd name="connsiteX1" fmla="*/ 289172 w 785500"/>
              <a:gd name="connsiteY1" fmla="*/ 15742 h 896837"/>
              <a:gd name="connsiteX2" fmla="*/ 764147 w 785500"/>
              <a:gd name="connsiteY2" fmla="*/ 75021 h 896837"/>
              <a:gd name="connsiteX3" fmla="*/ 785500 w 785500"/>
              <a:gd name="connsiteY3" fmla="*/ 74353 h 896837"/>
              <a:gd name="connsiteX4" fmla="*/ 785500 w 785500"/>
              <a:gd name="connsiteY4" fmla="*/ 896121 h 896837"/>
              <a:gd name="connsiteX5" fmla="*/ 764148 w 785500"/>
              <a:gd name="connsiteY5" fmla="*/ 896837 h 896837"/>
              <a:gd name="connsiteX6" fmla="*/ 44789 w 785500"/>
              <a:gd name="connsiteY6" fmla="*/ 800610 h 896837"/>
              <a:gd name="connsiteX7" fmla="*/ 0 w 785500"/>
              <a:gd name="connsiteY7" fmla="*/ 786106 h 89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500" h="896837">
                <a:moveTo>
                  <a:pt x="237071" y="0"/>
                </a:moveTo>
                <a:lnTo>
                  <a:pt x="289172" y="15742"/>
                </a:lnTo>
                <a:cubicBezTo>
                  <a:pt x="439216" y="54267"/>
                  <a:pt x="598746" y="75021"/>
                  <a:pt x="764147" y="75021"/>
                </a:cubicBezTo>
                <a:lnTo>
                  <a:pt x="785500" y="74353"/>
                </a:lnTo>
                <a:lnTo>
                  <a:pt x="785500" y="896121"/>
                </a:lnTo>
                <a:lnTo>
                  <a:pt x="764148" y="896837"/>
                </a:lnTo>
                <a:cubicBezTo>
                  <a:pt x="513645" y="896837"/>
                  <a:pt x="272035" y="863148"/>
                  <a:pt x="44789" y="800610"/>
                </a:cubicBezTo>
                <a:lnTo>
                  <a:pt x="0" y="786106"/>
                </a:ln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1400000" scaled="0"/>
            <a:tileRect/>
          </a:gradFill>
          <a:ln w="3175" cap="flat" cmpd="sng" algn="ctr">
            <a:noFill/>
            <a:prstDash val="solid"/>
          </a:ln>
          <a:effectLst/>
        </p:spPr>
        <p:txBody>
          <a:bodyPr wrap="square" anchor="ctr">
            <a:noAutofit/>
          </a:bodyPr>
          <a:lstStyle/>
          <a:p>
            <a:pPr algn="ctr"/>
            <a:endParaRPr lang="en-US" sz="1350" kern="0">
              <a:solidFill>
                <a:prstClr val="white"/>
              </a:solidFill>
              <a:ea typeface="宋体"/>
            </a:endParaRPr>
          </a:p>
        </p:txBody>
      </p:sp>
      <p:sp>
        <p:nvSpPr>
          <p:cNvPr id="8" name="Freeform: Shape 19">
            <a:extLst>
              <a:ext uri="{FF2B5EF4-FFF2-40B4-BE49-F238E27FC236}">
                <a16:creationId xmlns:a16="http://schemas.microsoft.com/office/drawing/2014/main" id="{3E28A255-D2F8-4C25-8EDA-51803503C698}"/>
              </a:ext>
            </a:extLst>
          </p:cNvPr>
          <p:cNvSpPr/>
          <p:nvPr/>
        </p:nvSpPr>
        <p:spPr>
          <a:xfrm>
            <a:off x="5199823" y="3595046"/>
            <a:ext cx="930469" cy="724768"/>
          </a:xfrm>
          <a:custGeom>
            <a:avLst/>
            <a:gdLst>
              <a:gd name="connsiteX0" fmla="*/ 234691 w 1240625"/>
              <a:gd name="connsiteY0" fmla="*/ 0 h 966357"/>
              <a:gd name="connsiteX1" fmla="*/ 380151 w 1240625"/>
              <a:gd name="connsiteY1" fmla="*/ 41293 h 966357"/>
              <a:gd name="connsiteX2" fmla="*/ 1022322 w 1240625"/>
              <a:gd name="connsiteY2" fmla="*/ 138103 h 966357"/>
              <a:gd name="connsiteX3" fmla="*/ 1240625 w 1240625"/>
              <a:gd name="connsiteY3" fmla="*/ 144599 h 966357"/>
              <a:gd name="connsiteX4" fmla="*/ 1240625 w 1240625"/>
              <a:gd name="connsiteY4" fmla="*/ 966357 h 966357"/>
              <a:gd name="connsiteX5" fmla="*/ 938296 w 1240625"/>
              <a:gd name="connsiteY5" fmla="*/ 955677 h 966357"/>
              <a:gd name="connsiteX6" fmla="*/ 60263 w 1240625"/>
              <a:gd name="connsiteY6" fmla="*/ 798526 h 966357"/>
              <a:gd name="connsiteX7" fmla="*/ 0 w 1240625"/>
              <a:gd name="connsiteY7" fmla="*/ 778217 h 96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0625" h="966357">
                <a:moveTo>
                  <a:pt x="234691" y="0"/>
                </a:moveTo>
                <a:lnTo>
                  <a:pt x="380151" y="41293"/>
                </a:lnTo>
                <a:cubicBezTo>
                  <a:pt x="580922" y="91334"/>
                  <a:pt x="796665" y="124599"/>
                  <a:pt x="1022322" y="138103"/>
                </a:cubicBezTo>
                <a:lnTo>
                  <a:pt x="1240625" y="144599"/>
                </a:lnTo>
                <a:lnTo>
                  <a:pt x="1240625" y="966357"/>
                </a:lnTo>
                <a:lnTo>
                  <a:pt x="938296" y="955677"/>
                </a:lnTo>
                <a:cubicBezTo>
                  <a:pt x="629758" y="933755"/>
                  <a:pt x="334774" y="879758"/>
                  <a:pt x="60263" y="798526"/>
                </a:cubicBezTo>
                <a:lnTo>
                  <a:pt x="0" y="778217"/>
                </a:lnTo>
                <a:close/>
              </a:path>
            </a:pathLst>
          </a:custGeom>
          <a:gradFill flip="none" rotWithShape="1">
            <a:gsLst>
              <a:gs pos="98000">
                <a:sysClr val="window" lastClr="FFFFFF">
                  <a:lumMod val="65000"/>
                </a:sysClr>
              </a:gs>
              <a:gs pos="0">
                <a:sysClr val="window" lastClr="FFFFFF">
                  <a:lumMod val="65000"/>
                </a:sysClr>
              </a:gs>
              <a:gs pos="55000">
                <a:sysClr val="window" lastClr="FFFFFF"/>
              </a:gs>
            </a:gsLst>
            <a:lin ang="11400000" scaled="0"/>
            <a:tileRect/>
          </a:gradFill>
          <a:ln w="3175" cap="flat" cmpd="sng" algn="ctr">
            <a:noFill/>
            <a:prstDash val="solid"/>
          </a:ln>
          <a:effectLst/>
        </p:spPr>
        <p:txBody>
          <a:bodyPr wrap="square" anchor="ctr">
            <a:noAutofit/>
          </a:bodyPr>
          <a:lstStyle/>
          <a:p>
            <a:pPr algn="ctr"/>
            <a:endParaRPr lang="en-US" sz="1350" kern="0">
              <a:solidFill>
                <a:prstClr val="white"/>
              </a:solidFill>
              <a:ea typeface="宋体"/>
            </a:endParaRPr>
          </a:p>
        </p:txBody>
      </p:sp>
      <p:grpSp>
        <p:nvGrpSpPr>
          <p:cNvPr id="9" name="Group 39">
            <a:extLst>
              <a:ext uri="{FF2B5EF4-FFF2-40B4-BE49-F238E27FC236}">
                <a16:creationId xmlns:a16="http://schemas.microsoft.com/office/drawing/2014/main" id="{DA553322-25D7-45D3-A904-27C81AF306B0}"/>
              </a:ext>
            </a:extLst>
          </p:cNvPr>
          <p:cNvGrpSpPr/>
          <p:nvPr/>
        </p:nvGrpSpPr>
        <p:grpSpPr>
          <a:xfrm>
            <a:off x="7462081" y="1523410"/>
            <a:ext cx="2844128" cy="1567779"/>
            <a:chOff x="8921977" y="1435947"/>
            <a:chExt cx="2937088" cy="2090373"/>
          </a:xfrm>
        </p:grpSpPr>
        <p:sp>
          <p:nvSpPr>
            <p:cNvPr id="10" name="TextBox 40">
              <a:extLst>
                <a:ext uri="{FF2B5EF4-FFF2-40B4-BE49-F238E27FC236}">
                  <a16:creationId xmlns:a16="http://schemas.microsoft.com/office/drawing/2014/main" id="{D5C78C62-7E33-46FE-B633-567DFC8DC3E4}"/>
                </a:ext>
              </a:extLst>
            </p:cNvPr>
            <p:cNvSpPr txBox="1"/>
            <p:nvPr/>
          </p:nvSpPr>
          <p:spPr>
            <a:xfrm>
              <a:off x="8921977" y="1435947"/>
              <a:ext cx="2937088" cy="492443"/>
            </a:xfrm>
            <a:prstGeom prst="rect">
              <a:avLst/>
            </a:prstGeom>
            <a:noFill/>
          </p:spPr>
          <p:txBody>
            <a:bodyPr wrap="square" lIns="0" rIns="0" rtlCol="0" anchor="b">
              <a:spAutoFit/>
            </a:bodyPr>
            <a:lstStyle/>
            <a:p>
              <a:r>
                <a:rPr lang="en-US" b="1" cap="all" dirty="0" err="1">
                  <a:solidFill>
                    <a:schemeClr val="accent5"/>
                  </a:solidFill>
                </a:rPr>
                <a:t>empreitada</a:t>
              </a:r>
              <a:endParaRPr lang="en-US" b="1" cap="all" dirty="0">
                <a:solidFill>
                  <a:schemeClr val="accent5"/>
                </a:solidFill>
              </a:endParaRPr>
            </a:p>
          </p:txBody>
        </p:sp>
        <p:sp>
          <p:nvSpPr>
            <p:cNvPr id="11" name="TextBox 41">
              <a:extLst>
                <a:ext uri="{FF2B5EF4-FFF2-40B4-BE49-F238E27FC236}">
                  <a16:creationId xmlns:a16="http://schemas.microsoft.com/office/drawing/2014/main" id="{05076502-42E4-4AA4-8492-53FE8C38C79E}"/>
                </a:ext>
              </a:extLst>
            </p:cNvPr>
            <p:cNvSpPr txBox="1"/>
            <p:nvPr/>
          </p:nvSpPr>
          <p:spPr>
            <a:xfrm>
              <a:off x="8929772" y="1925881"/>
              <a:ext cx="2929293" cy="1600439"/>
            </a:xfrm>
            <a:prstGeom prst="rect">
              <a:avLst/>
            </a:prstGeom>
            <a:noFill/>
          </p:spPr>
          <p:txBody>
            <a:bodyPr wrap="square" lIns="0" rIns="0" rtlCol="0" anchor="t">
              <a:spAutoFit/>
            </a:bodyPr>
            <a:lstStyle/>
            <a:p>
              <a:pPr algn="just"/>
              <a:r>
                <a:rPr lang="pt-BR" dirty="0"/>
                <a:t>A empresa contratada assume o encargo, o risco da obra, por uma remuneração da Administração</a:t>
              </a:r>
              <a:r>
                <a:rPr lang="en-US" sz="900" dirty="0">
                  <a:solidFill>
                    <a:schemeClr val="tx1">
                      <a:lumMod val="65000"/>
                      <a:lumOff val="35000"/>
                    </a:schemeClr>
                  </a:solidFill>
                </a:rPr>
                <a:t>.</a:t>
              </a:r>
              <a:endParaRPr lang="pt-BR" dirty="0"/>
            </a:p>
          </p:txBody>
        </p:sp>
      </p:grpSp>
      <p:grpSp>
        <p:nvGrpSpPr>
          <p:cNvPr id="12" name="Group 42">
            <a:extLst>
              <a:ext uri="{FF2B5EF4-FFF2-40B4-BE49-F238E27FC236}">
                <a16:creationId xmlns:a16="http://schemas.microsoft.com/office/drawing/2014/main" id="{A2263BE4-7379-4C6B-BBE2-1F879855CF9C}"/>
              </a:ext>
            </a:extLst>
          </p:cNvPr>
          <p:cNvGrpSpPr/>
          <p:nvPr/>
        </p:nvGrpSpPr>
        <p:grpSpPr>
          <a:xfrm>
            <a:off x="1786888" y="2700366"/>
            <a:ext cx="2943032" cy="737155"/>
            <a:chOff x="332936" y="2475324"/>
            <a:chExt cx="2937088" cy="1225705"/>
          </a:xfrm>
        </p:grpSpPr>
        <p:sp>
          <p:nvSpPr>
            <p:cNvPr id="13" name="TextBox 43">
              <a:extLst>
                <a:ext uri="{FF2B5EF4-FFF2-40B4-BE49-F238E27FC236}">
                  <a16:creationId xmlns:a16="http://schemas.microsoft.com/office/drawing/2014/main" id="{98F089FA-8D01-4D51-BF07-F2D80897F652}"/>
                </a:ext>
              </a:extLst>
            </p:cNvPr>
            <p:cNvSpPr txBox="1"/>
            <p:nvPr/>
          </p:nvSpPr>
          <p:spPr>
            <a:xfrm>
              <a:off x="332936" y="2475324"/>
              <a:ext cx="2937088" cy="614107"/>
            </a:xfrm>
            <a:prstGeom prst="rect">
              <a:avLst/>
            </a:prstGeom>
            <a:noFill/>
          </p:spPr>
          <p:txBody>
            <a:bodyPr wrap="square" lIns="0" rIns="0" rtlCol="0" anchor="b">
              <a:spAutoFit/>
            </a:bodyPr>
            <a:lstStyle/>
            <a:p>
              <a:pPr algn="r"/>
              <a:r>
                <a:rPr lang="en-US" b="1" cap="all" dirty="0" err="1">
                  <a:solidFill>
                    <a:schemeClr val="accent6">
                      <a:lumMod val="75000"/>
                    </a:schemeClr>
                  </a:solidFill>
                </a:rPr>
                <a:t>diretamente</a:t>
              </a:r>
              <a:endParaRPr lang="en-US" b="1" cap="all" dirty="0">
                <a:solidFill>
                  <a:schemeClr val="accent6">
                    <a:lumMod val="75000"/>
                  </a:schemeClr>
                </a:solidFill>
              </a:endParaRPr>
            </a:p>
          </p:txBody>
        </p:sp>
        <p:sp>
          <p:nvSpPr>
            <p:cNvPr id="14" name="TextBox 44">
              <a:extLst>
                <a:ext uri="{FF2B5EF4-FFF2-40B4-BE49-F238E27FC236}">
                  <a16:creationId xmlns:a16="http://schemas.microsoft.com/office/drawing/2014/main" id="{A7C4A796-9D55-4A0E-9699-F04C97987443}"/>
                </a:ext>
              </a:extLst>
            </p:cNvPr>
            <p:cNvSpPr txBox="1"/>
            <p:nvPr/>
          </p:nvSpPr>
          <p:spPr>
            <a:xfrm>
              <a:off x="340731" y="3086922"/>
              <a:ext cx="2929293" cy="614107"/>
            </a:xfrm>
            <a:prstGeom prst="rect">
              <a:avLst/>
            </a:prstGeom>
            <a:noFill/>
          </p:spPr>
          <p:txBody>
            <a:bodyPr wrap="square" lIns="0" rIns="0" rtlCol="0" anchor="t">
              <a:spAutoFit/>
            </a:bodyPr>
            <a:lstStyle/>
            <a:p>
              <a:pPr lvl="0"/>
              <a:endParaRPr lang="pt-BR" dirty="0"/>
            </a:p>
          </p:txBody>
        </p:sp>
      </p:grpSp>
      <p:sp>
        <p:nvSpPr>
          <p:cNvPr id="15" name="Rectangle 46">
            <a:extLst>
              <a:ext uri="{FF2B5EF4-FFF2-40B4-BE49-F238E27FC236}">
                <a16:creationId xmlns:a16="http://schemas.microsoft.com/office/drawing/2014/main" id="{1DBB50FB-0FA6-4E06-8311-E82B0ED46DA4}"/>
              </a:ext>
            </a:extLst>
          </p:cNvPr>
          <p:cNvSpPr/>
          <p:nvPr/>
        </p:nvSpPr>
        <p:spPr>
          <a:xfrm>
            <a:off x="6061710" y="1626009"/>
            <a:ext cx="68580" cy="3830950"/>
          </a:xfrm>
          <a:prstGeom prst="rect">
            <a:avLst/>
          </a:prstGeom>
          <a:solidFill>
            <a:srgbClr val="F0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lão de Fala: Retângulo com Cantos Arredondados 15">
            <a:extLst>
              <a:ext uri="{FF2B5EF4-FFF2-40B4-BE49-F238E27FC236}">
                <a16:creationId xmlns:a16="http://schemas.microsoft.com/office/drawing/2014/main" id="{A5816353-0742-45CE-8579-C5604D7323B1}"/>
              </a:ext>
            </a:extLst>
          </p:cNvPr>
          <p:cNvSpPr/>
          <p:nvPr/>
        </p:nvSpPr>
        <p:spPr>
          <a:xfrm>
            <a:off x="1609725" y="3844728"/>
            <a:ext cx="2966052" cy="1338986"/>
          </a:xfrm>
          <a:prstGeom prst="wedgeRoundRectCallout">
            <a:avLst>
              <a:gd name="adj1" fmla="val 87484"/>
              <a:gd name="adj2" fmla="val -10109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00000"/>
              </a:lnSpc>
            </a:pPr>
            <a:r>
              <a:rPr lang="pt-BR" sz="1500" kern="150" dirty="0">
                <a:solidFill>
                  <a:srgbClr val="003366"/>
                </a:solidFill>
                <a:ea typeface="NSimSun" panose="02010609030101010101" pitchFamily="49" charset="-122"/>
                <a:cs typeface="Helvetica" panose="020B0604020202020204" pitchFamily="34" charset="0"/>
              </a:rPr>
              <a:t>Na empreitada por preço global não há aditivo para revisão das quantidades. O planilha orçamentaria é orientativa</a:t>
            </a:r>
          </a:p>
        </p:txBody>
      </p:sp>
      <p:pic>
        <p:nvPicPr>
          <p:cNvPr id="17" name="Imagem 16">
            <a:extLst>
              <a:ext uri="{FF2B5EF4-FFF2-40B4-BE49-F238E27FC236}">
                <a16:creationId xmlns:a16="http://schemas.microsoft.com/office/drawing/2014/main" id="{F22FCAE8-54C2-4D66-85B5-1F29F1668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7630" y="652158"/>
            <a:ext cx="1301250" cy="710189"/>
          </a:xfrm>
          <a:prstGeom prst="rect">
            <a:avLst/>
          </a:prstGeom>
        </p:spPr>
      </p:pic>
      <p:sp>
        <p:nvSpPr>
          <p:cNvPr id="20" name="CaixaDeTexto 19">
            <a:extLst>
              <a:ext uri="{FF2B5EF4-FFF2-40B4-BE49-F238E27FC236}">
                <a16:creationId xmlns:a16="http://schemas.microsoft.com/office/drawing/2014/main" id="{43ADD4BD-4135-4F12-A33B-709ADEB12384}"/>
              </a:ext>
            </a:extLst>
          </p:cNvPr>
          <p:cNvSpPr txBox="1"/>
          <p:nvPr/>
        </p:nvSpPr>
        <p:spPr>
          <a:xfrm>
            <a:off x="156529" y="169275"/>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21" name="Picture 30">
            <a:extLst>
              <a:ext uri="{FF2B5EF4-FFF2-40B4-BE49-F238E27FC236}">
                <a16:creationId xmlns:a16="http://schemas.microsoft.com/office/drawing/2014/main" id="{54A5AB19-1C8B-44F9-B0F9-B91D5BF23CB7}"/>
              </a:ext>
            </a:extLst>
          </p:cNvPr>
          <p:cNvPicPr>
            <a:picLocks noChangeAspect="1"/>
          </p:cNvPicPr>
          <p:nvPr/>
        </p:nvPicPr>
        <p:blipFill>
          <a:blip r:embed="rId4"/>
          <a:srcRect/>
          <a:stretch>
            <a:fillRect/>
          </a:stretch>
        </p:blipFill>
        <p:spPr>
          <a:xfrm>
            <a:off x="156529" y="224566"/>
            <a:ext cx="227973" cy="227973"/>
          </a:xfrm>
          <a:prstGeom prst="rect">
            <a:avLst/>
          </a:prstGeom>
        </p:spPr>
      </p:pic>
    </p:spTree>
    <p:extLst>
      <p:ext uri="{BB962C8B-B14F-4D97-AF65-F5344CB8AC3E}">
        <p14:creationId xmlns:p14="http://schemas.microsoft.com/office/powerpoint/2010/main" val="389373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oogle Shape;61;p14">
            <a:extLst>
              <a:ext uri="{FF2B5EF4-FFF2-40B4-BE49-F238E27FC236}">
                <a16:creationId xmlns:a16="http://schemas.microsoft.com/office/drawing/2014/main" id="{A47B5B61-0192-457D-9C78-0F9146030FFB}"/>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3" name="Group 49">
            <a:extLst>
              <a:ext uri="{FF2B5EF4-FFF2-40B4-BE49-F238E27FC236}">
                <a16:creationId xmlns:a16="http://schemas.microsoft.com/office/drawing/2014/main" id="{CD7D47DE-2084-4518-AC6C-EF60D28A283A}"/>
              </a:ext>
            </a:extLst>
          </p:cNvPr>
          <p:cNvGrpSpPr/>
          <p:nvPr/>
        </p:nvGrpSpPr>
        <p:grpSpPr>
          <a:xfrm>
            <a:off x="6957151" y="1704079"/>
            <a:ext cx="2861645" cy="3778036"/>
            <a:chOff x="5822295" y="1148189"/>
            <a:chExt cx="5163624" cy="4926686"/>
          </a:xfrm>
        </p:grpSpPr>
        <p:sp>
          <p:nvSpPr>
            <p:cNvPr id="4" name="Oval">
              <a:extLst>
                <a:ext uri="{FF2B5EF4-FFF2-40B4-BE49-F238E27FC236}">
                  <a16:creationId xmlns:a16="http://schemas.microsoft.com/office/drawing/2014/main" id="{DA04F7C8-0694-4911-A317-9AEA8D4E9DD2}"/>
                </a:ext>
              </a:extLst>
            </p:cNvPr>
            <p:cNvSpPr/>
            <p:nvPr/>
          </p:nvSpPr>
          <p:spPr>
            <a:xfrm>
              <a:off x="7170394" y="5315035"/>
              <a:ext cx="2467426" cy="759840"/>
            </a:xfrm>
            <a:prstGeom prst="ellipse">
              <a:avLst/>
            </a:pr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grpSp>
          <p:nvGrpSpPr>
            <p:cNvPr id="5" name="Group 47">
              <a:extLst>
                <a:ext uri="{FF2B5EF4-FFF2-40B4-BE49-F238E27FC236}">
                  <a16:creationId xmlns:a16="http://schemas.microsoft.com/office/drawing/2014/main" id="{208DD3BC-6219-4FD0-BF20-3ABD556C26AC}"/>
                </a:ext>
              </a:extLst>
            </p:cNvPr>
            <p:cNvGrpSpPr/>
            <p:nvPr/>
          </p:nvGrpSpPr>
          <p:grpSpPr>
            <a:xfrm>
              <a:off x="7431843" y="4334598"/>
              <a:ext cx="1944528" cy="1556442"/>
              <a:chOff x="7415501" y="4334598"/>
              <a:chExt cx="1944528" cy="1556442"/>
            </a:xfrm>
          </p:grpSpPr>
          <p:sp>
            <p:nvSpPr>
              <p:cNvPr id="9" name="Shape">
                <a:extLst>
                  <a:ext uri="{FF2B5EF4-FFF2-40B4-BE49-F238E27FC236}">
                    <a16:creationId xmlns:a16="http://schemas.microsoft.com/office/drawing/2014/main" id="{CF1F3E58-684E-492D-AF7E-9FE4EEA38028}"/>
                  </a:ext>
                </a:extLst>
              </p:cNvPr>
              <p:cNvSpPr/>
              <p:nvPr/>
            </p:nvSpPr>
            <p:spPr>
              <a:xfrm>
                <a:off x="8927004"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2853" y="195"/>
                    </a:moveTo>
                    <a:lnTo>
                      <a:pt x="2242" y="259"/>
                    </a:lnTo>
                    <a:lnTo>
                      <a:pt x="0" y="454"/>
                    </a:lnTo>
                    <a:lnTo>
                      <a:pt x="20174" y="21600"/>
                    </a:lnTo>
                    <a:lnTo>
                      <a:pt x="20581" y="21535"/>
                    </a:lnTo>
                    <a:lnTo>
                      <a:pt x="21192" y="21470"/>
                    </a:lnTo>
                    <a:lnTo>
                      <a:pt x="21600" y="21470"/>
                    </a:lnTo>
                    <a:lnTo>
                      <a:pt x="5094"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0" name="Shape">
                <a:extLst>
                  <a:ext uri="{FF2B5EF4-FFF2-40B4-BE49-F238E27FC236}">
                    <a16:creationId xmlns:a16="http://schemas.microsoft.com/office/drawing/2014/main" id="{FD22C7DE-694A-41D2-AA58-46BF953E9400}"/>
                  </a:ext>
                </a:extLst>
              </p:cNvPr>
              <p:cNvSpPr/>
              <p:nvPr/>
            </p:nvSpPr>
            <p:spPr>
              <a:xfrm>
                <a:off x="7415501"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18747" y="195"/>
                    </a:moveTo>
                    <a:lnTo>
                      <a:pt x="19359" y="259"/>
                    </a:lnTo>
                    <a:lnTo>
                      <a:pt x="21600" y="454"/>
                    </a:lnTo>
                    <a:lnTo>
                      <a:pt x="1426" y="21600"/>
                    </a:lnTo>
                    <a:lnTo>
                      <a:pt x="1019" y="21535"/>
                    </a:lnTo>
                    <a:lnTo>
                      <a:pt x="408" y="21470"/>
                    </a:lnTo>
                    <a:lnTo>
                      <a:pt x="0" y="21470"/>
                    </a:lnTo>
                    <a:lnTo>
                      <a:pt x="16506"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1" name="Shape">
                <a:extLst>
                  <a:ext uri="{FF2B5EF4-FFF2-40B4-BE49-F238E27FC236}">
                    <a16:creationId xmlns:a16="http://schemas.microsoft.com/office/drawing/2014/main" id="{EC4DFA45-FD55-4BBE-9A6B-2D390FFE2FF7}"/>
                  </a:ext>
                </a:extLst>
              </p:cNvPr>
              <p:cNvSpPr/>
              <p:nvPr/>
            </p:nvSpPr>
            <p:spPr>
              <a:xfrm>
                <a:off x="8330570" y="4375449"/>
                <a:ext cx="114390" cy="1515591"/>
              </a:xfrm>
              <a:custGeom>
                <a:avLst/>
                <a:gdLst/>
                <a:ahLst/>
                <a:cxnLst>
                  <a:cxn ang="0">
                    <a:pos x="wd2" y="hd2"/>
                  </a:cxn>
                  <a:cxn ang="5400000">
                    <a:pos x="wd2" y="hd2"/>
                  </a:cxn>
                  <a:cxn ang="10800000">
                    <a:pos x="wd2" y="hd2"/>
                  </a:cxn>
                  <a:cxn ang="16200000">
                    <a:pos x="wd2" y="hd2"/>
                  </a:cxn>
                </a:cxnLst>
                <a:rect l="0" t="0" r="r" b="b"/>
                <a:pathLst>
                  <a:path w="21600" h="21600" extrusionOk="0">
                    <a:moveTo>
                      <a:pt x="11571" y="0"/>
                    </a:moveTo>
                    <a:lnTo>
                      <a:pt x="9257" y="0"/>
                    </a:lnTo>
                    <a:lnTo>
                      <a:pt x="0" y="0"/>
                    </a:lnTo>
                    <a:lnTo>
                      <a:pt x="7714" y="21600"/>
                    </a:lnTo>
                    <a:lnTo>
                      <a:pt x="9257" y="21600"/>
                    </a:lnTo>
                    <a:lnTo>
                      <a:pt x="11571" y="21600"/>
                    </a:lnTo>
                    <a:lnTo>
                      <a:pt x="13886" y="21600"/>
                    </a:lnTo>
                    <a:lnTo>
                      <a:pt x="21600" y="0"/>
                    </a:ln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grpSp>
        <p:sp>
          <p:nvSpPr>
            <p:cNvPr id="6" name="Shape">
              <a:extLst>
                <a:ext uri="{FF2B5EF4-FFF2-40B4-BE49-F238E27FC236}">
                  <a16:creationId xmlns:a16="http://schemas.microsoft.com/office/drawing/2014/main" id="{A9FEF684-E486-4605-83E8-3C532FFA25B1}"/>
                </a:ext>
              </a:extLst>
            </p:cNvPr>
            <p:cNvSpPr/>
            <p:nvPr/>
          </p:nvSpPr>
          <p:spPr>
            <a:xfrm>
              <a:off x="5822295" y="1148189"/>
              <a:ext cx="5163624" cy="147065"/>
            </a:xfrm>
            <a:custGeom>
              <a:avLst/>
              <a:gdLst/>
              <a:ahLst/>
              <a:cxnLst>
                <a:cxn ang="0">
                  <a:pos x="wd2" y="hd2"/>
                </a:cxn>
                <a:cxn ang="5400000">
                  <a:pos x="wd2" y="hd2"/>
                </a:cxn>
                <a:cxn ang="10800000">
                  <a:pos x="wd2" y="hd2"/>
                </a:cxn>
                <a:cxn ang="16200000">
                  <a:pos x="wd2" y="hd2"/>
                </a:cxn>
              </a:cxnLst>
              <a:rect l="0" t="0" r="r" b="b"/>
              <a:pathLst>
                <a:path w="21600" h="21600" extrusionOk="0">
                  <a:moveTo>
                    <a:pt x="21292" y="21600"/>
                  </a:moveTo>
                  <a:lnTo>
                    <a:pt x="308" y="21600"/>
                  </a:lnTo>
                  <a:cubicBezTo>
                    <a:pt x="137" y="21600"/>
                    <a:pt x="0" y="16800"/>
                    <a:pt x="0" y="10800"/>
                  </a:cubicBezTo>
                  <a:lnTo>
                    <a:pt x="0" y="10800"/>
                  </a:lnTo>
                  <a:cubicBezTo>
                    <a:pt x="0" y="4800"/>
                    <a:pt x="137" y="0"/>
                    <a:pt x="308" y="0"/>
                  </a:cubicBezTo>
                  <a:lnTo>
                    <a:pt x="21292" y="0"/>
                  </a:lnTo>
                  <a:cubicBezTo>
                    <a:pt x="21463" y="0"/>
                    <a:pt x="21600" y="4800"/>
                    <a:pt x="21600" y="10800"/>
                  </a:cubicBezTo>
                  <a:lnTo>
                    <a:pt x="21600" y="10800"/>
                  </a:lnTo>
                  <a:cubicBezTo>
                    <a:pt x="21583" y="17400"/>
                    <a:pt x="21446" y="21600"/>
                    <a:pt x="21292"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7" name="Shape">
              <a:extLst>
                <a:ext uri="{FF2B5EF4-FFF2-40B4-BE49-F238E27FC236}">
                  <a16:creationId xmlns:a16="http://schemas.microsoft.com/office/drawing/2014/main" id="{B26B65CC-A308-415B-ACC7-971024FCDAB7}"/>
                </a:ext>
              </a:extLst>
            </p:cNvPr>
            <p:cNvSpPr/>
            <p:nvPr/>
          </p:nvSpPr>
          <p:spPr>
            <a:xfrm>
              <a:off x="5822295" y="4252898"/>
              <a:ext cx="5163624" cy="147065"/>
            </a:xfrm>
            <a:custGeom>
              <a:avLst/>
              <a:gdLst/>
              <a:ahLst/>
              <a:cxnLst>
                <a:cxn ang="0">
                  <a:pos x="wd2" y="hd2"/>
                </a:cxn>
                <a:cxn ang="5400000">
                  <a:pos x="wd2" y="hd2"/>
                </a:cxn>
                <a:cxn ang="10800000">
                  <a:pos x="wd2" y="hd2"/>
                </a:cxn>
                <a:cxn ang="16200000">
                  <a:pos x="wd2" y="hd2"/>
                </a:cxn>
              </a:cxnLst>
              <a:rect l="0" t="0" r="r" b="b"/>
              <a:pathLst>
                <a:path w="21600" h="21600" extrusionOk="0">
                  <a:moveTo>
                    <a:pt x="21292" y="21600"/>
                  </a:moveTo>
                  <a:lnTo>
                    <a:pt x="308" y="21600"/>
                  </a:lnTo>
                  <a:cubicBezTo>
                    <a:pt x="137" y="21600"/>
                    <a:pt x="0" y="16800"/>
                    <a:pt x="0" y="10800"/>
                  </a:cubicBezTo>
                  <a:lnTo>
                    <a:pt x="0" y="10800"/>
                  </a:lnTo>
                  <a:cubicBezTo>
                    <a:pt x="0" y="4800"/>
                    <a:pt x="137" y="0"/>
                    <a:pt x="308" y="0"/>
                  </a:cubicBezTo>
                  <a:lnTo>
                    <a:pt x="21292" y="0"/>
                  </a:lnTo>
                  <a:cubicBezTo>
                    <a:pt x="21463" y="0"/>
                    <a:pt x="21600" y="4800"/>
                    <a:pt x="21600" y="10800"/>
                  </a:cubicBezTo>
                  <a:lnTo>
                    <a:pt x="21600" y="10800"/>
                  </a:lnTo>
                  <a:cubicBezTo>
                    <a:pt x="21583" y="16800"/>
                    <a:pt x="21446" y="21600"/>
                    <a:pt x="21292"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8" name="Rectangle">
              <a:extLst>
                <a:ext uri="{FF2B5EF4-FFF2-40B4-BE49-F238E27FC236}">
                  <a16:creationId xmlns:a16="http://schemas.microsoft.com/office/drawing/2014/main" id="{505F81A7-A996-41C2-8BF5-97945E281C18}"/>
                </a:ext>
              </a:extLst>
            </p:cNvPr>
            <p:cNvSpPr/>
            <p:nvPr/>
          </p:nvSpPr>
          <p:spPr>
            <a:xfrm>
              <a:off x="5936679" y="1229892"/>
              <a:ext cx="4934856" cy="3096542"/>
            </a:xfrm>
            <a:prstGeom prst="rect">
              <a:avLst/>
            </a:prstGeom>
            <a:solidFill>
              <a:schemeClr val="bg1"/>
            </a:solidFill>
            <a:ln w="12700">
              <a:miter lim="400000"/>
            </a:ln>
          </p:spPr>
          <p:txBody>
            <a:bodyPr lIns="28575" tIns="28575" rIns="28575" bIns="28575" anchor="ctr"/>
            <a:lstStyle/>
            <a:p>
              <a:pPr>
                <a:defRPr sz="3000">
                  <a:solidFill>
                    <a:srgbClr val="FFFFFF"/>
                  </a:solidFill>
                </a:defRPr>
              </a:pPr>
              <a:endParaRPr sz="2250"/>
            </a:p>
          </p:txBody>
        </p:sp>
      </p:grpSp>
      <p:grpSp>
        <p:nvGrpSpPr>
          <p:cNvPr id="12" name="Group 48">
            <a:extLst>
              <a:ext uri="{FF2B5EF4-FFF2-40B4-BE49-F238E27FC236}">
                <a16:creationId xmlns:a16="http://schemas.microsoft.com/office/drawing/2014/main" id="{C835A2C3-AA10-4A37-984A-CA13E3706984}"/>
              </a:ext>
            </a:extLst>
          </p:cNvPr>
          <p:cNvGrpSpPr/>
          <p:nvPr/>
        </p:nvGrpSpPr>
        <p:grpSpPr>
          <a:xfrm>
            <a:off x="1460545" y="1705378"/>
            <a:ext cx="2861645" cy="3695015"/>
            <a:chOff x="1206081" y="1148189"/>
            <a:chExt cx="3529570" cy="4926686"/>
          </a:xfrm>
        </p:grpSpPr>
        <p:sp>
          <p:nvSpPr>
            <p:cNvPr id="13" name="Oval">
              <a:extLst>
                <a:ext uri="{FF2B5EF4-FFF2-40B4-BE49-F238E27FC236}">
                  <a16:creationId xmlns:a16="http://schemas.microsoft.com/office/drawing/2014/main" id="{24D47852-E519-459E-9553-FEFD5C0AE7AD}"/>
                </a:ext>
              </a:extLst>
            </p:cNvPr>
            <p:cNvSpPr/>
            <p:nvPr/>
          </p:nvSpPr>
          <p:spPr>
            <a:xfrm>
              <a:off x="1737153" y="5315035"/>
              <a:ext cx="2467426" cy="759840"/>
            </a:xfrm>
            <a:prstGeom prst="ellipse">
              <a:avLst/>
            </a:pr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grpSp>
          <p:nvGrpSpPr>
            <p:cNvPr id="14" name="Group 46">
              <a:extLst>
                <a:ext uri="{FF2B5EF4-FFF2-40B4-BE49-F238E27FC236}">
                  <a16:creationId xmlns:a16="http://schemas.microsoft.com/office/drawing/2014/main" id="{785261EB-4B68-49B5-A489-7A8ABD79B41B}"/>
                </a:ext>
              </a:extLst>
            </p:cNvPr>
            <p:cNvGrpSpPr/>
            <p:nvPr/>
          </p:nvGrpSpPr>
          <p:grpSpPr>
            <a:xfrm>
              <a:off x="2000645" y="4334598"/>
              <a:ext cx="1940443" cy="1556442"/>
              <a:chOff x="2000645" y="4334598"/>
              <a:chExt cx="1940443" cy="1556442"/>
            </a:xfrm>
          </p:grpSpPr>
          <p:sp>
            <p:nvSpPr>
              <p:cNvPr id="18" name="Shape">
                <a:extLst>
                  <a:ext uri="{FF2B5EF4-FFF2-40B4-BE49-F238E27FC236}">
                    <a16:creationId xmlns:a16="http://schemas.microsoft.com/office/drawing/2014/main" id="{25956E94-B915-411E-A514-D94DB2E10B23}"/>
                  </a:ext>
                </a:extLst>
              </p:cNvPr>
              <p:cNvSpPr/>
              <p:nvPr/>
            </p:nvSpPr>
            <p:spPr>
              <a:xfrm>
                <a:off x="3512148" y="4334598"/>
                <a:ext cx="428940" cy="1360356"/>
              </a:xfrm>
              <a:custGeom>
                <a:avLst/>
                <a:gdLst/>
                <a:ahLst/>
                <a:cxnLst>
                  <a:cxn ang="0">
                    <a:pos x="wd2" y="hd2"/>
                  </a:cxn>
                  <a:cxn ang="5400000">
                    <a:pos x="wd2" y="hd2"/>
                  </a:cxn>
                  <a:cxn ang="10800000">
                    <a:pos x="wd2" y="hd2"/>
                  </a:cxn>
                  <a:cxn ang="16200000">
                    <a:pos x="wd2" y="hd2"/>
                  </a:cxn>
                </a:cxnLst>
                <a:rect l="0" t="0" r="r" b="b"/>
                <a:pathLst>
                  <a:path w="21600" h="21600" extrusionOk="0">
                    <a:moveTo>
                      <a:pt x="2674" y="195"/>
                    </a:moveTo>
                    <a:lnTo>
                      <a:pt x="2263" y="259"/>
                    </a:lnTo>
                    <a:lnTo>
                      <a:pt x="0" y="454"/>
                    </a:lnTo>
                    <a:lnTo>
                      <a:pt x="20366" y="21600"/>
                    </a:lnTo>
                    <a:lnTo>
                      <a:pt x="20777" y="21535"/>
                    </a:lnTo>
                    <a:lnTo>
                      <a:pt x="21189" y="21470"/>
                    </a:lnTo>
                    <a:lnTo>
                      <a:pt x="21600" y="21470"/>
                    </a:lnTo>
                    <a:lnTo>
                      <a:pt x="4937"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9" name="Shape">
                <a:extLst>
                  <a:ext uri="{FF2B5EF4-FFF2-40B4-BE49-F238E27FC236}">
                    <a16:creationId xmlns:a16="http://schemas.microsoft.com/office/drawing/2014/main" id="{2C4D15F5-5DBF-4E23-88A8-0CEFFC694A8A}"/>
                  </a:ext>
                </a:extLst>
              </p:cNvPr>
              <p:cNvSpPr/>
              <p:nvPr/>
            </p:nvSpPr>
            <p:spPr>
              <a:xfrm>
                <a:off x="2000645"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18747" y="195"/>
                    </a:moveTo>
                    <a:lnTo>
                      <a:pt x="19358" y="259"/>
                    </a:lnTo>
                    <a:lnTo>
                      <a:pt x="21600" y="454"/>
                    </a:lnTo>
                    <a:lnTo>
                      <a:pt x="1426" y="21600"/>
                    </a:lnTo>
                    <a:lnTo>
                      <a:pt x="1019" y="21535"/>
                    </a:lnTo>
                    <a:lnTo>
                      <a:pt x="408" y="21470"/>
                    </a:lnTo>
                    <a:lnTo>
                      <a:pt x="0" y="21470"/>
                    </a:lnTo>
                    <a:lnTo>
                      <a:pt x="16709"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pPr>
                  <a:defRPr sz="3000">
                    <a:solidFill>
                      <a:srgbClr val="FFFFFF"/>
                    </a:solidFill>
                  </a:defRPr>
                </a:pPr>
                <a:endParaRPr sz="2250"/>
              </a:p>
            </p:txBody>
          </p:sp>
          <p:sp>
            <p:nvSpPr>
              <p:cNvPr id="20" name="Shape">
                <a:extLst>
                  <a:ext uri="{FF2B5EF4-FFF2-40B4-BE49-F238E27FC236}">
                    <a16:creationId xmlns:a16="http://schemas.microsoft.com/office/drawing/2014/main" id="{856DD92A-159A-4A03-8D1E-CDF2C64960FE}"/>
                  </a:ext>
                </a:extLst>
              </p:cNvPr>
              <p:cNvSpPr/>
              <p:nvPr/>
            </p:nvSpPr>
            <p:spPr>
              <a:xfrm>
                <a:off x="2917756" y="4375449"/>
                <a:ext cx="110305" cy="151559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9600" y="0"/>
                    </a:lnTo>
                    <a:lnTo>
                      <a:pt x="0" y="0"/>
                    </a:lnTo>
                    <a:lnTo>
                      <a:pt x="8000" y="21600"/>
                    </a:lnTo>
                    <a:lnTo>
                      <a:pt x="9600" y="21600"/>
                    </a:lnTo>
                    <a:lnTo>
                      <a:pt x="12000" y="21600"/>
                    </a:lnTo>
                    <a:lnTo>
                      <a:pt x="13600" y="21600"/>
                    </a:lnTo>
                    <a:lnTo>
                      <a:pt x="21600" y="0"/>
                    </a:ln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grpSp>
        <p:sp>
          <p:nvSpPr>
            <p:cNvPr id="15" name="Shape">
              <a:extLst>
                <a:ext uri="{FF2B5EF4-FFF2-40B4-BE49-F238E27FC236}">
                  <a16:creationId xmlns:a16="http://schemas.microsoft.com/office/drawing/2014/main" id="{FDC419F9-E74F-448E-A959-297CDB9112E6}"/>
                </a:ext>
              </a:extLst>
            </p:cNvPr>
            <p:cNvSpPr/>
            <p:nvPr/>
          </p:nvSpPr>
          <p:spPr>
            <a:xfrm>
              <a:off x="1206081" y="1148189"/>
              <a:ext cx="3529570" cy="147065"/>
            </a:xfrm>
            <a:custGeom>
              <a:avLst/>
              <a:gdLst/>
              <a:ahLst/>
              <a:cxnLst>
                <a:cxn ang="0">
                  <a:pos x="wd2" y="hd2"/>
                </a:cxn>
                <a:cxn ang="5400000">
                  <a:pos x="wd2" y="hd2"/>
                </a:cxn>
                <a:cxn ang="10800000">
                  <a:pos x="wd2" y="hd2"/>
                </a:cxn>
                <a:cxn ang="16200000">
                  <a:pos x="wd2" y="hd2"/>
                </a:cxn>
              </a:cxnLst>
              <a:rect l="0" t="0" r="r" b="b"/>
              <a:pathLst>
                <a:path w="21600" h="21600" extrusionOk="0">
                  <a:moveTo>
                    <a:pt x="21150" y="21600"/>
                  </a:moveTo>
                  <a:lnTo>
                    <a:pt x="450" y="21600"/>
                  </a:lnTo>
                  <a:cubicBezTo>
                    <a:pt x="200" y="21600"/>
                    <a:pt x="0" y="16800"/>
                    <a:pt x="0" y="10800"/>
                  </a:cubicBezTo>
                  <a:lnTo>
                    <a:pt x="0" y="10800"/>
                  </a:lnTo>
                  <a:cubicBezTo>
                    <a:pt x="0" y="4800"/>
                    <a:pt x="200" y="0"/>
                    <a:pt x="450" y="0"/>
                  </a:cubicBezTo>
                  <a:lnTo>
                    <a:pt x="21150" y="0"/>
                  </a:lnTo>
                  <a:cubicBezTo>
                    <a:pt x="21400" y="0"/>
                    <a:pt x="21600" y="4800"/>
                    <a:pt x="21600" y="10800"/>
                  </a:cubicBezTo>
                  <a:lnTo>
                    <a:pt x="21600" y="10800"/>
                  </a:lnTo>
                  <a:cubicBezTo>
                    <a:pt x="21600" y="17400"/>
                    <a:pt x="21400" y="21600"/>
                    <a:pt x="21150"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16" name="Shape">
              <a:extLst>
                <a:ext uri="{FF2B5EF4-FFF2-40B4-BE49-F238E27FC236}">
                  <a16:creationId xmlns:a16="http://schemas.microsoft.com/office/drawing/2014/main" id="{C76D25A5-9327-4C96-9951-8F1B64A1CA40}"/>
                </a:ext>
              </a:extLst>
            </p:cNvPr>
            <p:cNvSpPr/>
            <p:nvPr/>
          </p:nvSpPr>
          <p:spPr>
            <a:xfrm>
              <a:off x="1206081" y="4252898"/>
              <a:ext cx="3529570" cy="147065"/>
            </a:xfrm>
            <a:custGeom>
              <a:avLst/>
              <a:gdLst/>
              <a:ahLst/>
              <a:cxnLst>
                <a:cxn ang="0">
                  <a:pos x="wd2" y="hd2"/>
                </a:cxn>
                <a:cxn ang="5400000">
                  <a:pos x="wd2" y="hd2"/>
                </a:cxn>
                <a:cxn ang="10800000">
                  <a:pos x="wd2" y="hd2"/>
                </a:cxn>
                <a:cxn ang="16200000">
                  <a:pos x="wd2" y="hd2"/>
                </a:cxn>
              </a:cxnLst>
              <a:rect l="0" t="0" r="r" b="b"/>
              <a:pathLst>
                <a:path w="21600" h="21600" extrusionOk="0">
                  <a:moveTo>
                    <a:pt x="21150" y="21600"/>
                  </a:moveTo>
                  <a:lnTo>
                    <a:pt x="450" y="21600"/>
                  </a:lnTo>
                  <a:cubicBezTo>
                    <a:pt x="200" y="21600"/>
                    <a:pt x="0" y="16800"/>
                    <a:pt x="0" y="10800"/>
                  </a:cubicBezTo>
                  <a:lnTo>
                    <a:pt x="0" y="10800"/>
                  </a:lnTo>
                  <a:cubicBezTo>
                    <a:pt x="0" y="4800"/>
                    <a:pt x="200" y="0"/>
                    <a:pt x="450" y="0"/>
                  </a:cubicBezTo>
                  <a:lnTo>
                    <a:pt x="21150" y="0"/>
                  </a:lnTo>
                  <a:cubicBezTo>
                    <a:pt x="21400" y="0"/>
                    <a:pt x="21600" y="4800"/>
                    <a:pt x="21600" y="10800"/>
                  </a:cubicBezTo>
                  <a:lnTo>
                    <a:pt x="21600" y="10800"/>
                  </a:lnTo>
                  <a:cubicBezTo>
                    <a:pt x="21600" y="16800"/>
                    <a:pt x="21400" y="21600"/>
                    <a:pt x="21150"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17" name="Rectangle">
              <a:extLst>
                <a:ext uri="{FF2B5EF4-FFF2-40B4-BE49-F238E27FC236}">
                  <a16:creationId xmlns:a16="http://schemas.microsoft.com/office/drawing/2014/main" id="{C9BEF926-4233-4C43-B1FD-BF0E6981D863}"/>
                </a:ext>
              </a:extLst>
            </p:cNvPr>
            <p:cNvSpPr/>
            <p:nvPr/>
          </p:nvSpPr>
          <p:spPr>
            <a:xfrm>
              <a:off x="1320467" y="1229892"/>
              <a:ext cx="3300798" cy="3096542"/>
            </a:xfrm>
            <a:prstGeom prst="rect">
              <a:avLst/>
            </a:prstGeom>
            <a:solidFill>
              <a:schemeClr val="bg1"/>
            </a:solidFill>
            <a:ln w="12700">
              <a:miter lim="400000"/>
            </a:ln>
          </p:spPr>
          <p:txBody>
            <a:bodyPr lIns="28575" tIns="28575" rIns="28575" bIns="28575" anchor="ctr"/>
            <a:lstStyle/>
            <a:p>
              <a:pPr>
                <a:defRPr sz="3000">
                  <a:solidFill>
                    <a:srgbClr val="FFFFFF"/>
                  </a:solidFill>
                </a:defRPr>
              </a:pPr>
              <a:endParaRPr sz="2250"/>
            </a:p>
          </p:txBody>
        </p:sp>
      </p:grpSp>
      <p:grpSp>
        <p:nvGrpSpPr>
          <p:cNvPr id="21" name="Group 10">
            <a:extLst>
              <a:ext uri="{FF2B5EF4-FFF2-40B4-BE49-F238E27FC236}">
                <a16:creationId xmlns:a16="http://schemas.microsoft.com/office/drawing/2014/main" id="{1770DF7E-F98B-4805-BB97-2868B3764F42}"/>
              </a:ext>
            </a:extLst>
          </p:cNvPr>
          <p:cNvGrpSpPr/>
          <p:nvPr/>
        </p:nvGrpSpPr>
        <p:grpSpPr>
          <a:xfrm>
            <a:off x="6957151" y="1988730"/>
            <a:ext cx="2712997" cy="829508"/>
            <a:chOff x="332936" y="2311903"/>
            <a:chExt cx="2926080" cy="1397042"/>
          </a:xfrm>
        </p:grpSpPr>
        <p:sp>
          <p:nvSpPr>
            <p:cNvPr id="22" name="TextBox 11">
              <a:extLst>
                <a:ext uri="{FF2B5EF4-FFF2-40B4-BE49-F238E27FC236}">
                  <a16:creationId xmlns:a16="http://schemas.microsoft.com/office/drawing/2014/main" id="{8FF5F40B-0553-4484-B0C5-FF4A46478259}"/>
                </a:ext>
              </a:extLst>
            </p:cNvPr>
            <p:cNvSpPr txBox="1"/>
            <p:nvPr/>
          </p:nvSpPr>
          <p:spPr>
            <a:xfrm>
              <a:off x="332936" y="2311903"/>
              <a:ext cx="2926080" cy="777527"/>
            </a:xfrm>
            <a:prstGeom prst="rect">
              <a:avLst/>
            </a:prstGeom>
            <a:noFill/>
          </p:spPr>
          <p:txBody>
            <a:bodyPr wrap="square" lIns="0" rIns="0" rtlCol="0" anchor="b">
              <a:spAutoFit/>
            </a:bodyPr>
            <a:lstStyle/>
            <a:p>
              <a:pPr algn="ctr"/>
              <a:r>
                <a:rPr lang="en-US" sz="2400" b="1" noProof="1">
                  <a:solidFill>
                    <a:schemeClr val="accent6">
                      <a:lumMod val="75000"/>
                    </a:schemeClr>
                  </a:solidFill>
                </a:rPr>
                <a:t>Tarefa</a:t>
              </a:r>
            </a:p>
          </p:txBody>
        </p:sp>
        <p:sp>
          <p:nvSpPr>
            <p:cNvPr id="23" name="TextBox 12">
              <a:extLst>
                <a:ext uri="{FF2B5EF4-FFF2-40B4-BE49-F238E27FC236}">
                  <a16:creationId xmlns:a16="http://schemas.microsoft.com/office/drawing/2014/main" id="{3580B6EA-2098-4CB6-81EB-17F7B80580CC}"/>
                </a:ext>
              </a:extLst>
            </p:cNvPr>
            <p:cNvSpPr txBox="1"/>
            <p:nvPr/>
          </p:nvSpPr>
          <p:spPr>
            <a:xfrm>
              <a:off x="332936" y="3086923"/>
              <a:ext cx="2926080" cy="622022"/>
            </a:xfrm>
            <a:prstGeom prst="rect">
              <a:avLst/>
            </a:prstGeom>
            <a:noFill/>
          </p:spPr>
          <p:txBody>
            <a:bodyPr wrap="square" lIns="0" rIns="0" rtlCol="0" anchor="t">
              <a:spAutoFit/>
            </a:bodyPr>
            <a:lstStyle/>
            <a:p>
              <a:pPr algn="just">
                <a:spcAft>
                  <a:spcPts val="900"/>
                </a:spcAft>
              </a:pPr>
              <a:endParaRPr lang="en-US" noProof="1">
                <a:solidFill>
                  <a:schemeClr val="tx1">
                    <a:lumMod val="65000"/>
                    <a:lumOff val="35000"/>
                  </a:schemeClr>
                </a:solidFill>
              </a:endParaRPr>
            </a:p>
          </p:txBody>
        </p:sp>
      </p:grpSp>
      <p:grpSp>
        <p:nvGrpSpPr>
          <p:cNvPr id="24" name="Group 13">
            <a:extLst>
              <a:ext uri="{FF2B5EF4-FFF2-40B4-BE49-F238E27FC236}">
                <a16:creationId xmlns:a16="http://schemas.microsoft.com/office/drawing/2014/main" id="{5174431C-8BC8-4162-85FD-720263F1278B}"/>
              </a:ext>
            </a:extLst>
          </p:cNvPr>
          <p:cNvGrpSpPr/>
          <p:nvPr/>
        </p:nvGrpSpPr>
        <p:grpSpPr>
          <a:xfrm>
            <a:off x="1553285" y="2004945"/>
            <a:ext cx="2676165" cy="1326701"/>
            <a:chOff x="-554651" y="1166636"/>
            <a:chExt cx="3560069" cy="1448347"/>
          </a:xfrm>
        </p:grpSpPr>
        <p:sp>
          <p:nvSpPr>
            <p:cNvPr id="25" name="TextBox 14">
              <a:extLst>
                <a:ext uri="{FF2B5EF4-FFF2-40B4-BE49-F238E27FC236}">
                  <a16:creationId xmlns:a16="http://schemas.microsoft.com/office/drawing/2014/main" id="{2FE5AD2C-A314-4295-BD9E-716562EA6D1F}"/>
                </a:ext>
              </a:extLst>
            </p:cNvPr>
            <p:cNvSpPr txBox="1"/>
            <p:nvPr/>
          </p:nvSpPr>
          <p:spPr>
            <a:xfrm>
              <a:off x="-355079" y="1166636"/>
              <a:ext cx="3193495" cy="503995"/>
            </a:xfrm>
            <a:prstGeom prst="rect">
              <a:avLst/>
            </a:prstGeom>
            <a:noFill/>
          </p:spPr>
          <p:txBody>
            <a:bodyPr wrap="square" lIns="0" rIns="0" rtlCol="0" anchor="b">
              <a:spAutoFit/>
            </a:bodyPr>
            <a:lstStyle/>
            <a:p>
              <a:pPr algn="ctr"/>
              <a:r>
                <a:rPr lang="en-US" sz="2400" b="1" noProof="1">
                  <a:solidFill>
                    <a:schemeClr val="accent5"/>
                  </a:solidFill>
                </a:rPr>
                <a:t>Integral</a:t>
              </a:r>
            </a:p>
          </p:txBody>
        </p:sp>
        <p:sp>
          <p:nvSpPr>
            <p:cNvPr id="26" name="TextBox 15">
              <a:extLst>
                <a:ext uri="{FF2B5EF4-FFF2-40B4-BE49-F238E27FC236}">
                  <a16:creationId xmlns:a16="http://schemas.microsoft.com/office/drawing/2014/main" id="{23E6F1D9-6943-4F9B-AC3A-302BFC295738}"/>
                </a:ext>
              </a:extLst>
            </p:cNvPr>
            <p:cNvSpPr txBox="1"/>
            <p:nvPr/>
          </p:nvSpPr>
          <p:spPr>
            <a:xfrm>
              <a:off x="-554651" y="1884190"/>
              <a:ext cx="3560069" cy="730793"/>
            </a:xfrm>
            <a:prstGeom prst="rect">
              <a:avLst/>
            </a:prstGeom>
            <a:noFill/>
          </p:spPr>
          <p:txBody>
            <a:bodyPr wrap="square" lIns="0" rIns="0" rtlCol="0" anchor="t">
              <a:spAutoFit/>
            </a:bodyPr>
            <a:lstStyle/>
            <a:p>
              <a:pPr algn="ctr">
                <a:spcAft>
                  <a:spcPts val="900"/>
                </a:spcAft>
              </a:pPr>
              <a:r>
                <a:rPr lang="en-US" sz="1500" noProof="1">
                  <a:solidFill>
                    <a:schemeClr val="tx1">
                      <a:lumMod val="65000"/>
                      <a:lumOff val="35000"/>
                    </a:schemeClr>
                  </a:solidFill>
                </a:rPr>
                <a:t>Entrega pronto pra uso, turn key.</a:t>
              </a:r>
            </a:p>
            <a:p>
              <a:pPr algn="ctr">
                <a:spcAft>
                  <a:spcPts val="900"/>
                </a:spcAft>
              </a:pPr>
              <a:endParaRPr lang="en-US" sz="1500" noProof="1">
                <a:solidFill>
                  <a:schemeClr val="tx1">
                    <a:lumMod val="65000"/>
                    <a:lumOff val="35000"/>
                  </a:schemeClr>
                </a:solidFill>
              </a:endParaRPr>
            </a:p>
          </p:txBody>
        </p:sp>
      </p:grpSp>
      <p:sp>
        <p:nvSpPr>
          <p:cNvPr id="27" name="TextBox 15">
            <a:extLst>
              <a:ext uri="{FF2B5EF4-FFF2-40B4-BE49-F238E27FC236}">
                <a16:creationId xmlns:a16="http://schemas.microsoft.com/office/drawing/2014/main" id="{FC9479F3-2B29-4412-BA4D-2C472357F75B}"/>
              </a:ext>
            </a:extLst>
          </p:cNvPr>
          <p:cNvSpPr txBox="1"/>
          <p:nvPr/>
        </p:nvSpPr>
        <p:spPr>
          <a:xfrm>
            <a:off x="7081589" y="2652640"/>
            <a:ext cx="2676165" cy="900246"/>
          </a:xfrm>
          <a:prstGeom prst="rect">
            <a:avLst/>
          </a:prstGeom>
          <a:noFill/>
        </p:spPr>
        <p:txBody>
          <a:bodyPr wrap="square" lIns="0" rIns="0" rtlCol="0" anchor="t">
            <a:spAutoFit/>
          </a:bodyPr>
          <a:lstStyle/>
          <a:p>
            <a:pPr algn="ctr">
              <a:spcAft>
                <a:spcPts val="900"/>
              </a:spcAft>
            </a:pPr>
            <a:r>
              <a:rPr lang="en-US" sz="1500" noProof="1">
                <a:solidFill>
                  <a:schemeClr val="tx1">
                    <a:lumMod val="65000"/>
                    <a:lumOff val="35000"/>
                  </a:schemeClr>
                </a:solidFill>
              </a:rPr>
              <a:t>Mão-de-obra para pequenos trabalhos</a:t>
            </a:r>
          </a:p>
          <a:p>
            <a:pPr algn="ctr">
              <a:spcAft>
                <a:spcPts val="900"/>
              </a:spcAft>
            </a:pPr>
            <a:endParaRPr lang="en-US" sz="1500" noProof="1">
              <a:solidFill>
                <a:schemeClr val="tx1">
                  <a:lumMod val="65000"/>
                  <a:lumOff val="35000"/>
                </a:schemeClr>
              </a:solidFill>
            </a:endParaRPr>
          </a:p>
        </p:txBody>
      </p:sp>
      <p:sp>
        <p:nvSpPr>
          <p:cNvPr id="28" name="Balão de Fala: Retângulo com Cantos Arredondados 27">
            <a:extLst>
              <a:ext uri="{FF2B5EF4-FFF2-40B4-BE49-F238E27FC236}">
                <a16:creationId xmlns:a16="http://schemas.microsoft.com/office/drawing/2014/main" id="{DAB01AA0-BDF2-4BC7-9633-923093826CDE}"/>
              </a:ext>
            </a:extLst>
          </p:cNvPr>
          <p:cNvSpPr/>
          <p:nvPr/>
        </p:nvSpPr>
        <p:spPr>
          <a:xfrm>
            <a:off x="4117278" y="4449512"/>
            <a:ext cx="3361319" cy="1482520"/>
          </a:xfrm>
          <a:prstGeom prst="wedgeRoundRectCallout">
            <a:avLst>
              <a:gd name="adj1" fmla="val -36365"/>
              <a:gd name="adj2" fmla="val -10666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00000"/>
              </a:lnSpc>
            </a:pPr>
            <a:r>
              <a:rPr lang="pt-BR" sz="1500" kern="150" dirty="0">
                <a:solidFill>
                  <a:srgbClr val="003366"/>
                </a:solidFill>
                <a:latin typeface="Helvetica" panose="020B0604020202020204" pitchFamily="34" charset="0"/>
                <a:ea typeface="NSimSun" panose="02010609030101010101" pitchFamily="49" charset="-122"/>
                <a:cs typeface="Helvetica" panose="020B0604020202020204" pitchFamily="34" charset="0"/>
              </a:rPr>
              <a:t>é utilizada “quando se contrata um empreendimento em sua integralidade, compreendendo todas as etapas das obras, serviços e instalações necessárias,</a:t>
            </a:r>
          </a:p>
        </p:txBody>
      </p:sp>
      <p:sp>
        <p:nvSpPr>
          <p:cNvPr id="29" name="Título 1">
            <a:extLst>
              <a:ext uri="{FF2B5EF4-FFF2-40B4-BE49-F238E27FC236}">
                <a16:creationId xmlns:a16="http://schemas.microsoft.com/office/drawing/2014/main" id="{2843C513-6F79-4850-A464-C875B2C1912D}"/>
              </a:ext>
            </a:extLst>
          </p:cNvPr>
          <p:cNvSpPr txBox="1">
            <a:spLocks/>
          </p:cNvSpPr>
          <p:nvPr/>
        </p:nvSpPr>
        <p:spPr>
          <a:xfrm>
            <a:off x="-34290" y="457986"/>
            <a:ext cx="12192000" cy="6859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800" b="1" kern="150">
                <a:solidFill>
                  <a:srgbClr val="008080"/>
                </a:solidFill>
                <a:latin typeface="Helvetica" panose="020B0604020202020204" pitchFamily="34" charset="0"/>
                <a:ea typeface="NSimSun" panose="02010609030101010101" pitchFamily="49" charset="-122"/>
                <a:cs typeface="Helvetica" panose="020B0604020202020204" pitchFamily="34" charset="0"/>
              </a:rPr>
              <a:t>Regimes de Empreitada</a:t>
            </a:r>
            <a:endParaRPr lang="pt-BR" sz="2800" dirty="0"/>
          </a:p>
        </p:txBody>
      </p:sp>
      <p:pic>
        <p:nvPicPr>
          <p:cNvPr id="33" name="Imagem 32">
            <a:extLst>
              <a:ext uri="{FF2B5EF4-FFF2-40B4-BE49-F238E27FC236}">
                <a16:creationId xmlns:a16="http://schemas.microsoft.com/office/drawing/2014/main" id="{F891983B-7B51-4BDD-AD43-0C72AC2AD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209" y="-138984"/>
            <a:ext cx="1301250" cy="710189"/>
          </a:xfrm>
          <a:prstGeom prst="rect">
            <a:avLst/>
          </a:prstGeom>
        </p:spPr>
      </p:pic>
      <p:sp>
        <p:nvSpPr>
          <p:cNvPr id="34" name="CaixaDeTexto 33">
            <a:extLst>
              <a:ext uri="{FF2B5EF4-FFF2-40B4-BE49-F238E27FC236}">
                <a16:creationId xmlns:a16="http://schemas.microsoft.com/office/drawing/2014/main" id="{13614750-8EAF-47C1-9DA3-08D492234327}"/>
              </a:ext>
            </a:extLst>
          </p:cNvPr>
          <p:cNvSpPr txBox="1"/>
          <p:nvPr/>
        </p:nvSpPr>
        <p:spPr>
          <a:xfrm>
            <a:off x="-373925"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35" name="Picture 30">
            <a:extLst>
              <a:ext uri="{FF2B5EF4-FFF2-40B4-BE49-F238E27FC236}">
                <a16:creationId xmlns:a16="http://schemas.microsoft.com/office/drawing/2014/main" id="{B6BA0674-0721-411D-9697-E3859DD9706B}"/>
              </a:ext>
            </a:extLst>
          </p:cNvPr>
          <p:cNvPicPr>
            <a:picLocks noChangeAspect="1"/>
          </p:cNvPicPr>
          <p:nvPr/>
        </p:nvPicPr>
        <p:blipFill>
          <a:blip r:embed="rId4"/>
          <a:srcRect/>
          <a:stretch>
            <a:fillRect/>
          </a:stretch>
        </p:blipFill>
        <p:spPr>
          <a:xfrm>
            <a:off x="-299417" y="55290"/>
            <a:ext cx="227973" cy="227973"/>
          </a:xfrm>
          <a:prstGeom prst="rect">
            <a:avLst/>
          </a:prstGeom>
        </p:spPr>
      </p:pic>
    </p:spTree>
    <p:extLst>
      <p:ext uri="{BB962C8B-B14F-4D97-AF65-F5344CB8AC3E}">
        <p14:creationId xmlns:p14="http://schemas.microsoft.com/office/powerpoint/2010/main" val="1144593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61;p14">
            <a:extLst>
              <a:ext uri="{FF2B5EF4-FFF2-40B4-BE49-F238E27FC236}">
                <a16:creationId xmlns:a16="http://schemas.microsoft.com/office/drawing/2014/main" id="{64E783C3-A388-4B37-98BA-9D8B3C24DE6E}"/>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3" name="Group 49">
            <a:extLst>
              <a:ext uri="{FF2B5EF4-FFF2-40B4-BE49-F238E27FC236}">
                <a16:creationId xmlns:a16="http://schemas.microsoft.com/office/drawing/2014/main" id="{29EC68F2-1417-4B9E-80C7-E6BF1654EBA1}"/>
              </a:ext>
            </a:extLst>
          </p:cNvPr>
          <p:cNvGrpSpPr/>
          <p:nvPr/>
        </p:nvGrpSpPr>
        <p:grpSpPr>
          <a:xfrm>
            <a:off x="7428959" y="1818403"/>
            <a:ext cx="2861645" cy="3778036"/>
            <a:chOff x="5822295" y="1148189"/>
            <a:chExt cx="5163624" cy="4926686"/>
          </a:xfrm>
        </p:grpSpPr>
        <p:sp>
          <p:nvSpPr>
            <p:cNvPr id="4" name="Oval">
              <a:extLst>
                <a:ext uri="{FF2B5EF4-FFF2-40B4-BE49-F238E27FC236}">
                  <a16:creationId xmlns:a16="http://schemas.microsoft.com/office/drawing/2014/main" id="{88A0D8B5-E9B7-4FEC-81D5-E2060CB903B2}"/>
                </a:ext>
              </a:extLst>
            </p:cNvPr>
            <p:cNvSpPr/>
            <p:nvPr/>
          </p:nvSpPr>
          <p:spPr>
            <a:xfrm>
              <a:off x="7170394" y="5315035"/>
              <a:ext cx="2467426" cy="759840"/>
            </a:xfrm>
            <a:prstGeom prst="ellipse">
              <a:avLst/>
            </a:pr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grpSp>
          <p:nvGrpSpPr>
            <p:cNvPr id="5" name="Group 47">
              <a:extLst>
                <a:ext uri="{FF2B5EF4-FFF2-40B4-BE49-F238E27FC236}">
                  <a16:creationId xmlns:a16="http://schemas.microsoft.com/office/drawing/2014/main" id="{0A2FEC22-5CAC-41DB-BB0F-D823BB397B44}"/>
                </a:ext>
              </a:extLst>
            </p:cNvPr>
            <p:cNvGrpSpPr/>
            <p:nvPr/>
          </p:nvGrpSpPr>
          <p:grpSpPr>
            <a:xfrm>
              <a:off x="7431843" y="4334598"/>
              <a:ext cx="1944528" cy="1556442"/>
              <a:chOff x="7415501" y="4334598"/>
              <a:chExt cx="1944528" cy="1556442"/>
            </a:xfrm>
          </p:grpSpPr>
          <p:sp>
            <p:nvSpPr>
              <p:cNvPr id="9" name="Shape">
                <a:extLst>
                  <a:ext uri="{FF2B5EF4-FFF2-40B4-BE49-F238E27FC236}">
                    <a16:creationId xmlns:a16="http://schemas.microsoft.com/office/drawing/2014/main" id="{C05B6465-390D-41D0-800D-367E4B93AD7A}"/>
                  </a:ext>
                </a:extLst>
              </p:cNvPr>
              <p:cNvSpPr/>
              <p:nvPr/>
            </p:nvSpPr>
            <p:spPr>
              <a:xfrm>
                <a:off x="8927004"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2853" y="195"/>
                    </a:moveTo>
                    <a:lnTo>
                      <a:pt x="2242" y="259"/>
                    </a:lnTo>
                    <a:lnTo>
                      <a:pt x="0" y="454"/>
                    </a:lnTo>
                    <a:lnTo>
                      <a:pt x="20174" y="21600"/>
                    </a:lnTo>
                    <a:lnTo>
                      <a:pt x="20581" y="21535"/>
                    </a:lnTo>
                    <a:lnTo>
                      <a:pt x="21192" y="21470"/>
                    </a:lnTo>
                    <a:lnTo>
                      <a:pt x="21600" y="21470"/>
                    </a:lnTo>
                    <a:lnTo>
                      <a:pt x="5094"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0" name="Shape">
                <a:extLst>
                  <a:ext uri="{FF2B5EF4-FFF2-40B4-BE49-F238E27FC236}">
                    <a16:creationId xmlns:a16="http://schemas.microsoft.com/office/drawing/2014/main" id="{C3220949-6F80-4052-9BB2-E01AA093EF32}"/>
                  </a:ext>
                </a:extLst>
              </p:cNvPr>
              <p:cNvSpPr/>
              <p:nvPr/>
            </p:nvSpPr>
            <p:spPr>
              <a:xfrm>
                <a:off x="7415501"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18747" y="195"/>
                    </a:moveTo>
                    <a:lnTo>
                      <a:pt x="19359" y="259"/>
                    </a:lnTo>
                    <a:lnTo>
                      <a:pt x="21600" y="454"/>
                    </a:lnTo>
                    <a:lnTo>
                      <a:pt x="1426" y="21600"/>
                    </a:lnTo>
                    <a:lnTo>
                      <a:pt x="1019" y="21535"/>
                    </a:lnTo>
                    <a:lnTo>
                      <a:pt x="408" y="21470"/>
                    </a:lnTo>
                    <a:lnTo>
                      <a:pt x="0" y="21470"/>
                    </a:lnTo>
                    <a:lnTo>
                      <a:pt x="16506"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1" name="Shape">
                <a:extLst>
                  <a:ext uri="{FF2B5EF4-FFF2-40B4-BE49-F238E27FC236}">
                    <a16:creationId xmlns:a16="http://schemas.microsoft.com/office/drawing/2014/main" id="{EE3374DD-AF89-4AD4-BBA5-CE7E351E7FAC}"/>
                  </a:ext>
                </a:extLst>
              </p:cNvPr>
              <p:cNvSpPr/>
              <p:nvPr/>
            </p:nvSpPr>
            <p:spPr>
              <a:xfrm>
                <a:off x="8330570" y="4375449"/>
                <a:ext cx="114390" cy="1515591"/>
              </a:xfrm>
              <a:custGeom>
                <a:avLst/>
                <a:gdLst/>
                <a:ahLst/>
                <a:cxnLst>
                  <a:cxn ang="0">
                    <a:pos x="wd2" y="hd2"/>
                  </a:cxn>
                  <a:cxn ang="5400000">
                    <a:pos x="wd2" y="hd2"/>
                  </a:cxn>
                  <a:cxn ang="10800000">
                    <a:pos x="wd2" y="hd2"/>
                  </a:cxn>
                  <a:cxn ang="16200000">
                    <a:pos x="wd2" y="hd2"/>
                  </a:cxn>
                </a:cxnLst>
                <a:rect l="0" t="0" r="r" b="b"/>
                <a:pathLst>
                  <a:path w="21600" h="21600" extrusionOk="0">
                    <a:moveTo>
                      <a:pt x="11571" y="0"/>
                    </a:moveTo>
                    <a:lnTo>
                      <a:pt x="9257" y="0"/>
                    </a:lnTo>
                    <a:lnTo>
                      <a:pt x="0" y="0"/>
                    </a:lnTo>
                    <a:lnTo>
                      <a:pt x="7714" y="21600"/>
                    </a:lnTo>
                    <a:lnTo>
                      <a:pt x="9257" y="21600"/>
                    </a:lnTo>
                    <a:lnTo>
                      <a:pt x="11571" y="21600"/>
                    </a:lnTo>
                    <a:lnTo>
                      <a:pt x="13886" y="21600"/>
                    </a:lnTo>
                    <a:lnTo>
                      <a:pt x="21600" y="0"/>
                    </a:ln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grpSp>
        <p:sp>
          <p:nvSpPr>
            <p:cNvPr id="6" name="Shape">
              <a:extLst>
                <a:ext uri="{FF2B5EF4-FFF2-40B4-BE49-F238E27FC236}">
                  <a16:creationId xmlns:a16="http://schemas.microsoft.com/office/drawing/2014/main" id="{7DF36C0C-5AD7-45C2-A159-FA8E0C7FA8FD}"/>
                </a:ext>
              </a:extLst>
            </p:cNvPr>
            <p:cNvSpPr/>
            <p:nvPr/>
          </p:nvSpPr>
          <p:spPr>
            <a:xfrm>
              <a:off x="5822295" y="1148189"/>
              <a:ext cx="5163624" cy="147065"/>
            </a:xfrm>
            <a:custGeom>
              <a:avLst/>
              <a:gdLst/>
              <a:ahLst/>
              <a:cxnLst>
                <a:cxn ang="0">
                  <a:pos x="wd2" y="hd2"/>
                </a:cxn>
                <a:cxn ang="5400000">
                  <a:pos x="wd2" y="hd2"/>
                </a:cxn>
                <a:cxn ang="10800000">
                  <a:pos x="wd2" y="hd2"/>
                </a:cxn>
                <a:cxn ang="16200000">
                  <a:pos x="wd2" y="hd2"/>
                </a:cxn>
              </a:cxnLst>
              <a:rect l="0" t="0" r="r" b="b"/>
              <a:pathLst>
                <a:path w="21600" h="21600" extrusionOk="0">
                  <a:moveTo>
                    <a:pt x="21292" y="21600"/>
                  </a:moveTo>
                  <a:lnTo>
                    <a:pt x="308" y="21600"/>
                  </a:lnTo>
                  <a:cubicBezTo>
                    <a:pt x="137" y="21600"/>
                    <a:pt x="0" y="16800"/>
                    <a:pt x="0" y="10800"/>
                  </a:cubicBezTo>
                  <a:lnTo>
                    <a:pt x="0" y="10800"/>
                  </a:lnTo>
                  <a:cubicBezTo>
                    <a:pt x="0" y="4800"/>
                    <a:pt x="137" y="0"/>
                    <a:pt x="308" y="0"/>
                  </a:cubicBezTo>
                  <a:lnTo>
                    <a:pt x="21292" y="0"/>
                  </a:lnTo>
                  <a:cubicBezTo>
                    <a:pt x="21463" y="0"/>
                    <a:pt x="21600" y="4800"/>
                    <a:pt x="21600" y="10800"/>
                  </a:cubicBezTo>
                  <a:lnTo>
                    <a:pt x="21600" y="10800"/>
                  </a:lnTo>
                  <a:cubicBezTo>
                    <a:pt x="21583" y="17400"/>
                    <a:pt x="21446" y="21600"/>
                    <a:pt x="21292"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7" name="Shape">
              <a:extLst>
                <a:ext uri="{FF2B5EF4-FFF2-40B4-BE49-F238E27FC236}">
                  <a16:creationId xmlns:a16="http://schemas.microsoft.com/office/drawing/2014/main" id="{ACD4E637-75A9-4B91-A253-45C4B4B286F4}"/>
                </a:ext>
              </a:extLst>
            </p:cNvPr>
            <p:cNvSpPr/>
            <p:nvPr/>
          </p:nvSpPr>
          <p:spPr>
            <a:xfrm>
              <a:off x="5822295" y="4252898"/>
              <a:ext cx="5163624" cy="147065"/>
            </a:xfrm>
            <a:custGeom>
              <a:avLst/>
              <a:gdLst/>
              <a:ahLst/>
              <a:cxnLst>
                <a:cxn ang="0">
                  <a:pos x="wd2" y="hd2"/>
                </a:cxn>
                <a:cxn ang="5400000">
                  <a:pos x="wd2" y="hd2"/>
                </a:cxn>
                <a:cxn ang="10800000">
                  <a:pos x="wd2" y="hd2"/>
                </a:cxn>
                <a:cxn ang="16200000">
                  <a:pos x="wd2" y="hd2"/>
                </a:cxn>
              </a:cxnLst>
              <a:rect l="0" t="0" r="r" b="b"/>
              <a:pathLst>
                <a:path w="21600" h="21600" extrusionOk="0">
                  <a:moveTo>
                    <a:pt x="21292" y="21600"/>
                  </a:moveTo>
                  <a:lnTo>
                    <a:pt x="308" y="21600"/>
                  </a:lnTo>
                  <a:cubicBezTo>
                    <a:pt x="137" y="21600"/>
                    <a:pt x="0" y="16800"/>
                    <a:pt x="0" y="10800"/>
                  </a:cubicBezTo>
                  <a:lnTo>
                    <a:pt x="0" y="10800"/>
                  </a:lnTo>
                  <a:cubicBezTo>
                    <a:pt x="0" y="4800"/>
                    <a:pt x="137" y="0"/>
                    <a:pt x="308" y="0"/>
                  </a:cubicBezTo>
                  <a:lnTo>
                    <a:pt x="21292" y="0"/>
                  </a:lnTo>
                  <a:cubicBezTo>
                    <a:pt x="21463" y="0"/>
                    <a:pt x="21600" y="4800"/>
                    <a:pt x="21600" y="10800"/>
                  </a:cubicBezTo>
                  <a:lnTo>
                    <a:pt x="21600" y="10800"/>
                  </a:lnTo>
                  <a:cubicBezTo>
                    <a:pt x="21583" y="16800"/>
                    <a:pt x="21446" y="21600"/>
                    <a:pt x="21292"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8" name="Rectangle">
              <a:extLst>
                <a:ext uri="{FF2B5EF4-FFF2-40B4-BE49-F238E27FC236}">
                  <a16:creationId xmlns:a16="http://schemas.microsoft.com/office/drawing/2014/main" id="{F0F5902A-9AE9-422F-B743-92FB9892D0A2}"/>
                </a:ext>
              </a:extLst>
            </p:cNvPr>
            <p:cNvSpPr/>
            <p:nvPr/>
          </p:nvSpPr>
          <p:spPr>
            <a:xfrm>
              <a:off x="5936679" y="1229892"/>
              <a:ext cx="4934856" cy="3096542"/>
            </a:xfrm>
            <a:prstGeom prst="rect">
              <a:avLst/>
            </a:prstGeom>
            <a:solidFill>
              <a:schemeClr val="bg1"/>
            </a:solidFill>
            <a:ln w="12700">
              <a:miter lim="400000"/>
            </a:ln>
          </p:spPr>
          <p:txBody>
            <a:bodyPr lIns="28575" tIns="28575" rIns="28575" bIns="28575" anchor="ctr"/>
            <a:lstStyle/>
            <a:p>
              <a:pPr>
                <a:defRPr sz="3000">
                  <a:solidFill>
                    <a:srgbClr val="FFFFFF"/>
                  </a:solidFill>
                </a:defRPr>
              </a:pPr>
              <a:endParaRPr sz="2250"/>
            </a:p>
          </p:txBody>
        </p:sp>
      </p:grpSp>
      <p:grpSp>
        <p:nvGrpSpPr>
          <p:cNvPr id="12" name="Group 48">
            <a:extLst>
              <a:ext uri="{FF2B5EF4-FFF2-40B4-BE49-F238E27FC236}">
                <a16:creationId xmlns:a16="http://schemas.microsoft.com/office/drawing/2014/main" id="{76F7EA44-9F6D-4066-8683-0141DE15D93F}"/>
              </a:ext>
            </a:extLst>
          </p:cNvPr>
          <p:cNvGrpSpPr/>
          <p:nvPr/>
        </p:nvGrpSpPr>
        <p:grpSpPr>
          <a:xfrm>
            <a:off x="1732745" y="1881057"/>
            <a:ext cx="2861645" cy="3695015"/>
            <a:chOff x="1206081" y="1148189"/>
            <a:chExt cx="3529570" cy="4926686"/>
          </a:xfrm>
        </p:grpSpPr>
        <p:sp>
          <p:nvSpPr>
            <p:cNvPr id="13" name="Oval">
              <a:extLst>
                <a:ext uri="{FF2B5EF4-FFF2-40B4-BE49-F238E27FC236}">
                  <a16:creationId xmlns:a16="http://schemas.microsoft.com/office/drawing/2014/main" id="{66FBE996-CB5F-47C3-B9CA-B70A4034D489}"/>
                </a:ext>
              </a:extLst>
            </p:cNvPr>
            <p:cNvSpPr/>
            <p:nvPr/>
          </p:nvSpPr>
          <p:spPr>
            <a:xfrm>
              <a:off x="1737153" y="5315035"/>
              <a:ext cx="2467426" cy="759840"/>
            </a:xfrm>
            <a:prstGeom prst="ellipse">
              <a:avLst/>
            </a:pr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grpSp>
          <p:nvGrpSpPr>
            <p:cNvPr id="14" name="Group 46">
              <a:extLst>
                <a:ext uri="{FF2B5EF4-FFF2-40B4-BE49-F238E27FC236}">
                  <a16:creationId xmlns:a16="http://schemas.microsoft.com/office/drawing/2014/main" id="{71D6B17F-F558-4385-9AFC-57C04C2CDE3C}"/>
                </a:ext>
              </a:extLst>
            </p:cNvPr>
            <p:cNvGrpSpPr/>
            <p:nvPr/>
          </p:nvGrpSpPr>
          <p:grpSpPr>
            <a:xfrm>
              <a:off x="2000645" y="4334598"/>
              <a:ext cx="1940443" cy="1556442"/>
              <a:chOff x="2000645" y="4334598"/>
              <a:chExt cx="1940443" cy="1556442"/>
            </a:xfrm>
          </p:grpSpPr>
          <p:sp>
            <p:nvSpPr>
              <p:cNvPr id="18" name="Shape">
                <a:extLst>
                  <a:ext uri="{FF2B5EF4-FFF2-40B4-BE49-F238E27FC236}">
                    <a16:creationId xmlns:a16="http://schemas.microsoft.com/office/drawing/2014/main" id="{F162238B-A50B-4E03-8C92-25B5A741D8C2}"/>
                  </a:ext>
                </a:extLst>
              </p:cNvPr>
              <p:cNvSpPr/>
              <p:nvPr/>
            </p:nvSpPr>
            <p:spPr>
              <a:xfrm>
                <a:off x="3512148" y="4334598"/>
                <a:ext cx="428940" cy="1360356"/>
              </a:xfrm>
              <a:custGeom>
                <a:avLst/>
                <a:gdLst/>
                <a:ahLst/>
                <a:cxnLst>
                  <a:cxn ang="0">
                    <a:pos x="wd2" y="hd2"/>
                  </a:cxn>
                  <a:cxn ang="5400000">
                    <a:pos x="wd2" y="hd2"/>
                  </a:cxn>
                  <a:cxn ang="10800000">
                    <a:pos x="wd2" y="hd2"/>
                  </a:cxn>
                  <a:cxn ang="16200000">
                    <a:pos x="wd2" y="hd2"/>
                  </a:cxn>
                </a:cxnLst>
                <a:rect l="0" t="0" r="r" b="b"/>
                <a:pathLst>
                  <a:path w="21600" h="21600" extrusionOk="0">
                    <a:moveTo>
                      <a:pt x="2674" y="195"/>
                    </a:moveTo>
                    <a:lnTo>
                      <a:pt x="2263" y="259"/>
                    </a:lnTo>
                    <a:lnTo>
                      <a:pt x="0" y="454"/>
                    </a:lnTo>
                    <a:lnTo>
                      <a:pt x="20366" y="21600"/>
                    </a:lnTo>
                    <a:lnTo>
                      <a:pt x="20777" y="21535"/>
                    </a:lnTo>
                    <a:lnTo>
                      <a:pt x="21189" y="21470"/>
                    </a:lnTo>
                    <a:lnTo>
                      <a:pt x="21600" y="21470"/>
                    </a:lnTo>
                    <a:lnTo>
                      <a:pt x="4937"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9" name="Shape">
                <a:extLst>
                  <a:ext uri="{FF2B5EF4-FFF2-40B4-BE49-F238E27FC236}">
                    <a16:creationId xmlns:a16="http://schemas.microsoft.com/office/drawing/2014/main" id="{6D3F30DB-2EAB-4923-A989-5814D0E422F3}"/>
                  </a:ext>
                </a:extLst>
              </p:cNvPr>
              <p:cNvSpPr/>
              <p:nvPr/>
            </p:nvSpPr>
            <p:spPr>
              <a:xfrm>
                <a:off x="2000645"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18747" y="195"/>
                    </a:moveTo>
                    <a:lnTo>
                      <a:pt x="19358" y="259"/>
                    </a:lnTo>
                    <a:lnTo>
                      <a:pt x="21600" y="454"/>
                    </a:lnTo>
                    <a:lnTo>
                      <a:pt x="1426" y="21600"/>
                    </a:lnTo>
                    <a:lnTo>
                      <a:pt x="1019" y="21535"/>
                    </a:lnTo>
                    <a:lnTo>
                      <a:pt x="408" y="21470"/>
                    </a:lnTo>
                    <a:lnTo>
                      <a:pt x="0" y="21470"/>
                    </a:lnTo>
                    <a:lnTo>
                      <a:pt x="16709"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pPr>
                  <a:defRPr sz="3000">
                    <a:solidFill>
                      <a:srgbClr val="FFFFFF"/>
                    </a:solidFill>
                  </a:defRPr>
                </a:pPr>
                <a:endParaRPr sz="2250"/>
              </a:p>
            </p:txBody>
          </p:sp>
          <p:sp>
            <p:nvSpPr>
              <p:cNvPr id="20" name="Shape">
                <a:extLst>
                  <a:ext uri="{FF2B5EF4-FFF2-40B4-BE49-F238E27FC236}">
                    <a16:creationId xmlns:a16="http://schemas.microsoft.com/office/drawing/2014/main" id="{AB489C92-1E58-4687-8022-CBD45C2FDFEE}"/>
                  </a:ext>
                </a:extLst>
              </p:cNvPr>
              <p:cNvSpPr/>
              <p:nvPr/>
            </p:nvSpPr>
            <p:spPr>
              <a:xfrm>
                <a:off x="2917756" y="4375449"/>
                <a:ext cx="110305" cy="151559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9600" y="0"/>
                    </a:lnTo>
                    <a:lnTo>
                      <a:pt x="0" y="0"/>
                    </a:lnTo>
                    <a:lnTo>
                      <a:pt x="8000" y="21600"/>
                    </a:lnTo>
                    <a:lnTo>
                      <a:pt x="9600" y="21600"/>
                    </a:lnTo>
                    <a:lnTo>
                      <a:pt x="12000" y="21600"/>
                    </a:lnTo>
                    <a:lnTo>
                      <a:pt x="13600" y="21600"/>
                    </a:lnTo>
                    <a:lnTo>
                      <a:pt x="21600" y="0"/>
                    </a:ln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grpSp>
        <p:sp>
          <p:nvSpPr>
            <p:cNvPr id="15" name="Shape">
              <a:extLst>
                <a:ext uri="{FF2B5EF4-FFF2-40B4-BE49-F238E27FC236}">
                  <a16:creationId xmlns:a16="http://schemas.microsoft.com/office/drawing/2014/main" id="{351D0F21-EA9E-4C42-A90A-5AD85A2925A9}"/>
                </a:ext>
              </a:extLst>
            </p:cNvPr>
            <p:cNvSpPr/>
            <p:nvPr/>
          </p:nvSpPr>
          <p:spPr>
            <a:xfrm>
              <a:off x="1206081" y="1148189"/>
              <a:ext cx="3529570" cy="147065"/>
            </a:xfrm>
            <a:custGeom>
              <a:avLst/>
              <a:gdLst/>
              <a:ahLst/>
              <a:cxnLst>
                <a:cxn ang="0">
                  <a:pos x="wd2" y="hd2"/>
                </a:cxn>
                <a:cxn ang="5400000">
                  <a:pos x="wd2" y="hd2"/>
                </a:cxn>
                <a:cxn ang="10800000">
                  <a:pos x="wd2" y="hd2"/>
                </a:cxn>
                <a:cxn ang="16200000">
                  <a:pos x="wd2" y="hd2"/>
                </a:cxn>
              </a:cxnLst>
              <a:rect l="0" t="0" r="r" b="b"/>
              <a:pathLst>
                <a:path w="21600" h="21600" extrusionOk="0">
                  <a:moveTo>
                    <a:pt x="21150" y="21600"/>
                  </a:moveTo>
                  <a:lnTo>
                    <a:pt x="450" y="21600"/>
                  </a:lnTo>
                  <a:cubicBezTo>
                    <a:pt x="200" y="21600"/>
                    <a:pt x="0" y="16800"/>
                    <a:pt x="0" y="10800"/>
                  </a:cubicBezTo>
                  <a:lnTo>
                    <a:pt x="0" y="10800"/>
                  </a:lnTo>
                  <a:cubicBezTo>
                    <a:pt x="0" y="4800"/>
                    <a:pt x="200" y="0"/>
                    <a:pt x="450" y="0"/>
                  </a:cubicBezTo>
                  <a:lnTo>
                    <a:pt x="21150" y="0"/>
                  </a:lnTo>
                  <a:cubicBezTo>
                    <a:pt x="21400" y="0"/>
                    <a:pt x="21600" y="4800"/>
                    <a:pt x="21600" y="10800"/>
                  </a:cubicBezTo>
                  <a:lnTo>
                    <a:pt x="21600" y="10800"/>
                  </a:lnTo>
                  <a:cubicBezTo>
                    <a:pt x="21600" y="17400"/>
                    <a:pt x="21400" y="21600"/>
                    <a:pt x="21150"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16" name="Shape">
              <a:extLst>
                <a:ext uri="{FF2B5EF4-FFF2-40B4-BE49-F238E27FC236}">
                  <a16:creationId xmlns:a16="http://schemas.microsoft.com/office/drawing/2014/main" id="{6EBEA8CC-E7CB-4CF4-BED4-974C301B86ED}"/>
                </a:ext>
              </a:extLst>
            </p:cNvPr>
            <p:cNvSpPr/>
            <p:nvPr/>
          </p:nvSpPr>
          <p:spPr>
            <a:xfrm>
              <a:off x="1206081" y="4252898"/>
              <a:ext cx="3529570" cy="147065"/>
            </a:xfrm>
            <a:custGeom>
              <a:avLst/>
              <a:gdLst/>
              <a:ahLst/>
              <a:cxnLst>
                <a:cxn ang="0">
                  <a:pos x="wd2" y="hd2"/>
                </a:cxn>
                <a:cxn ang="5400000">
                  <a:pos x="wd2" y="hd2"/>
                </a:cxn>
                <a:cxn ang="10800000">
                  <a:pos x="wd2" y="hd2"/>
                </a:cxn>
                <a:cxn ang="16200000">
                  <a:pos x="wd2" y="hd2"/>
                </a:cxn>
              </a:cxnLst>
              <a:rect l="0" t="0" r="r" b="b"/>
              <a:pathLst>
                <a:path w="21600" h="21600" extrusionOk="0">
                  <a:moveTo>
                    <a:pt x="21150" y="21600"/>
                  </a:moveTo>
                  <a:lnTo>
                    <a:pt x="450" y="21600"/>
                  </a:lnTo>
                  <a:cubicBezTo>
                    <a:pt x="200" y="21600"/>
                    <a:pt x="0" y="16800"/>
                    <a:pt x="0" y="10800"/>
                  </a:cubicBezTo>
                  <a:lnTo>
                    <a:pt x="0" y="10800"/>
                  </a:lnTo>
                  <a:cubicBezTo>
                    <a:pt x="0" y="4800"/>
                    <a:pt x="200" y="0"/>
                    <a:pt x="450" y="0"/>
                  </a:cubicBezTo>
                  <a:lnTo>
                    <a:pt x="21150" y="0"/>
                  </a:lnTo>
                  <a:cubicBezTo>
                    <a:pt x="21400" y="0"/>
                    <a:pt x="21600" y="4800"/>
                    <a:pt x="21600" y="10800"/>
                  </a:cubicBezTo>
                  <a:lnTo>
                    <a:pt x="21600" y="10800"/>
                  </a:lnTo>
                  <a:cubicBezTo>
                    <a:pt x="21600" y="16800"/>
                    <a:pt x="21400" y="21600"/>
                    <a:pt x="21150"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17" name="Rectangle">
              <a:extLst>
                <a:ext uri="{FF2B5EF4-FFF2-40B4-BE49-F238E27FC236}">
                  <a16:creationId xmlns:a16="http://schemas.microsoft.com/office/drawing/2014/main" id="{C3A62C24-922C-4582-9FBA-D10FDBFF6436}"/>
                </a:ext>
              </a:extLst>
            </p:cNvPr>
            <p:cNvSpPr/>
            <p:nvPr/>
          </p:nvSpPr>
          <p:spPr>
            <a:xfrm>
              <a:off x="1320467" y="1229892"/>
              <a:ext cx="3300798" cy="3096542"/>
            </a:xfrm>
            <a:prstGeom prst="rect">
              <a:avLst/>
            </a:prstGeom>
            <a:solidFill>
              <a:schemeClr val="bg1"/>
            </a:solidFill>
            <a:ln w="12700">
              <a:miter lim="400000"/>
            </a:ln>
          </p:spPr>
          <p:txBody>
            <a:bodyPr lIns="28575" tIns="28575" rIns="28575" bIns="28575" anchor="ctr"/>
            <a:lstStyle/>
            <a:p>
              <a:pPr>
                <a:defRPr sz="3000">
                  <a:solidFill>
                    <a:srgbClr val="FFFFFF"/>
                  </a:solidFill>
                </a:defRPr>
              </a:pPr>
              <a:endParaRPr sz="2250"/>
            </a:p>
          </p:txBody>
        </p:sp>
      </p:grpSp>
      <p:grpSp>
        <p:nvGrpSpPr>
          <p:cNvPr id="21" name="Group 10">
            <a:extLst>
              <a:ext uri="{FF2B5EF4-FFF2-40B4-BE49-F238E27FC236}">
                <a16:creationId xmlns:a16="http://schemas.microsoft.com/office/drawing/2014/main" id="{4F94DDAF-3BF1-4A46-82C3-F6B175F6C6D6}"/>
              </a:ext>
            </a:extLst>
          </p:cNvPr>
          <p:cNvGrpSpPr/>
          <p:nvPr/>
        </p:nvGrpSpPr>
        <p:grpSpPr>
          <a:xfrm>
            <a:off x="7485645" y="1931716"/>
            <a:ext cx="2712997" cy="1198839"/>
            <a:chOff x="332936" y="1689882"/>
            <a:chExt cx="2926080" cy="2019062"/>
          </a:xfrm>
        </p:grpSpPr>
        <p:sp>
          <p:nvSpPr>
            <p:cNvPr id="22" name="TextBox 11">
              <a:extLst>
                <a:ext uri="{FF2B5EF4-FFF2-40B4-BE49-F238E27FC236}">
                  <a16:creationId xmlns:a16="http://schemas.microsoft.com/office/drawing/2014/main" id="{6420F7EF-6A95-485B-B2CF-1C4F479B92F5}"/>
                </a:ext>
              </a:extLst>
            </p:cNvPr>
            <p:cNvSpPr txBox="1"/>
            <p:nvPr/>
          </p:nvSpPr>
          <p:spPr>
            <a:xfrm>
              <a:off x="332936" y="1689882"/>
              <a:ext cx="2926080" cy="1399549"/>
            </a:xfrm>
            <a:prstGeom prst="rect">
              <a:avLst/>
            </a:prstGeom>
            <a:noFill/>
          </p:spPr>
          <p:txBody>
            <a:bodyPr wrap="square" lIns="0" rIns="0" rtlCol="0" anchor="b">
              <a:spAutoFit/>
            </a:bodyPr>
            <a:lstStyle/>
            <a:p>
              <a:pPr algn="ctr"/>
              <a:r>
                <a:rPr lang="en-US" sz="2400" b="1" noProof="1">
                  <a:solidFill>
                    <a:schemeClr val="accent6">
                      <a:lumMod val="75000"/>
                    </a:schemeClr>
                  </a:solidFill>
                </a:rPr>
                <a:t>Empreitada por preço Unitário</a:t>
              </a:r>
            </a:p>
          </p:txBody>
        </p:sp>
        <p:sp>
          <p:nvSpPr>
            <p:cNvPr id="23" name="TextBox 12">
              <a:extLst>
                <a:ext uri="{FF2B5EF4-FFF2-40B4-BE49-F238E27FC236}">
                  <a16:creationId xmlns:a16="http://schemas.microsoft.com/office/drawing/2014/main" id="{1CECAF4E-4F79-4162-A960-8484943D4BC0}"/>
                </a:ext>
              </a:extLst>
            </p:cNvPr>
            <p:cNvSpPr txBox="1"/>
            <p:nvPr/>
          </p:nvSpPr>
          <p:spPr>
            <a:xfrm>
              <a:off x="332936" y="3086922"/>
              <a:ext cx="2926080" cy="622022"/>
            </a:xfrm>
            <a:prstGeom prst="rect">
              <a:avLst/>
            </a:prstGeom>
            <a:noFill/>
          </p:spPr>
          <p:txBody>
            <a:bodyPr wrap="square" lIns="0" rIns="0" rtlCol="0" anchor="t">
              <a:spAutoFit/>
            </a:bodyPr>
            <a:lstStyle/>
            <a:p>
              <a:pPr algn="just">
                <a:spcAft>
                  <a:spcPts val="900"/>
                </a:spcAft>
              </a:pPr>
              <a:endParaRPr lang="en-US" noProof="1">
                <a:solidFill>
                  <a:schemeClr val="tx1">
                    <a:lumMod val="65000"/>
                    <a:lumOff val="35000"/>
                  </a:schemeClr>
                </a:solidFill>
              </a:endParaRPr>
            </a:p>
          </p:txBody>
        </p:sp>
      </p:grpSp>
      <p:pic>
        <p:nvPicPr>
          <p:cNvPr id="24" name="Imagem 23">
            <a:extLst>
              <a:ext uri="{FF2B5EF4-FFF2-40B4-BE49-F238E27FC236}">
                <a16:creationId xmlns:a16="http://schemas.microsoft.com/office/drawing/2014/main" id="{E17759BA-158D-4A6E-99EA-AA4EF1219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8942" y="3789682"/>
            <a:ext cx="448871" cy="448871"/>
          </a:xfrm>
          <a:prstGeom prst="rect">
            <a:avLst/>
          </a:prstGeom>
        </p:spPr>
      </p:pic>
      <p:grpSp>
        <p:nvGrpSpPr>
          <p:cNvPr id="25" name="Group 13">
            <a:extLst>
              <a:ext uri="{FF2B5EF4-FFF2-40B4-BE49-F238E27FC236}">
                <a16:creationId xmlns:a16="http://schemas.microsoft.com/office/drawing/2014/main" id="{9BC29A74-2C01-47E6-A2F0-B5AF3B0D4AB5}"/>
              </a:ext>
            </a:extLst>
          </p:cNvPr>
          <p:cNvGrpSpPr/>
          <p:nvPr/>
        </p:nvGrpSpPr>
        <p:grpSpPr>
          <a:xfrm>
            <a:off x="1796913" y="2119436"/>
            <a:ext cx="2676165" cy="2048611"/>
            <a:chOff x="-535647" y="763443"/>
            <a:chExt cx="3560069" cy="2236447"/>
          </a:xfrm>
        </p:grpSpPr>
        <p:sp>
          <p:nvSpPr>
            <p:cNvPr id="26" name="TextBox 14">
              <a:extLst>
                <a:ext uri="{FF2B5EF4-FFF2-40B4-BE49-F238E27FC236}">
                  <a16:creationId xmlns:a16="http://schemas.microsoft.com/office/drawing/2014/main" id="{A5983AF7-3BAB-4709-8185-E1FEE344F7B2}"/>
                </a:ext>
              </a:extLst>
            </p:cNvPr>
            <p:cNvSpPr txBox="1"/>
            <p:nvPr/>
          </p:nvSpPr>
          <p:spPr>
            <a:xfrm>
              <a:off x="-355078" y="763443"/>
              <a:ext cx="3193495" cy="907191"/>
            </a:xfrm>
            <a:prstGeom prst="rect">
              <a:avLst/>
            </a:prstGeom>
            <a:noFill/>
          </p:spPr>
          <p:txBody>
            <a:bodyPr wrap="square" lIns="0" rIns="0" rtlCol="0" anchor="b">
              <a:spAutoFit/>
            </a:bodyPr>
            <a:lstStyle/>
            <a:p>
              <a:pPr algn="ctr"/>
              <a:r>
                <a:rPr lang="en-US" sz="2400" b="1" noProof="1">
                  <a:solidFill>
                    <a:schemeClr val="accent5"/>
                  </a:solidFill>
                </a:rPr>
                <a:t>Empreitada por preço global</a:t>
              </a:r>
            </a:p>
          </p:txBody>
        </p:sp>
        <p:sp>
          <p:nvSpPr>
            <p:cNvPr id="27" name="TextBox 15">
              <a:extLst>
                <a:ext uri="{FF2B5EF4-FFF2-40B4-BE49-F238E27FC236}">
                  <a16:creationId xmlns:a16="http://schemas.microsoft.com/office/drawing/2014/main" id="{4BBDBEC0-F72F-4EC8-A731-B4453A6620C9}"/>
                </a:ext>
              </a:extLst>
            </p:cNvPr>
            <p:cNvSpPr txBox="1"/>
            <p:nvPr/>
          </p:nvSpPr>
          <p:spPr>
            <a:xfrm>
              <a:off x="-535647" y="1765103"/>
              <a:ext cx="3560069" cy="1234787"/>
            </a:xfrm>
            <a:prstGeom prst="rect">
              <a:avLst/>
            </a:prstGeom>
            <a:noFill/>
          </p:spPr>
          <p:txBody>
            <a:bodyPr wrap="square" lIns="0" rIns="0" rtlCol="0" anchor="t">
              <a:spAutoFit/>
            </a:bodyPr>
            <a:lstStyle/>
            <a:p>
              <a:pPr algn="ctr">
                <a:spcAft>
                  <a:spcPts val="900"/>
                </a:spcAft>
              </a:pPr>
              <a:r>
                <a:rPr lang="en-US" sz="1500" noProof="1">
                  <a:solidFill>
                    <a:schemeClr val="tx1">
                      <a:lumMod val="65000"/>
                      <a:lumOff val="35000"/>
                    </a:schemeClr>
                  </a:solidFill>
                </a:rPr>
                <a:t>Consegue determinar na elaboração do projeto as quantidades.</a:t>
              </a:r>
            </a:p>
            <a:p>
              <a:pPr algn="ctr">
                <a:spcAft>
                  <a:spcPts val="900"/>
                </a:spcAft>
              </a:pPr>
              <a:endParaRPr lang="en-US" sz="1500" noProof="1">
                <a:solidFill>
                  <a:schemeClr val="tx1">
                    <a:lumMod val="65000"/>
                    <a:lumOff val="35000"/>
                  </a:schemeClr>
                </a:solidFill>
              </a:endParaRPr>
            </a:p>
          </p:txBody>
        </p:sp>
      </p:grpSp>
      <p:pic>
        <p:nvPicPr>
          <p:cNvPr id="28" name="Imagem 27">
            <a:extLst>
              <a:ext uri="{FF2B5EF4-FFF2-40B4-BE49-F238E27FC236}">
                <a16:creationId xmlns:a16="http://schemas.microsoft.com/office/drawing/2014/main" id="{C341707F-9102-4837-BA4C-022492FF5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6412" y="3613494"/>
            <a:ext cx="466843" cy="466843"/>
          </a:xfrm>
          <a:prstGeom prst="rect">
            <a:avLst/>
          </a:prstGeom>
        </p:spPr>
      </p:pic>
      <p:sp>
        <p:nvSpPr>
          <p:cNvPr id="29" name="Balão de Fala: Retângulo com Cantos Arredondados 28">
            <a:extLst>
              <a:ext uri="{FF2B5EF4-FFF2-40B4-BE49-F238E27FC236}">
                <a16:creationId xmlns:a16="http://schemas.microsoft.com/office/drawing/2014/main" id="{5AF3189A-9970-49E7-AA48-A1BC5C6AC3A3}"/>
              </a:ext>
            </a:extLst>
          </p:cNvPr>
          <p:cNvSpPr/>
          <p:nvPr/>
        </p:nvSpPr>
        <p:spPr>
          <a:xfrm>
            <a:off x="4430963" y="4621638"/>
            <a:ext cx="2966052" cy="1338986"/>
          </a:xfrm>
          <a:prstGeom prst="wedgeRoundRectCallout">
            <a:avLst>
              <a:gd name="adj1" fmla="val -36365"/>
              <a:gd name="adj2" fmla="val -10666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00000"/>
              </a:lnSpc>
            </a:pPr>
            <a:r>
              <a:rPr lang="pt-BR" sz="1500" kern="150" dirty="0">
                <a:solidFill>
                  <a:srgbClr val="003366"/>
                </a:solidFill>
                <a:latin typeface="Helvetica" panose="020B0604020202020204" pitchFamily="34" charset="0"/>
                <a:ea typeface="NSimSun" panose="02010609030101010101" pitchFamily="49" charset="-122"/>
                <a:cs typeface="Helvetica" panose="020B0604020202020204" pitchFamily="34" charset="0"/>
              </a:rPr>
              <a:t>Na empreitada por preço global não há aditivo para revisão das quantidades. O planilha orçamentaria é orientativa</a:t>
            </a:r>
          </a:p>
        </p:txBody>
      </p:sp>
      <p:sp>
        <p:nvSpPr>
          <p:cNvPr id="30" name="TextBox 15">
            <a:extLst>
              <a:ext uri="{FF2B5EF4-FFF2-40B4-BE49-F238E27FC236}">
                <a16:creationId xmlns:a16="http://schemas.microsoft.com/office/drawing/2014/main" id="{129DA43B-F47D-43EC-BA51-FEF9F971E5BE}"/>
              </a:ext>
            </a:extLst>
          </p:cNvPr>
          <p:cNvSpPr txBox="1"/>
          <p:nvPr/>
        </p:nvSpPr>
        <p:spPr>
          <a:xfrm>
            <a:off x="7541201" y="2950284"/>
            <a:ext cx="2676165" cy="1131079"/>
          </a:xfrm>
          <a:prstGeom prst="rect">
            <a:avLst/>
          </a:prstGeom>
          <a:noFill/>
        </p:spPr>
        <p:txBody>
          <a:bodyPr wrap="square" lIns="0" rIns="0" rtlCol="0" anchor="t">
            <a:spAutoFit/>
          </a:bodyPr>
          <a:lstStyle/>
          <a:p>
            <a:pPr algn="ctr">
              <a:spcAft>
                <a:spcPts val="900"/>
              </a:spcAft>
            </a:pPr>
            <a:r>
              <a:rPr lang="en-US" sz="1500" noProof="1">
                <a:solidFill>
                  <a:schemeClr val="tx1">
                    <a:lumMod val="65000"/>
                    <a:lumOff val="35000"/>
                  </a:schemeClr>
                </a:solidFill>
              </a:rPr>
              <a:t>Não é possível determinar com precisão a quantidade do objeto a ser Contratado.</a:t>
            </a:r>
          </a:p>
          <a:p>
            <a:pPr algn="ctr">
              <a:spcAft>
                <a:spcPts val="900"/>
              </a:spcAft>
            </a:pPr>
            <a:endParaRPr lang="en-US" sz="1500" noProof="1">
              <a:solidFill>
                <a:schemeClr val="tx1">
                  <a:lumMod val="65000"/>
                  <a:lumOff val="35000"/>
                </a:schemeClr>
              </a:solidFill>
            </a:endParaRPr>
          </a:p>
        </p:txBody>
      </p:sp>
      <p:sp>
        <p:nvSpPr>
          <p:cNvPr id="31" name="Balão de Fala: Retângulo com Cantos Arredondados 30">
            <a:extLst>
              <a:ext uri="{FF2B5EF4-FFF2-40B4-BE49-F238E27FC236}">
                <a16:creationId xmlns:a16="http://schemas.microsoft.com/office/drawing/2014/main" id="{D032C2C2-F871-4930-8673-AD4CC3CB205B}"/>
              </a:ext>
            </a:extLst>
          </p:cNvPr>
          <p:cNvSpPr/>
          <p:nvPr/>
        </p:nvSpPr>
        <p:spPr>
          <a:xfrm>
            <a:off x="5030382" y="1666870"/>
            <a:ext cx="2137442" cy="1004708"/>
          </a:xfrm>
          <a:prstGeom prst="wedgeRoundRectCallout">
            <a:avLst>
              <a:gd name="adj1" fmla="val -59873"/>
              <a:gd name="adj2" fmla="val 25118"/>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00000"/>
              </a:lnSpc>
            </a:pPr>
            <a:r>
              <a:rPr lang="pt-BR" sz="1500" kern="150" dirty="0">
                <a:solidFill>
                  <a:srgbClr val="003366"/>
                </a:solidFill>
                <a:latin typeface="Helvetica" panose="020B0604020202020204" pitchFamily="34" charset="0"/>
                <a:ea typeface="NSimSun" panose="02010609030101010101" pitchFamily="49" charset="-122"/>
                <a:cs typeface="Helvetica" panose="020B0604020202020204" pitchFamily="34" charset="0"/>
              </a:rPr>
              <a:t>A medição na empreitada por preço global se dá por fases!</a:t>
            </a:r>
          </a:p>
        </p:txBody>
      </p:sp>
      <p:sp>
        <p:nvSpPr>
          <p:cNvPr id="32" name="CaixaDeTexto 31">
            <a:extLst>
              <a:ext uri="{FF2B5EF4-FFF2-40B4-BE49-F238E27FC236}">
                <a16:creationId xmlns:a16="http://schemas.microsoft.com/office/drawing/2014/main" id="{7C2C249A-5288-4428-9EAA-F57164DB7C97}"/>
              </a:ext>
            </a:extLst>
          </p:cNvPr>
          <p:cNvSpPr txBox="1"/>
          <p:nvPr/>
        </p:nvSpPr>
        <p:spPr>
          <a:xfrm flipH="1">
            <a:off x="349413" y="1327814"/>
            <a:ext cx="213744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pt-BR" dirty="0"/>
              <a:t>Obrigação de meio</a:t>
            </a:r>
          </a:p>
        </p:txBody>
      </p:sp>
      <p:sp>
        <p:nvSpPr>
          <p:cNvPr id="33" name="Título 1">
            <a:extLst>
              <a:ext uri="{FF2B5EF4-FFF2-40B4-BE49-F238E27FC236}">
                <a16:creationId xmlns:a16="http://schemas.microsoft.com/office/drawing/2014/main" id="{553FC304-1AC7-4492-AC93-763ADD25FA1C}"/>
              </a:ext>
            </a:extLst>
          </p:cNvPr>
          <p:cNvSpPr txBox="1">
            <a:spLocks/>
          </p:cNvSpPr>
          <p:nvPr/>
        </p:nvSpPr>
        <p:spPr>
          <a:xfrm>
            <a:off x="-34290" y="457986"/>
            <a:ext cx="12192000" cy="6859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800" b="1" kern="150">
                <a:solidFill>
                  <a:srgbClr val="008080"/>
                </a:solidFill>
                <a:latin typeface="Helvetica" panose="020B0604020202020204" pitchFamily="34" charset="0"/>
                <a:ea typeface="NSimSun" panose="02010609030101010101" pitchFamily="49" charset="-122"/>
                <a:cs typeface="Helvetica" panose="020B0604020202020204" pitchFamily="34" charset="0"/>
              </a:rPr>
              <a:t>Regimes de Empreitada</a:t>
            </a:r>
            <a:endParaRPr lang="pt-BR" sz="2800" dirty="0"/>
          </a:p>
        </p:txBody>
      </p:sp>
      <p:pic>
        <p:nvPicPr>
          <p:cNvPr id="34" name="Imagem 33">
            <a:extLst>
              <a:ext uri="{FF2B5EF4-FFF2-40B4-BE49-F238E27FC236}">
                <a16:creationId xmlns:a16="http://schemas.microsoft.com/office/drawing/2014/main" id="{221DA8C9-0324-4DA6-87B1-57E932F07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209" y="-138984"/>
            <a:ext cx="1301250" cy="710189"/>
          </a:xfrm>
          <a:prstGeom prst="rect">
            <a:avLst/>
          </a:prstGeom>
        </p:spPr>
      </p:pic>
      <p:sp>
        <p:nvSpPr>
          <p:cNvPr id="35" name="CaixaDeTexto 34">
            <a:extLst>
              <a:ext uri="{FF2B5EF4-FFF2-40B4-BE49-F238E27FC236}">
                <a16:creationId xmlns:a16="http://schemas.microsoft.com/office/drawing/2014/main" id="{335E0A9C-B7A5-4F78-9A63-22FE806EC87C}"/>
              </a:ext>
            </a:extLst>
          </p:cNvPr>
          <p:cNvSpPr txBox="1"/>
          <p:nvPr/>
        </p:nvSpPr>
        <p:spPr>
          <a:xfrm>
            <a:off x="-373925"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36" name="Picture 30">
            <a:extLst>
              <a:ext uri="{FF2B5EF4-FFF2-40B4-BE49-F238E27FC236}">
                <a16:creationId xmlns:a16="http://schemas.microsoft.com/office/drawing/2014/main" id="{1BD9B27B-C368-4E90-9E4D-47DFDBBE7558}"/>
              </a:ext>
            </a:extLst>
          </p:cNvPr>
          <p:cNvPicPr>
            <a:picLocks noChangeAspect="1"/>
          </p:cNvPicPr>
          <p:nvPr/>
        </p:nvPicPr>
        <p:blipFill>
          <a:blip r:embed="rId6"/>
          <a:srcRect/>
          <a:stretch>
            <a:fillRect/>
          </a:stretch>
        </p:blipFill>
        <p:spPr>
          <a:xfrm>
            <a:off x="-299417" y="55290"/>
            <a:ext cx="227973" cy="227973"/>
          </a:xfrm>
          <a:prstGeom prst="rect">
            <a:avLst/>
          </a:prstGeom>
        </p:spPr>
      </p:pic>
    </p:spTree>
    <p:extLst>
      <p:ext uri="{BB962C8B-B14F-4D97-AF65-F5344CB8AC3E}">
        <p14:creationId xmlns:p14="http://schemas.microsoft.com/office/powerpoint/2010/main" val="1445169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61;p14">
            <a:extLst>
              <a:ext uri="{FF2B5EF4-FFF2-40B4-BE49-F238E27FC236}">
                <a16:creationId xmlns:a16="http://schemas.microsoft.com/office/drawing/2014/main" id="{64E783C3-A388-4B37-98BA-9D8B3C24DE6E}"/>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2" name="Group 48">
            <a:extLst>
              <a:ext uri="{FF2B5EF4-FFF2-40B4-BE49-F238E27FC236}">
                <a16:creationId xmlns:a16="http://schemas.microsoft.com/office/drawing/2014/main" id="{76F7EA44-9F6D-4066-8683-0141DE15D93F}"/>
              </a:ext>
            </a:extLst>
          </p:cNvPr>
          <p:cNvGrpSpPr/>
          <p:nvPr/>
        </p:nvGrpSpPr>
        <p:grpSpPr>
          <a:xfrm>
            <a:off x="1732745" y="1881057"/>
            <a:ext cx="2861645" cy="3695015"/>
            <a:chOff x="1206081" y="1148189"/>
            <a:chExt cx="3529570" cy="4926686"/>
          </a:xfrm>
        </p:grpSpPr>
        <p:sp>
          <p:nvSpPr>
            <p:cNvPr id="13" name="Oval">
              <a:extLst>
                <a:ext uri="{FF2B5EF4-FFF2-40B4-BE49-F238E27FC236}">
                  <a16:creationId xmlns:a16="http://schemas.microsoft.com/office/drawing/2014/main" id="{66FBE996-CB5F-47C3-B9CA-B70A4034D489}"/>
                </a:ext>
              </a:extLst>
            </p:cNvPr>
            <p:cNvSpPr/>
            <p:nvPr/>
          </p:nvSpPr>
          <p:spPr>
            <a:xfrm>
              <a:off x="1737153" y="5315035"/>
              <a:ext cx="2467426" cy="759840"/>
            </a:xfrm>
            <a:prstGeom prst="ellipse">
              <a:avLst/>
            </a:pr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grpSp>
          <p:nvGrpSpPr>
            <p:cNvPr id="14" name="Group 46">
              <a:extLst>
                <a:ext uri="{FF2B5EF4-FFF2-40B4-BE49-F238E27FC236}">
                  <a16:creationId xmlns:a16="http://schemas.microsoft.com/office/drawing/2014/main" id="{71D6B17F-F558-4385-9AFC-57C04C2CDE3C}"/>
                </a:ext>
              </a:extLst>
            </p:cNvPr>
            <p:cNvGrpSpPr/>
            <p:nvPr/>
          </p:nvGrpSpPr>
          <p:grpSpPr>
            <a:xfrm>
              <a:off x="2000645" y="4334598"/>
              <a:ext cx="1940443" cy="1556442"/>
              <a:chOff x="2000645" y="4334598"/>
              <a:chExt cx="1940443" cy="1556442"/>
            </a:xfrm>
          </p:grpSpPr>
          <p:sp>
            <p:nvSpPr>
              <p:cNvPr id="18" name="Shape">
                <a:extLst>
                  <a:ext uri="{FF2B5EF4-FFF2-40B4-BE49-F238E27FC236}">
                    <a16:creationId xmlns:a16="http://schemas.microsoft.com/office/drawing/2014/main" id="{F162238B-A50B-4E03-8C92-25B5A741D8C2}"/>
                  </a:ext>
                </a:extLst>
              </p:cNvPr>
              <p:cNvSpPr/>
              <p:nvPr/>
            </p:nvSpPr>
            <p:spPr>
              <a:xfrm>
                <a:off x="3512148" y="4334598"/>
                <a:ext cx="428940" cy="1360356"/>
              </a:xfrm>
              <a:custGeom>
                <a:avLst/>
                <a:gdLst/>
                <a:ahLst/>
                <a:cxnLst>
                  <a:cxn ang="0">
                    <a:pos x="wd2" y="hd2"/>
                  </a:cxn>
                  <a:cxn ang="5400000">
                    <a:pos x="wd2" y="hd2"/>
                  </a:cxn>
                  <a:cxn ang="10800000">
                    <a:pos x="wd2" y="hd2"/>
                  </a:cxn>
                  <a:cxn ang="16200000">
                    <a:pos x="wd2" y="hd2"/>
                  </a:cxn>
                </a:cxnLst>
                <a:rect l="0" t="0" r="r" b="b"/>
                <a:pathLst>
                  <a:path w="21600" h="21600" extrusionOk="0">
                    <a:moveTo>
                      <a:pt x="2674" y="195"/>
                    </a:moveTo>
                    <a:lnTo>
                      <a:pt x="2263" y="259"/>
                    </a:lnTo>
                    <a:lnTo>
                      <a:pt x="0" y="454"/>
                    </a:lnTo>
                    <a:lnTo>
                      <a:pt x="20366" y="21600"/>
                    </a:lnTo>
                    <a:lnTo>
                      <a:pt x="20777" y="21535"/>
                    </a:lnTo>
                    <a:lnTo>
                      <a:pt x="21189" y="21470"/>
                    </a:lnTo>
                    <a:lnTo>
                      <a:pt x="21600" y="21470"/>
                    </a:lnTo>
                    <a:lnTo>
                      <a:pt x="4937"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9" name="Shape">
                <a:extLst>
                  <a:ext uri="{FF2B5EF4-FFF2-40B4-BE49-F238E27FC236}">
                    <a16:creationId xmlns:a16="http://schemas.microsoft.com/office/drawing/2014/main" id="{6D3F30DB-2EAB-4923-A989-5814D0E422F3}"/>
                  </a:ext>
                </a:extLst>
              </p:cNvPr>
              <p:cNvSpPr/>
              <p:nvPr/>
            </p:nvSpPr>
            <p:spPr>
              <a:xfrm>
                <a:off x="2000645"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18747" y="195"/>
                    </a:moveTo>
                    <a:lnTo>
                      <a:pt x="19358" y="259"/>
                    </a:lnTo>
                    <a:lnTo>
                      <a:pt x="21600" y="454"/>
                    </a:lnTo>
                    <a:lnTo>
                      <a:pt x="1426" y="21600"/>
                    </a:lnTo>
                    <a:lnTo>
                      <a:pt x="1019" y="21535"/>
                    </a:lnTo>
                    <a:lnTo>
                      <a:pt x="408" y="21470"/>
                    </a:lnTo>
                    <a:lnTo>
                      <a:pt x="0" y="21470"/>
                    </a:lnTo>
                    <a:lnTo>
                      <a:pt x="16709"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pPr>
                  <a:defRPr sz="3000">
                    <a:solidFill>
                      <a:srgbClr val="FFFFFF"/>
                    </a:solidFill>
                  </a:defRPr>
                </a:pPr>
                <a:endParaRPr sz="2250"/>
              </a:p>
            </p:txBody>
          </p:sp>
          <p:sp>
            <p:nvSpPr>
              <p:cNvPr id="20" name="Shape">
                <a:extLst>
                  <a:ext uri="{FF2B5EF4-FFF2-40B4-BE49-F238E27FC236}">
                    <a16:creationId xmlns:a16="http://schemas.microsoft.com/office/drawing/2014/main" id="{AB489C92-1E58-4687-8022-CBD45C2FDFEE}"/>
                  </a:ext>
                </a:extLst>
              </p:cNvPr>
              <p:cNvSpPr/>
              <p:nvPr/>
            </p:nvSpPr>
            <p:spPr>
              <a:xfrm>
                <a:off x="2917756" y="4375449"/>
                <a:ext cx="110305" cy="151559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9600" y="0"/>
                    </a:lnTo>
                    <a:lnTo>
                      <a:pt x="0" y="0"/>
                    </a:lnTo>
                    <a:lnTo>
                      <a:pt x="8000" y="21600"/>
                    </a:lnTo>
                    <a:lnTo>
                      <a:pt x="9600" y="21600"/>
                    </a:lnTo>
                    <a:lnTo>
                      <a:pt x="12000" y="21600"/>
                    </a:lnTo>
                    <a:lnTo>
                      <a:pt x="13600" y="21600"/>
                    </a:lnTo>
                    <a:lnTo>
                      <a:pt x="21600" y="0"/>
                    </a:ln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grpSp>
        <p:sp>
          <p:nvSpPr>
            <p:cNvPr id="15" name="Shape">
              <a:extLst>
                <a:ext uri="{FF2B5EF4-FFF2-40B4-BE49-F238E27FC236}">
                  <a16:creationId xmlns:a16="http://schemas.microsoft.com/office/drawing/2014/main" id="{351D0F21-EA9E-4C42-A90A-5AD85A2925A9}"/>
                </a:ext>
              </a:extLst>
            </p:cNvPr>
            <p:cNvSpPr/>
            <p:nvPr/>
          </p:nvSpPr>
          <p:spPr>
            <a:xfrm>
              <a:off x="1206081" y="1148189"/>
              <a:ext cx="3529570" cy="147065"/>
            </a:xfrm>
            <a:custGeom>
              <a:avLst/>
              <a:gdLst/>
              <a:ahLst/>
              <a:cxnLst>
                <a:cxn ang="0">
                  <a:pos x="wd2" y="hd2"/>
                </a:cxn>
                <a:cxn ang="5400000">
                  <a:pos x="wd2" y="hd2"/>
                </a:cxn>
                <a:cxn ang="10800000">
                  <a:pos x="wd2" y="hd2"/>
                </a:cxn>
                <a:cxn ang="16200000">
                  <a:pos x="wd2" y="hd2"/>
                </a:cxn>
              </a:cxnLst>
              <a:rect l="0" t="0" r="r" b="b"/>
              <a:pathLst>
                <a:path w="21600" h="21600" extrusionOk="0">
                  <a:moveTo>
                    <a:pt x="21150" y="21600"/>
                  </a:moveTo>
                  <a:lnTo>
                    <a:pt x="450" y="21600"/>
                  </a:lnTo>
                  <a:cubicBezTo>
                    <a:pt x="200" y="21600"/>
                    <a:pt x="0" y="16800"/>
                    <a:pt x="0" y="10800"/>
                  </a:cubicBezTo>
                  <a:lnTo>
                    <a:pt x="0" y="10800"/>
                  </a:lnTo>
                  <a:cubicBezTo>
                    <a:pt x="0" y="4800"/>
                    <a:pt x="200" y="0"/>
                    <a:pt x="450" y="0"/>
                  </a:cubicBezTo>
                  <a:lnTo>
                    <a:pt x="21150" y="0"/>
                  </a:lnTo>
                  <a:cubicBezTo>
                    <a:pt x="21400" y="0"/>
                    <a:pt x="21600" y="4800"/>
                    <a:pt x="21600" y="10800"/>
                  </a:cubicBezTo>
                  <a:lnTo>
                    <a:pt x="21600" y="10800"/>
                  </a:lnTo>
                  <a:cubicBezTo>
                    <a:pt x="21600" y="17400"/>
                    <a:pt x="21400" y="21600"/>
                    <a:pt x="21150"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16" name="Shape">
              <a:extLst>
                <a:ext uri="{FF2B5EF4-FFF2-40B4-BE49-F238E27FC236}">
                  <a16:creationId xmlns:a16="http://schemas.microsoft.com/office/drawing/2014/main" id="{6EBEA8CC-E7CB-4CF4-BED4-974C301B86ED}"/>
                </a:ext>
              </a:extLst>
            </p:cNvPr>
            <p:cNvSpPr/>
            <p:nvPr/>
          </p:nvSpPr>
          <p:spPr>
            <a:xfrm>
              <a:off x="1206081" y="4252898"/>
              <a:ext cx="3529570" cy="147065"/>
            </a:xfrm>
            <a:custGeom>
              <a:avLst/>
              <a:gdLst/>
              <a:ahLst/>
              <a:cxnLst>
                <a:cxn ang="0">
                  <a:pos x="wd2" y="hd2"/>
                </a:cxn>
                <a:cxn ang="5400000">
                  <a:pos x="wd2" y="hd2"/>
                </a:cxn>
                <a:cxn ang="10800000">
                  <a:pos x="wd2" y="hd2"/>
                </a:cxn>
                <a:cxn ang="16200000">
                  <a:pos x="wd2" y="hd2"/>
                </a:cxn>
              </a:cxnLst>
              <a:rect l="0" t="0" r="r" b="b"/>
              <a:pathLst>
                <a:path w="21600" h="21600" extrusionOk="0">
                  <a:moveTo>
                    <a:pt x="21150" y="21600"/>
                  </a:moveTo>
                  <a:lnTo>
                    <a:pt x="450" y="21600"/>
                  </a:lnTo>
                  <a:cubicBezTo>
                    <a:pt x="200" y="21600"/>
                    <a:pt x="0" y="16800"/>
                    <a:pt x="0" y="10800"/>
                  </a:cubicBezTo>
                  <a:lnTo>
                    <a:pt x="0" y="10800"/>
                  </a:lnTo>
                  <a:cubicBezTo>
                    <a:pt x="0" y="4800"/>
                    <a:pt x="200" y="0"/>
                    <a:pt x="450" y="0"/>
                  </a:cubicBezTo>
                  <a:lnTo>
                    <a:pt x="21150" y="0"/>
                  </a:lnTo>
                  <a:cubicBezTo>
                    <a:pt x="21400" y="0"/>
                    <a:pt x="21600" y="4800"/>
                    <a:pt x="21600" y="10800"/>
                  </a:cubicBezTo>
                  <a:lnTo>
                    <a:pt x="21600" y="10800"/>
                  </a:lnTo>
                  <a:cubicBezTo>
                    <a:pt x="21600" y="16800"/>
                    <a:pt x="21400" y="21600"/>
                    <a:pt x="21150"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17" name="Rectangle">
              <a:extLst>
                <a:ext uri="{FF2B5EF4-FFF2-40B4-BE49-F238E27FC236}">
                  <a16:creationId xmlns:a16="http://schemas.microsoft.com/office/drawing/2014/main" id="{C3A62C24-922C-4582-9FBA-D10FDBFF6436}"/>
                </a:ext>
              </a:extLst>
            </p:cNvPr>
            <p:cNvSpPr/>
            <p:nvPr/>
          </p:nvSpPr>
          <p:spPr>
            <a:xfrm>
              <a:off x="1320467" y="1229892"/>
              <a:ext cx="3300798" cy="3096542"/>
            </a:xfrm>
            <a:prstGeom prst="rect">
              <a:avLst/>
            </a:prstGeom>
            <a:solidFill>
              <a:schemeClr val="bg1"/>
            </a:solidFill>
            <a:ln w="12700">
              <a:miter lim="400000"/>
            </a:ln>
          </p:spPr>
          <p:txBody>
            <a:bodyPr lIns="28575" tIns="28575" rIns="28575" bIns="28575" anchor="ctr"/>
            <a:lstStyle/>
            <a:p>
              <a:pPr>
                <a:defRPr sz="3000">
                  <a:solidFill>
                    <a:srgbClr val="FFFFFF"/>
                  </a:solidFill>
                </a:defRPr>
              </a:pPr>
              <a:endParaRPr sz="2250"/>
            </a:p>
          </p:txBody>
        </p:sp>
      </p:grpSp>
      <p:grpSp>
        <p:nvGrpSpPr>
          <p:cNvPr id="25" name="Group 13">
            <a:extLst>
              <a:ext uri="{FF2B5EF4-FFF2-40B4-BE49-F238E27FC236}">
                <a16:creationId xmlns:a16="http://schemas.microsoft.com/office/drawing/2014/main" id="{9BC29A74-2C01-47E6-A2F0-B5AF3B0D4AB5}"/>
              </a:ext>
            </a:extLst>
          </p:cNvPr>
          <p:cNvGrpSpPr/>
          <p:nvPr/>
        </p:nvGrpSpPr>
        <p:grpSpPr>
          <a:xfrm>
            <a:off x="1796913" y="2119436"/>
            <a:ext cx="2676165" cy="2048611"/>
            <a:chOff x="-535647" y="763443"/>
            <a:chExt cx="3560069" cy="2236447"/>
          </a:xfrm>
        </p:grpSpPr>
        <p:sp>
          <p:nvSpPr>
            <p:cNvPr id="26" name="TextBox 14">
              <a:extLst>
                <a:ext uri="{FF2B5EF4-FFF2-40B4-BE49-F238E27FC236}">
                  <a16:creationId xmlns:a16="http://schemas.microsoft.com/office/drawing/2014/main" id="{A5983AF7-3BAB-4709-8185-E1FEE344F7B2}"/>
                </a:ext>
              </a:extLst>
            </p:cNvPr>
            <p:cNvSpPr txBox="1"/>
            <p:nvPr/>
          </p:nvSpPr>
          <p:spPr>
            <a:xfrm>
              <a:off x="-355078" y="763443"/>
              <a:ext cx="3193495" cy="907191"/>
            </a:xfrm>
            <a:prstGeom prst="rect">
              <a:avLst/>
            </a:prstGeom>
            <a:noFill/>
          </p:spPr>
          <p:txBody>
            <a:bodyPr wrap="square" lIns="0" rIns="0" rtlCol="0" anchor="b">
              <a:spAutoFit/>
            </a:bodyPr>
            <a:lstStyle/>
            <a:p>
              <a:pPr algn="ctr"/>
              <a:r>
                <a:rPr lang="en-US" sz="2400" b="1" noProof="1">
                  <a:solidFill>
                    <a:schemeClr val="accent5"/>
                  </a:solidFill>
                </a:rPr>
                <a:t>Empreitada por preço global</a:t>
              </a:r>
            </a:p>
          </p:txBody>
        </p:sp>
        <p:sp>
          <p:nvSpPr>
            <p:cNvPr id="27" name="TextBox 15">
              <a:extLst>
                <a:ext uri="{FF2B5EF4-FFF2-40B4-BE49-F238E27FC236}">
                  <a16:creationId xmlns:a16="http://schemas.microsoft.com/office/drawing/2014/main" id="{4BBDBEC0-F72F-4EC8-A731-B4453A6620C9}"/>
                </a:ext>
              </a:extLst>
            </p:cNvPr>
            <p:cNvSpPr txBox="1"/>
            <p:nvPr/>
          </p:nvSpPr>
          <p:spPr>
            <a:xfrm>
              <a:off x="-535647" y="1765103"/>
              <a:ext cx="3560069" cy="1234787"/>
            </a:xfrm>
            <a:prstGeom prst="rect">
              <a:avLst/>
            </a:prstGeom>
            <a:noFill/>
          </p:spPr>
          <p:txBody>
            <a:bodyPr wrap="square" lIns="0" rIns="0" rtlCol="0" anchor="t">
              <a:spAutoFit/>
            </a:bodyPr>
            <a:lstStyle/>
            <a:p>
              <a:pPr algn="ctr">
                <a:spcAft>
                  <a:spcPts val="900"/>
                </a:spcAft>
              </a:pPr>
              <a:r>
                <a:rPr lang="en-US" sz="1500" noProof="1">
                  <a:solidFill>
                    <a:schemeClr val="tx1">
                      <a:lumMod val="65000"/>
                      <a:lumOff val="35000"/>
                    </a:schemeClr>
                  </a:solidFill>
                </a:rPr>
                <a:t>Consegue determinar na elaboração do projeto as quantidades.</a:t>
              </a:r>
            </a:p>
            <a:p>
              <a:pPr algn="ctr">
                <a:spcAft>
                  <a:spcPts val="900"/>
                </a:spcAft>
              </a:pPr>
              <a:endParaRPr lang="en-US" sz="1500" noProof="1">
                <a:solidFill>
                  <a:schemeClr val="tx1">
                    <a:lumMod val="65000"/>
                    <a:lumOff val="35000"/>
                  </a:schemeClr>
                </a:solidFill>
              </a:endParaRPr>
            </a:p>
          </p:txBody>
        </p:sp>
      </p:grpSp>
      <p:pic>
        <p:nvPicPr>
          <p:cNvPr id="28" name="Imagem 27">
            <a:extLst>
              <a:ext uri="{FF2B5EF4-FFF2-40B4-BE49-F238E27FC236}">
                <a16:creationId xmlns:a16="http://schemas.microsoft.com/office/drawing/2014/main" id="{C341707F-9102-4837-BA4C-022492FF5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6412" y="3613494"/>
            <a:ext cx="466843" cy="466843"/>
          </a:xfrm>
          <a:prstGeom prst="rect">
            <a:avLst/>
          </a:prstGeom>
        </p:spPr>
      </p:pic>
      <p:sp>
        <p:nvSpPr>
          <p:cNvPr id="32" name="CaixaDeTexto 31">
            <a:extLst>
              <a:ext uri="{FF2B5EF4-FFF2-40B4-BE49-F238E27FC236}">
                <a16:creationId xmlns:a16="http://schemas.microsoft.com/office/drawing/2014/main" id="{7C2C249A-5288-4428-9EAA-F57164DB7C97}"/>
              </a:ext>
            </a:extLst>
          </p:cNvPr>
          <p:cNvSpPr txBox="1"/>
          <p:nvPr/>
        </p:nvSpPr>
        <p:spPr>
          <a:xfrm flipH="1">
            <a:off x="349413" y="1327814"/>
            <a:ext cx="213744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pt-BR" dirty="0"/>
              <a:t>Obrigação de meio</a:t>
            </a:r>
          </a:p>
        </p:txBody>
      </p:sp>
      <p:sp>
        <p:nvSpPr>
          <p:cNvPr id="33" name="Título 1">
            <a:extLst>
              <a:ext uri="{FF2B5EF4-FFF2-40B4-BE49-F238E27FC236}">
                <a16:creationId xmlns:a16="http://schemas.microsoft.com/office/drawing/2014/main" id="{553FC304-1AC7-4492-AC93-763ADD25FA1C}"/>
              </a:ext>
            </a:extLst>
          </p:cNvPr>
          <p:cNvSpPr txBox="1">
            <a:spLocks/>
          </p:cNvSpPr>
          <p:nvPr/>
        </p:nvSpPr>
        <p:spPr>
          <a:xfrm>
            <a:off x="-34290" y="457986"/>
            <a:ext cx="12192000" cy="6859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800" b="1" kern="150">
                <a:solidFill>
                  <a:srgbClr val="008080"/>
                </a:solidFill>
                <a:latin typeface="Helvetica" panose="020B0604020202020204" pitchFamily="34" charset="0"/>
                <a:ea typeface="NSimSun" panose="02010609030101010101" pitchFamily="49" charset="-122"/>
                <a:cs typeface="Helvetica" panose="020B0604020202020204" pitchFamily="34" charset="0"/>
              </a:rPr>
              <a:t>Regimes de Empreitada</a:t>
            </a:r>
            <a:endParaRPr lang="pt-BR" sz="2800" dirty="0"/>
          </a:p>
        </p:txBody>
      </p:sp>
      <p:pic>
        <p:nvPicPr>
          <p:cNvPr id="34" name="Imagem 33">
            <a:extLst>
              <a:ext uri="{FF2B5EF4-FFF2-40B4-BE49-F238E27FC236}">
                <a16:creationId xmlns:a16="http://schemas.microsoft.com/office/drawing/2014/main" id="{221DA8C9-0324-4DA6-87B1-57E932F07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209" y="-138984"/>
            <a:ext cx="1301250" cy="710189"/>
          </a:xfrm>
          <a:prstGeom prst="rect">
            <a:avLst/>
          </a:prstGeom>
        </p:spPr>
      </p:pic>
      <p:sp>
        <p:nvSpPr>
          <p:cNvPr id="35" name="CaixaDeTexto 34">
            <a:extLst>
              <a:ext uri="{FF2B5EF4-FFF2-40B4-BE49-F238E27FC236}">
                <a16:creationId xmlns:a16="http://schemas.microsoft.com/office/drawing/2014/main" id="{335E0A9C-B7A5-4F78-9A63-22FE806EC87C}"/>
              </a:ext>
            </a:extLst>
          </p:cNvPr>
          <p:cNvSpPr txBox="1"/>
          <p:nvPr/>
        </p:nvSpPr>
        <p:spPr>
          <a:xfrm>
            <a:off x="-373925"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36" name="Picture 30">
            <a:extLst>
              <a:ext uri="{FF2B5EF4-FFF2-40B4-BE49-F238E27FC236}">
                <a16:creationId xmlns:a16="http://schemas.microsoft.com/office/drawing/2014/main" id="{1BD9B27B-C368-4E90-9E4D-47DFDBBE7558}"/>
              </a:ext>
            </a:extLst>
          </p:cNvPr>
          <p:cNvPicPr>
            <a:picLocks noChangeAspect="1"/>
          </p:cNvPicPr>
          <p:nvPr/>
        </p:nvPicPr>
        <p:blipFill>
          <a:blip r:embed="rId5"/>
          <a:srcRect/>
          <a:stretch>
            <a:fillRect/>
          </a:stretch>
        </p:blipFill>
        <p:spPr>
          <a:xfrm>
            <a:off x="-299417" y="55290"/>
            <a:ext cx="227973" cy="227973"/>
          </a:xfrm>
          <a:prstGeom prst="rect">
            <a:avLst/>
          </a:prstGeom>
        </p:spPr>
      </p:pic>
      <p:sp>
        <p:nvSpPr>
          <p:cNvPr id="38" name="Espaço Reservado para Conteúdo 2">
            <a:extLst>
              <a:ext uri="{FF2B5EF4-FFF2-40B4-BE49-F238E27FC236}">
                <a16:creationId xmlns:a16="http://schemas.microsoft.com/office/drawing/2014/main" id="{20D8BE6B-CC57-4BE1-ADD3-3B44A14CE24D}"/>
              </a:ext>
            </a:extLst>
          </p:cNvPr>
          <p:cNvSpPr txBox="1">
            <a:spLocks/>
          </p:cNvSpPr>
          <p:nvPr/>
        </p:nvSpPr>
        <p:spPr>
          <a:xfrm>
            <a:off x="5468779" y="1387938"/>
            <a:ext cx="5214771" cy="41232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2400"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Além disso, cabe ao fiscal assegurar a execução da obra em absoluta conformidade com o projeto e as especificações técnicas. Nesse sentido, não podem ser admitidos pagamentos por serviços executados em desconformidade com o estipulado, ensejando superfaturamento por serviços não executados ou por qualidade deficiente. </a:t>
            </a:r>
          </a:p>
          <a:p>
            <a:pPr marL="0" indent="0" algn="just">
              <a:lnSpc>
                <a:spcPct val="100000"/>
              </a:lnSpc>
              <a:buNone/>
            </a:pPr>
            <a:r>
              <a:rPr lang="pt-BR" sz="2400"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Acórdão 1977/2013 – TCU - Plenário</a:t>
            </a:r>
          </a:p>
        </p:txBody>
      </p:sp>
    </p:spTree>
    <p:extLst>
      <p:ext uri="{BB962C8B-B14F-4D97-AF65-F5344CB8AC3E}">
        <p14:creationId xmlns:p14="http://schemas.microsoft.com/office/powerpoint/2010/main" val="58134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61;p14">
            <a:extLst>
              <a:ext uri="{FF2B5EF4-FFF2-40B4-BE49-F238E27FC236}">
                <a16:creationId xmlns:a16="http://schemas.microsoft.com/office/drawing/2014/main" id="{B69FBAB1-D179-4546-9DA1-DB191D882271}"/>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3" name="Group 37">
            <a:extLst>
              <a:ext uri="{FF2B5EF4-FFF2-40B4-BE49-F238E27FC236}">
                <a16:creationId xmlns:a16="http://schemas.microsoft.com/office/drawing/2014/main" id="{BACF0B24-1288-46E4-B21F-0346A0A24BD6}"/>
              </a:ext>
            </a:extLst>
          </p:cNvPr>
          <p:cNvGrpSpPr/>
          <p:nvPr/>
        </p:nvGrpSpPr>
        <p:grpSpPr>
          <a:xfrm>
            <a:off x="1533720" y="2342250"/>
            <a:ext cx="3634740" cy="3710070"/>
            <a:chOff x="12960" y="1980000"/>
            <a:chExt cx="4846320" cy="4946760"/>
          </a:xfrm>
        </p:grpSpPr>
        <p:sp>
          <p:nvSpPr>
            <p:cNvPr id="4" name="Line">
              <a:extLst>
                <a:ext uri="{FF2B5EF4-FFF2-40B4-BE49-F238E27FC236}">
                  <a16:creationId xmlns:a16="http://schemas.microsoft.com/office/drawing/2014/main" id="{F28A8807-B404-42B3-9F1E-1C0BFE376F8B}"/>
                </a:ext>
              </a:extLst>
            </p:cNvPr>
            <p:cNvSpPr/>
            <p:nvPr/>
          </p:nvSpPr>
          <p:spPr>
            <a:xfrm>
              <a:off x="3022920" y="3628800"/>
              <a:ext cx="12240" cy="3297960"/>
            </a:xfrm>
            <a:prstGeom prst="line">
              <a:avLst/>
            </a:prstGeom>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endParaRPr lang="pt-BR" sz="2250" spc="-1">
                <a:solidFill>
                  <a:srgbClr val="FFFFFF"/>
                </a:solidFill>
                <a:latin typeface="Calibri"/>
              </a:endParaRPr>
            </a:p>
          </p:txBody>
        </p:sp>
        <p:sp>
          <p:nvSpPr>
            <p:cNvPr id="5" name="Freeform: Shape 22">
              <a:extLst>
                <a:ext uri="{FF2B5EF4-FFF2-40B4-BE49-F238E27FC236}">
                  <a16:creationId xmlns:a16="http://schemas.microsoft.com/office/drawing/2014/main" id="{F89AD39E-355F-4860-B0ED-BB56639E5854}"/>
                </a:ext>
              </a:extLst>
            </p:cNvPr>
            <p:cNvSpPr/>
            <p:nvPr/>
          </p:nvSpPr>
          <p:spPr>
            <a:xfrm>
              <a:off x="1968120" y="2177640"/>
              <a:ext cx="937080" cy="2537640"/>
            </a:xfrm>
            <a:custGeom>
              <a:avLst/>
              <a:gdLst>
                <a:gd name="textAreaLeft" fmla="*/ 0 w 937080"/>
                <a:gd name="textAreaRight" fmla="*/ 938160 w 937080"/>
                <a:gd name="textAreaTop" fmla="*/ 0 h 2537640"/>
                <a:gd name="textAreaBottom" fmla="*/ 2538720 h 2537640"/>
              </a:gdLst>
              <a:ahLst/>
              <a:cxnLst/>
              <a:rect l="textAreaLeft" t="textAreaTop" r="textAreaRight" b="textAreaBottom"/>
              <a:pathLst>
                <a:path w="1176607" h="2995546">
                  <a:moveTo>
                    <a:pt x="1030463" y="2529294"/>
                  </a:moveTo>
                  <a:cubicBezTo>
                    <a:pt x="1034356" y="2556527"/>
                    <a:pt x="1038249" y="2587660"/>
                    <a:pt x="1038249" y="2614894"/>
                  </a:cubicBezTo>
                  <a:lnTo>
                    <a:pt x="1038249" y="2735526"/>
                  </a:lnTo>
                  <a:cubicBezTo>
                    <a:pt x="1038249" y="2762782"/>
                    <a:pt x="1042142" y="2790015"/>
                    <a:pt x="1049928" y="2813370"/>
                  </a:cubicBezTo>
                  <a:lnTo>
                    <a:pt x="968208" y="2953436"/>
                  </a:lnTo>
                  <a:cubicBezTo>
                    <a:pt x="944861" y="2992370"/>
                    <a:pt x="898167" y="3007925"/>
                    <a:pt x="859248" y="2984570"/>
                  </a:cubicBezTo>
                  <a:cubicBezTo>
                    <a:pt x="820340" y="2961236"/>
                    <a:pt x="804768" y="2914526"/>
                    <a:pt x="828115" y="2875615"/>
                  </a:cubicBezTo>
                  <a:close/>
                  <a:moveTo>
                    <a:pt x="657923" y="2023434"/>
                  </a:moveTo>
                  <a:cubicBezTo>
                    <a:pt x="685162" y="2070137"/>
                    <a:pt x="712400" y="2116821"/>
                    <a:pt x="743530" y="2159628"/>
                  </a:cubicBezTo>
                  <a:lnTo>
                    <a:pt x="315496" y="2408673"/>
                  </a:lnTo>
                  <a:cubicBezTo>
                    <a:pt x="276584" y="2432015"/>
                    <a:pt x="229889" y="2420344"/>
                    <a:pt x="206542" y="2381434"/>
                  </a:cubicBezTo>
                  <a:cubicBezTo>
                    <a:pt x="183195" y="2342525"/>
                    <a:pt x="194868" y="2295821"/>
                    <a:pt x="233780" y="2272479"/>
                  </a:cubicBezTo>
                  <a:close/>
                  <a:moveTo>
                    <a:pt x="77818" y="1439755"/>
                  </a:moveTo>
                  <a:lnTo>
                    <a:pt x="544778" y="1439755"/>
                  </a:lnTo>
                  <a:cubicBezTo>
                    <a:pt x="544778" y="1451428"/>
                    <a:pt x="544778" y="1463102"/>
                    <a:pt x="544778" y="1474776"/>
                  </a:cubicBezTo>
                  <a:cubicBezTo>
                    <a:pt x="544778" y="1517579"/>
                    <a:pt x="544778" y="1560382"/>
                    <a:pt x="552555" y="1595403"/>
                  </a:cubicBezTo>
                  <a:lnTo>
                    <a:pt x="77818" y="1595403"/>
                  </a:lnTo>
                  <a:cubicBezTo>
                    <a:pt x="35021" y="1595403"/>
                    <a:pt x="0" y="1560382"/>
                    <a:pt x="0" y="1517579"/>
                  </a:cubicBezTo>
                  <a:cubicBezTo>
                    <a:pt x="0" y="1474776"/>
                    <a:pt x="35021" y="1439755"/>
                    <a:pt x="77818" y="1439755"/>
                  </a:cubicBezTo>
                  <a:close/>
                  <a:moveTo>
                    <a:pt x="252433" y="625428"/>
                  </a:moveTo>
                  <a:cubicBezTo>
                    <a:pt x="271891" y="620077"/>
                    <a:pt x="293294" y="622021"/>
                    <a:pt x="312746" y="633694"/>
                  </a:cubicBezTo>
                  <a:lnTo>
                    <a:pt x="697991" y="855492"/>
                  </a:lnTo>
                  <a:cubicBezTo>
                    <a:pt x="670738" y="902202"/>
                    <a:pt x="647410" y="948894"/>
                    <a:pt x="624057" y="995587"/>
                  </a:cubicBezTo>
                  <a:lnTo>
                    <a:pt x="234912" y="769901"/>
                  </a:lnTo>
                  <a:cubicBezTo>
                    <a:pt x="196007" y="746537"/>
                    <a:pt x="184331" y="699845"/>
                    <a:pt x="203784" y="660929"/>
                  </a:cubicBezTo>
                  <a:cubicBezTo>
                    <a:pt x="215460" y="643424"/>
                    <a:pt x="232974" y="630778"/>
                    <a:pt x="252433" y="625428"/>
                  </a:cubicBezTo>
                  <a:close/>
                  <a:moveTo>
                    <a:pt x="917357" y="3187"/>
                  </a:moveTo>
                  <a:cubicBezTo>
                    <a:pt x="936326" y="9025"/>
                    <a:pt x="952863" y="22643"/>
                    <a:pt x="962592" y="42094"/>
                  </a:cubicBezTo>
                  <a:lnTo>
                    <a:pt x="1176607" y="411778"/>
                  </a:lnTo>
                  <a:cubicBezTo>
                    <a:pt x="1129919" y="435127"/>
                    <a:pt x="1083214" y="462365"/>
                    <a:pt x="1040411" y="493490"/>
                  </a:cubicBezTo>
                  <a:lnTo>
                    <a:pt x="826396" y="119918"/>
                  </a:lnTo>
                  <a:cubicBezTo>
                    <a:pt x="806937" y="81018"/>
                    <a:pt x="818609" y="34318"/>
                    <a:pt x="857527" y="10968"/>
                  </a:cubicBezTo>
                  <a:cubicBezTo>
                    <a:pt x="876986" y="-706"/>
                    <a:pt x="898387" y="-2650"/>
                    <a:pt x="917357" y="3187"/>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6" name="Shape">
              <a:extLst>
                <a:ext uri="{FF2B5EF4-FFF2-40B4-BE49-F238E27FC236}">
                  <a16:creationId xmlns:a16="http://schemas.microsoft.com/office/drawing/2014/main" id="{E9A2C8B7-C003-4B87-9E72-2BD23C372188}"/>
                </a:ext>
              </a:extLst>
            </p:cNvPr>
            <p:cNvSpPr/>
            <p:nvPr/>
          </p:nvSpPr>
          <p:spPr>
            <a:xfrm>
              <a:off x="3271680" y="1980000"/>
              <a:ext cx="122760" cy="424080"/>
            </a:xfrm>
            <a:custGeom>
              <a:avLst/>
              <a:gdLst>
                <a:gd name="textAreaLeft" fmla="*/ 0 w 122760"/>
                <a:gd name="textAreaRight" fmla="*/ 123840 w 122760"/>
                <a:gd name="textAreaTop" fmla="*/ 0 h 424080"/>
                <a:gd name="textAreaBottom" fmla="*/ 425160 h 424080"/>
              </a:gdLst>
              <a:ahLst/>
              <a:cxnLst/>
              <a:rect l="textAreaLeft" t="textAreaTop" r="textAreaRight" b="textAreaBottom"/>
              <a:pathLst>
                <a:path w="21600" h="21600">
                  <a:moveTo>
                    <a:pt x="10800" y="0"/>
                  </a:moveTo>
                  <a:cubicBezTo>
                    <a:pt x="4860" y="0"/>
                    <a:pt x="0" y="1507"/>
                    <a:pt x="0" y="3349"/>
                  </a:cubicBezTo>
                  <a:lnTo>
                    <a:pt x="0" y="21600"/>
                  </a:lnTo>
                  <a:cubicBezTo>
                    <a:pt x="3780" y="21600"/>
                    <a:pt x="7560" y="21433"/>
                    <a:pt x="10800" y="21433"/>
                  </a:cubicBezTo>
                  <a:cubicBezTo>
                    <a:pt x="14580" y="21433"/>
                    <a:pt x="18360" y="21433"/>
                    <a:pt x="21600" y="21600"/>
                  </a:cubicBezTo>
                  <a:lnTo>
                    <a:pt x="21600" y="3349"/>
                  </a:lnTo>
                  <a:cubicBezTo>
                    <a:pt x="21600" y="1674"/>
                    <a:pt x="16740" y="0"/>
                    <a:pt x="10800" y="0"/>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7" name="Freeform: Shape 24">
              <a:extLst>
                <a:ext uri="{FF2B5EF4-FFF2-40B4-BE49-F238E27FC236}">
                  <a16:creationId xmlns:a16="http://schemas.microsoft.com/office/drawing/2014/main" id="{6CE0EC25-01AF-4B63-97F4-716133BE84B0}"/>
                </a:ext>
              </a:extLst>
            </p:cNvPr>
            <p:cNvSpPr/>
            <p:nvPr/>
          </p:nvSpPr>
          <p:spPr>
            <a:xfrm>
              <a:off x="3923280" y="2111760"/>
              <a:ext cx="936000" cy="2539440"/>
            </a:xfrm>
            <a:custGeom>
              <a:avLst/>
              <a:gdLst>
                <a:gd name="textAreaLeft" fmla="*/ 0 w 936000"/>
                <a:gd name="textAreaRight" fmla="*/ 937080 w 936000"/>
                <a:gd name="textAreaTop" fmla="*/ 0 h 2539440"/>
                <a:gd name="textAreaBottom" fmla="*/ 2540520 h 2539440"/>
              </a:gdLst>
              <a:ahLst/>
              <a:cxnLst/>
              <a:rect l="textAreaLeft" t="textAreaTop" r="textAreaRight" b="textAreaBottom"/>
              <a:pathLst>
                <a:path w="1175148" h="2997705">
                  <a:moveTo>
                    <a:pt x="175105" y="2529295"/>
                  </a:moveTo>
                  <a:lnTo>
                    <a:pt x="377446" y="2879511"/>
                  </a:lnTo>
                  <a:cubicBezTo>
                    <a:pt x="396903" y="2918422"/>
                    <a:pt x="385231" y="2965110"/>
                    <a:pt x="346318" y="2988465"/>
                  </a:cubicBezTo>
                  <a:cubicBezTo>
                    <a:pt x="307404" y="3007920"/>
                    <a:pt x="260706" y="2996243"/>
                    <a:pt x="237362" y="2957332"/>
                  </a:cubicBezTo>
                  <a:lnTo>
                    <a:pt x="155648" y="2817246"/>
                  </a:lnTo>
                  <a:cubicBezTo>
                    <a:pt x="163433" y="2790013"/>
                    <a:pt x="167320" y="2766658"/>
                    <a:pt x="167320" y="2739425"/>
                  </a:cubicBezTo>
                  <a:lnTo>
                    <a:pt x="167320" y="2614894"/>
                  </a:lnTo>
                  <a:cubicBezTo>
                    <a:pt x="167320" y="2583783"/>
                    <a:pt x="171218" y="2556528"/>
                    <a:pt x="175105" y="2529295"/>
                  </a:cubicBezTo>
                  <a:close/>
                  <a:moveTo>
                    <a:pt x="513637" y="2023438"/>
                  </a:moveTo>
                  <a:lnTo>
                    <a:pt x="937777" y="2268583"/>
                  </a:lnTo>
                  <a:cubicBezTo>
                    <a:pt x="976689" y="2291925"/>
                    <a:pt x="988363" y="2338627"/>
                    <a:pt x="965015" y="2381433"/>
                  </a:cubicBezTo>
                  <a:cubicBezTo>
                    <a:pt x="941668" y="2416446"/>
                    <a:pt x="894974" y="2432013"/>
                    <a:pt x="856062" y="2408671"/>
                  </a:cubicBezTo>
                  <a:lnTo>
                    <a:pt x="428030" y="2159630"/>
                  </a:lnTo>
                  <a:cubicBezTo>
                    <a:pt x="459160" y="2116824"/>
                    <a:pt x="490289" y="2070140"/>
                    <a:pt x="513637" y="2023438"/>
                  </a:cubicBezTo>
                  <a:close/>
                  <a:moveTo>
                    <a:pt x="630370" y="1439759"/>
                  </a:moveTo>
                  <a:lnTo>
                    <a:pt x="1097330" y="1439759"/>
                  </a:lnTo>
                  <a:cubicBezTo>
                    <a:pt x="1140128" y="1439759"/>
                    <a:pt x="1175148" y="1478669"/>
                    <a:pt x="1175148" y="1521471"/>
                  </a:cubicBezTo>
                  <a:cubicBezTo>
                    <a:pt x="1175148" y="1564281"/>
                    <a:pt x="1140128" y="1599299"/>
                    <a:pt x="1097330" y="1599299"/>
                  </a:cubicBezTo>
                  <a:lnTo>
                    <a:pt x="622593" y="1599299"/>
                  </a:lnTo>
                  <a:cubicBezTo>
                    <a:pt x="626482" y="1560389"/>
                    <a:pt x="630370" y="1517586"/>
                    <a:pt x="630370" y="1474776"/>
                  </a:cubicBezTo>
                  <a:cubicBezTo>
                    <a:pt x="630370" y="1463106"/>
                    <a:pt x="630370" y="1451429"/>
                    <a:pt x="630370" y="1439759"/>
                  </a:cubicBezTo>
                  <a:close/>
                  <a:moveTo>
                    <a:pt x="912500" y="585950"/>
                  </a:moveTo>
                  <a:cubicBezTo>
                    <a:pt x="931956" y="590815"/>
                    <a:pt x="949466" y="603460"/>
                    <a:pt x="961135" y="622908"/>
                  </a:cubicBezTo>
                  <a:cubicBezTo>
                    <a:pt x="984497" y="661823"/>
                    <a:pt x="972828" y="708514"/>
                    <a:pt x="933915" y="731860"/>
                  </a:cubicBezTo>
                  <a:lnTo>
                    <a:pt x="540885" y="957556"/>
                  </a:lnTo>
                  <a:cubicBezTo>
                    <a:pt x="521429" y="910865"/>
                    <a:pt x="494186" y="864174"/>
                    <a:pt x="466942" y="817466"/>
                  </a:cubicBezTo>
                  <a:lnTo>
                    <a:pt x="852185" y="595675"/>
                  </a:lnTo>
                  <a:cubicBezTo>
                    <a:pt x="871641" y="584002"/>
                    <a:pt x="893044" y="581086"/>
                    <a:pt x="912500" y="585950"/>
                  </a:cubicBezTo>
                  <a:close/>
                  <a:moveTo>
                    <a:pt x="262659" y="3187"/>
                  </a:moveTo>
                  <a:cubicBezTo>
                    <a:pt x="282114" y="-2650"/>
                    <a:pt x="303512" y="-706"/>
                    <a:pt x="322960" y="10969"/>
                  </a:cubicBezTo>
                  <a:cubicBezTo>
                    <a:pt x="361876" y="34318"/>
                    <a:pt x="377445" y="81018"/>
                    <a:pt x="350203" y="119919"/>
                  </a:cubicBezTo>
                  <a:lnTo>
                    <a:pt x="136195" y="493493"/>
                  </a:lnTo>
                  <a:cubicBezTo>
                    <a:pt x="93382" y="462368"/>
                    <a:pt x="46691" y="435130"/>
                    <a:pt x="0" y="411780"/>
                  </a:cubicBezTo>
                  <a:lnTo>
                    <a:pt x="214008" y="42094"/>
                  </a:lnTo>
                  <a:cubicBezTo>
                    <a:pt x="225690" y="22643"/>
                    <a:pt x="243203" y="9025"/>
                    <a:pt x="262659" y="3187"/>
                  </a:cubicBezTo>
                  <a:close/>
                </a:path>
              </a:pathLst>
            </a:custGeom>
            <a:solidFill>
              <a:schemeClr val="accent3">
                <a:lumMod val="50000"/>
              </a:schemeClr>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8" name="Shape">
              <a:extLst>
                <a:ext uri="{FF2B5EF4-FFF2-40B4-BE49-F238E27FC236}">
                  <a16:creationId xmlns:a16="http://schemas.microsoft.com/office/drawing/2014/main" id="{7E52B4DF-7805-4266-87C0-2B393F1692B0}"/>
                </a:ext>
              </a:extLst>
            </p:cNvPr>
            <p:cNvSpPr/>
            <p:nvPr/>
          </p:nvSpPr>
          <p:spPr>
            <a:xfrm>
              <a:off x="3488760" y="2573640"/>
              <a:ext cx="793080" cy="2017080"/>
            </a:xfrm>
            <a:custGeom>
              <a:avLst/>
              <a:gdLst>
                <a:gd name="textAreaLeft" fmla="*/ 0 w 793080"/>
                <a:gd name="textAreaRight" fmla="*/ 794160 w 793080"/>
                <a:gd name="textAreaTop" fmla="*/ 0 h 2017080"/>
                <a:gd name="textAreaBottom" fmla="*/ 2018160 h 2017080"/>
              </a:gdLst>
              <a:ahLst/>
              <a:cxnLst/>
              <a:rect l="textAreaLeft" t="textAreaTop" r="textAreaRight" b="textAreaBottom"/>
              <a:pathLst>
                <a:path w="21516" h="21600">
                  <a:moveTo>
                    <a:pt x="0" y="0"/>
                  </a:moveTo>
                  <a:lnTo>
                    <a:pt x="0" y="3035"/>
                  </a:lnTo>
                  <a:cubicBezTo>
                    <a:pt x="7648" y="3600"/>
                    <a:pt x="13447" y="6106"/>
                    <a:pt x="13447" y="9141"/>
                  </a:cubicBezTo>
                  <a:cubicBezTo>
                    <a:pt x="13447" y="10906"/>
                    <a:pt x="11514" y="13200"/>
                    <a:pt x="8405" y="14329"/>
                  </a:cubicBezTo>
                  <a:cubicBezTo>
                    <a:pt x="6303" y="15106"/>
                    <a:pt x="5211" y="16024"/>
                    <a:pt x="5211" y="17118"/>
                  </a:cubicBezTo>
                  <a:lnTo>
                    <a:pt x="5211" y="21600"/>
                  </a:lnTo>
                  <a:lnTo>
                    <a:pt x="8993" y="21600"/>
                  </a:lnTo>
                  <a:cubicBezTo>
                    <a:pt x="10001" y="21600"/>
                    <a:pt x="10842" y="21247"/>
                    <a:pt x="10842" y="20824"/>
                  </a:cubicBezTo>
                  <a:lnTo>
                    <a:pt x="10842" y="19694"/>
                  </a:lnTo>
                  <a:cubicBezTo>
                    <a:pt x="10842" y="18106"/>
                    <a:pt x="12187" y="16729"/>
                    <a:pt x="14960" y="15635"/>
                  </a:cubicBezTo>
                  <a:cubicBezTo>
                    <a:pt x="18994" y="13976"/>
                    <a:pt x="21516" y="11682"/>
                    <a:pt x="21516" y="9106"/>
                  </a:cubicBezTo>
                  <a:cubicBezTo>
                    <a:pt x="21600" y="4094"/>
                    <a:pt x="1193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0000"/>
                </a:solidFill>
                <a:latin typeface="Calibri"/>
              </a:endParaRPr>
            </a:p>
          </p:txBody>
        </p:sp>
        <p:sp>
          <p:nvSpPr>
            <p:cNvPr id="9" name="Shape">
              <a:extLst>
                <a:ext uri="{FF2B5EF4-FFF2-40B4-BE49-F238E27FC236}">
                  <a16:creationId xmlns:a16="http://schemas.microsoft.com/office/drawing/2014/main" id="{6A2EB672-33B0-4F3E-8753-C5811F9AC6CA}"/>
                </a:ext>
              </a:extLst>
            </p:cNvPr>
            <p:cNvSpPr/>
            <p:nvPr/>
          </p:nvSpPr>
          <p:spPr>
            <a:xfrm>
              <a:off x="3643920" y="4717440"/>
              <a:ext cx="299520" cy="635040"/>
            </a:xfrm>
            <a:custGeom>
              <a:avLst/>
              <a:gdLst>
                <a:gd name="textAreaLeft" fmla="*/ 0 w 299520"/>
                <a:gd name="textAreaRight" fmla="*/ 300600 w 299520"/>
                <a:gd name="textAreaTop" fmla="*/ 0 h 635040"/>
                <a:gd name="textAreaBottom" fmla="*/ 636120 h 635040"/>
              </a:gdLst>
              <a:ahLst/>
              <a:cxnLst/>
              <a:rect l="textAreaLeft" t="textAreaTop" r="textAreaRight" b="textAreaBottom"/>
              <a:pathLst>
                <a:path w="21600" h="21600">
                  <a:moveTo>
                    <a:pt x="0" y="0"/>
                  </a:moveTo>
                  <a:lnTo>
                    <a:pt x="0" y="21600"/>
                  </a:lnTo>
                  <a:cubicBezTo>
                    <a:pt x="11802" y="21600"/>
                    <a:pt x="21600" y="16788"/>
                    <a:pt x="21600" y="10744"/>
                  </a:cubicBezTo>
                  <a:cubicBezTo>
                    <a:pt x="21600" y="4812"/>
                    <a:pt x="1202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grpSp>
          <p:nvGrpSpPr>
            <p:cNvPr id="10" name="Group 27">
              <a:extLst>
                <a:ext uri="{FF2B5EF4-FFF2-40B4-BE49-F238E27FC236}">
                  <a16:creationId xmlns:a16="http://schemas.microsoft.com/office/drawing/2014/main" id="{0182454C-F25C-4BF8-AC58-6BAA361AC213}"/>
                </a:ext>
              </a:extLst>
            </p:cNvPr>
            <p:cNvGrpSpPr/>
            <p:nvPr/>
          </p:nvGrpSpPr>
          <p:grpSpPr>
            <a:xfrm>
              <a:off x="12960" y="4915440"/>
              <a:ext cx="3561480" cy="1938240"/>
              <a:chOff x="12960" y="4915440"/>
              <a:chExt cx="3561480" cy="1938240"/>
            </a:xfrm>
          </p:grpSpPr>
          <p:sp>
            <p:nvSpPr>
              <p:cNvPr id="11" name="Shape">
                <a:extLst>
                  <a:ext uri="{FF2B5EF4-FFF2-40B4-BE49-F238E27FC236}">
                    <a16:creationId xmlns:a16="http://schemas.microsoft.com/office/drawing/2014/main" id="{5D3506B7-0A30-4B19-BB77-60ACEBA98104}"/>
                  </a:ext>
                </a:extLst>
              </p:cNvPr>
              <p:cNvSpPr/>
              <p:nvPr/>
            </p:nvSpPr>
            <p:spPr>
              <a:xfrm>
                <a:off x="2309760" y="4948200"/>
                <a:ext cx="1122120" cy="1212480"/>
              </a:xfrm>
              <a:custGeom>
                <a:avLst/>
                <a:gdLst>
                  <a:gd name="textAreaLeft" fmla="*/ 0 w 1122120"/>
                  <a:gd name="textAreaRight" fmla="*/ 1123200 w 1122120"/>
                  <a:gd name="textAreaTop" fmla="*/ 0 h 1212480"/>
                  <a:gd name="textAreaBottom" fmla="*/ 1213560 h 1212480"/>
                </a:gdLst>
                <a:ahLst/>
                <a:cxnLst/>
                <a:rect l="textAreaLeft" t="textAreaTop" r="textAreaRight" b="textAreaBottom"/>
                <a:pathLst>
                  <a:path w="21600" h="21600">
                    <a:moveTo>
                      <a:pt x="20287" y="470"/>
                    </a:moveTo>
                    <a:lnTo>
                      <a:pt x="20108" y="470"/>
                    </a:lnTo>
                    <a:cubicBezTo>
                      <a:pt x="19273" y="470"/>
                      <a:pt x="18497" y="822"/>
                      <a:pt x="17900" y="1467"/>
                    </a:cubicBezTo>
                    <a:cubicBezTo>
                      <a:pt x="17304" y="2113"/>
                      <a:pt x="17005" y="2876"/>
                      <a:pt x="17005" y="3757"/>
                    </a:cubicBezTo>
                    <a:lnTo>
                      <a:pt x="17065" y="6750"/>
                    </a:lnTo>
                    <a:lnTo>
                      <a:pt x="15573" y="9274"/>
                    </a:lnTo>
                    <a:lnTo>
                      <a:pt x="16289" y="5224"/>
                    </a:lnTo>
                    <a:lnTo>
                      <a:pt x="14141" y="0"/>
                    </a:lnTo>
                    <a:lnTo>
                      <a:pt x="14022" y="0"/>
                    </a:lnTo>
                    <a:cubicBezTo>
                      <a:pt x="13366" y="117"/>
                      <a:pt x="12829" y="528"/>
                      <a:pt x="12471" y="1115"/>
                    </a:cubicBezTo>
                    <a:cubicBezTo>
                      <a:pt x="12113" y="1702"/>
                      <a:pt x="11993" y="2348"/>
                      <a:pt x="12172" y="2993"/>
                    </a:cubicBezTo>
                    <a:lnTo>
                      <a:pt x="12709" y="5283"/>
                    </a:lnTo>
                    <a:lnTo>
                      <a:pt x="10979" y="10330"/>
                    </a:lnTo>
                    <a:lnTo>
                      <a:pt x="2267" y="11035"/>
                    </a:lnTo>
                    <a:lnTo>
                      <a:pt x="2148" y="13324"/>
                    </a:lnTo>
                    <a:lnTo>
                      <a:pt x="0" y="21600"/>
                    </a:lnTo>
                    <a:lnTo>
                      <a:pt x="2625" y="20661"/>
                    </a:lnTo>
                    <a:lnTo>
                      <a:pt x="14857" y="19135"/>
                    </a:lnTo>
                    <a:cubicBezTo>
                      <a:pt x="16409" y="18959"/>
                      <a:pt x="17543" y="17785"/>
                      <a:pt x="18139" y="16259"/>
                    </a:cubicBezTo>
                    <a:lnTo>
                      <a:pt x="21600" y="7630"/>
                    </a:lnTo>
                    <a:lnTo>
                      <a:pt x="20287" y="470"/>
                    </a:ln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12" name="Freeform: Shape 29">
                <a:extLst>
                  <a:ext uri="{FF2B5EF4-FFF2-40B4-BE49-F238E27FC236}">
                    <a16:creationId xmlns:a16="http://schemas.microsoft.com/office/drawing/2014/main" id="{652250A4-D41E-4035-8B09-84C03A43E8B4}"/>
                  </a:ext>
                </a:extLst>
              </p:cNvPr>
              <p:cNvSpPr/>
              <p:nvPr/>
            </p:nvSpPr>
            <p:spPr>
              <a:xfrm>
                <a:off x="571680" y="4915440"/>
                <a:ext cx="3002760" cy="1938240"/>
              </a:xfrm>
              <a:custGeom>
                <a:avLst/>
                <a:gdLst>
                  <a:gd name="textAreaLeft" fmla="*/ 0 w 3002760"/>
                  <a:gd name="textAreaRight" fmla="*/ 3003840 w 3002760"/>
                  <a:gd name="textAreaTop" fmla="*/ 0 h 1938240"/>
                  <a:gd name="textAreaBottom" fmla="*/ 1939320 h 1938240"/>
                </a:gdLst>
                <a:ahLst/>
                <a:cxnLst/>
                <a:rect l="textAreaLeft" t="textAreaTop" r="textAreaRight" b="textAreaBottom"/>
                <a:pathLst>
                  <a:path w="3766691" h="2288587">
                    <a:moveTo>
                      <a:pt x="2993432" y="403"/>
                    </a:moveTo>
                    <a:cubicBezTo>
                      <a:pt x="3020971" y="2958"/>
                      <a:pt x="3045788" y="17546"/>
                      <a:pt x="3066191" y="40935"/>
                    </a:cubicBezTo>
                    <a:cubicBezTo>
                      <a:pt x="3089559" y="72014"/>
                      <a:pt x="3097406" y="110969"/>
                      <a:pt x="3085722" y="149817"/>
                    </a:cubicBezTo>
                    <a:cubicBezTo>
                      <a:pt x="3074039" y="192658"/>
                      <a:pt x="3042998" y="231613"/>
                      <a:pt x="3000100" y="258807"/>
                    </a:cubicBezTo>
                    <a:lnTo>
                      <a:pt x="2751080" y="398875"/>
                    </a:lnTo>
                    <a:lnTo>
                      <a:pt x="2412601" y="476678"/>
                    </a:lnTo>
                    <a:cubicBezTo>
                      <a:pt x="2354182" y="488440"/>
                      <a:pt x="2311458" y="531173"/>
                      <a:pt x="2299774" y="589553"/>
                    </a:cubicBezTo>
                    <a:cubicBezTo>
                      <a:pt x="2284080" y="647932"/>
                      <a:pt x="2303611" y="702427"/>
                      <a:pt x="2350346" y="737390"/>
                    </a:cubicBezTo>
                    <a:lnTo>
                      <a:pt x="2521416" y="869796"/>
                    </a:lnTo>
                    <a:lnTo>
                      <a:pt x="3214069" y="1056482"/>
                    </a:lnTo>
                    <a:lnTo>
                      <a:pt x="3482620" y="694658"/>
                    </a:lnTo>
                    <a:lnTo>
                      <a:pt x="3502151" y="496210"/>
                    </a:lnTo>
                    <a:cubicBezTo>
                      <a:pt x="3505987" y="437830"/>
                      <a:pt x="3533191" y="391105"/>
                      <a:pt x="3576090" y="352257"/>
                    </a:cubicBezTo>
                    <a:cubicBezTo>
                      <a:pt x="3618814" y="313302"/>
                      <a:pt x="3673221" y="297762"/>
                      <a:pt x="3727804" y="305532"/>
                    </a:cubicBezTo>
                    <a:lnTo>
                      <a:pt x="3739487" y="305532"/>
                    </a:lnTo>
                    <a:lnTo>
                      <a:pt x="3766691" y="788000"/>
                    </a:lnTo>
                    <a:lnTo>
                      <a:pt x="3478784" y="1332841"/>
                    </a:lnTo>
                    <a:cubicBezTo>
                      <a:pt x="3428212" y="1426183"/>
                      <a:pt x="3346426" y="1496217"/>
                      <a:pt x="3245284" y="1496217"/>
                    </a:cubicBezTo>
                    <a:lnTo>
                      <a:pt x="2443641" y="1500102"/>
                    </a:lnTo>
                    <a:lnTo>
                      <a:pt x="1817254" y="1651932"/>
                    </a:lnTo>
                    <a:cubicBezTo>
                      <a:pt x="1452879" y="1740405"/>
                      <a:pt x="1148184" y="1924303"/>
                      <a:pt x="903053" y="2200880"/>
                    </a:cubicBezTo>
                    <a:lnTo>
                      <a:pt x="831438" y="2288587"/>
                    </a:lnTo>
                    <a:lnTo>
                      <a:pt x="735702" y="2288587"/>
                    </a:lnTo>
                    <a:lnTo>
                      <a:pt x="0" y="1881458"/>
                    </a:lnTo>
                    <a:lnTo>
                      <a:pt x="840530" y="1165471"/>
                    </a:lnTo>
                    <a:lnTo>
                      <a:pt x="1023459" y="846380"/>
                    </a:lnTo>
                    <a:cubicBezTo>
                      <a:pt x="1206213" y="527288"/>
                      <a:pt x="1459244" y="313302"/>
                      <a:pt x="1793887" y="184888"/>
                    </a:cubicBezTo>
                    <a:lnTo>
                      <a:pt x="1891193" y="149817"/>
                    </a:lnTo>
                    <a:lnTo>
                      <a:pt x="2517580" y="72014"/>
                    </a:lnTo>
                    <a:lnTo>
                      <a:pt x="2965049" y="1980"/>
                    </a:lnTo>
                    <a:cubicBezTo>
                      <a:pt x="2974771" y="37"/>
                      <a:pt x="2984253" y="-449"/>
                      <a:pt x="2993432" y="403"/>
                    </a:cubicBezTo>
                    <a:close/>
                  </a:path>
                </a:pathLst>
              </a:custGeom>
              <a:solidFill>
                <a:schemeClr val="accent2">
                  <a:lumMod val="60000"/>
                  <a:lumOff val="40000"/>
                </a:schemeClr>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13" name="Freeform: Shape 30">
                <a:extLst>
                  <a:ext uri="{FF2B5EF4-FFF2-40B4-BE49-F238E27FC236}">
                    <a16:creationId xmlns:a16="http://schemas.microsoft.com/office/drawing/2014/main" id="{D2CBCD89-324C-4663-AF32-4C58A8C68938}"/>
                  </a:ext>
                </a:extLst>
              </p:cNvPr>
              <p:cNvSpPr/>
              <p:nvPr/>
            </p:nvSpPr>
            <p:spPr>
              <a:xfrm>
                <a:off x="887400" y="6180840"/>
                <a:ext cx="1625040" cy="672840"/>
              </a:xfrm>
              <a:custGeom>
                <a:avLst/>
                <a:gdLst>
                  <a:gd name="textAreaLeft" fmla="*/ 0 w 1625040"/>
                  <a:gd name="textAreaRight" fmla="*/ 1626120 w 1625040"/>
                  <a:gd name="textAreaTop" fmla="*/ 0 h 672840"/>
                  <a:gd name="textAreaBottom" fmla="*/ 673920 h 672840"/>
                </a:gdLst>
                <a:ahLst/>
                <a:cxnLst/>
                <a:rect l="textAreaLeft" t="textAreaTop" r="textAreaRight" b="textAreaBottom"/>
                <a:pathLst>
                  <a:path w="2038997" h="795599">
                    <a:moveTo>
                      <a:pt x="1701758" y="836"/>
                    </a:moveTo>
                    <a:cubicBezTo>
                      <a:pt x="1809042" y="-1548"/>
                      <a:pt x="1921283" y="1130"/>
                      <a:pt x="2038997" y="9401"/>
                    </a:cubicBezTo>
                    <a:lnTo>
                      <a:pt x="1412478" y="161136"/>
                    </a:lnTo>
                    <a:cubicBezTo>
                      <a:pt x="1048219" y="249685"/>
                      <a:pt x="743442" y="433527"/>
                      <a:pt x="498336" y="710121"/>
                    </a:cubicBezTo>
                    <a:lnTo>
                      <a:pt x="428562" y="795599"/>
                    </a:lnTo>
                    <a:lnTo>
                      <a:pt x="327622" y="795599"/>
                    </a:lnTo>
                    <a:lnTo>
                      <a:pt x="0" y="612546"/>
                    </a:lnTo>
                    <a:cubicBezTo>
                      <a:pt x="442644" y="282250"/>
                      <a:pt x="950768" y="17526"/>
                      <a:pt x="1701758" y="836"/>
                    </a:cubicBez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14" name="Freeform: Shape 31">
                <a:extLst>
                  <a:ext uri="{FF2B5EF4-FFF2-40B4-BE49-F238E27FC236}">
                    <a16:creationId xmlns:a16="http://schemas.microsoft.com/office/drawing/2014/main" id="{9B8E4786-3507-43D2-9A96-93E0DBC9689A}"/>
                  </a:ext>
                </a:extLst>
              </p:cNvPr>
              <p:cNvSpPr/>
              <p:nvPr/>
            </p:nvSpPr>
            <p:spPr>
              <a:xfrm>
                <a:off x="303480" y="6168600"/>
                <a:ext cx="1176120" cy="685080"/>
              </a:xfrm>
              <a:custGeom>
                <a:avLst/>
                <a:gdLst>
                  <a:gd name="textAreaLeft" fmla="*/ 0 w 1176120"/>
                  <a:gd name="textAreaRight" fmla="*/ 1177200 w 1176120"/>
                  <a:gd name="textAreaTop" fmla="*/ 0 h 685080"/>
                  <a:gd name="textAreaBottom" fmla="*/ 686160 h 685080"/>
                </a:gdLst>
                <a:ahLst/>
                <a:cxnLst/>
                <a:rect l="textAreaLeft" t="textAreaTop" r="textAreaRight" b="textAreaBottom"/>
                <a:pathLst>
                  <a:path w="1476197" h="809887">
                    <a:moveTo>
                      <a:pt x="787441" y="0"/>
                    </a:moveTo>
                    <a:cubicBezTo>
                      <a:pt x="787441" y="0"/>
                      <a:pt x="1223259" y="268513"/>
                      <a:pt x="1476197" y="540882"/>
                    </a:cubicBezTo>
                    <a:cubicBezTo>
                      <a:pt x="1476197" y="540882"/>
                      <a:pt x="1421853" y="627143"/>
                      <a:pt x="1316257" y="765821"/>
                    </a:cubicBezTo>
                    <a:lnTo>
                      <a:pt x="1281941" y="809887"/>
                    </a:lnTo>
                    <a:lnTo>
                      <a:pt x="0" y="809887"/>
                    </a:lnTo>
                    <a:lnTo>
                      <a:pt x="20857" y="521413"/>
                    </a:lnTo>
                    <a:cubicBezTo>
                      <a:pt x="24778" y="517558"/>
                      <a:pt x="417762" y="194590"/>
                      <a:pt x="787441" y="0"/>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15" name="Freeform: Shape 32">
                <a:extLst>
                  <a:ext uri="{FF2B5EF4-FFF2-40B4-BE49-F238E27FC236}">
                    <a16:creationId xmlns:a16="http://schemas.microsoft.com/office/drawing/2014/main" id="{591C6A81-A966-4067-819C-E1191ADB572F}"/>
                  </a:ext>
                </a:extLst>
              </p:cNvPr>
              <p:cNvSpPr/>
              <p:nvPr/>
            </p:nvSpPr>
            <p:spPr>
              <a:xfrm>
                <a:off x="12960" y="6267600"/>
                <a:ext cx="1404360" cy="586080"/>
              </a:xfrm>
              <a:custGeom>
                <a:avLst/>
                <a:gdLst>
                  <a:gd name="textAreaLeft" fmla="*/ 0 w 1404360"/>
                  <a:gd name="textAreaRight" fmla="*/ 1405440 w 1404360"/>
                  <a:gd name="textAreaTop" fmla="*/ 0 h 586080"/>
                  <a:gd name="textAreaBottom" fmla="*/ 587160 h 586080"/>
                </a:gdLst>
                <a:ahLst/>
                <a:cxnLst/>
                <a:rect l="textAreaLeft" t="textAreaTop" r="textAreaRight" b="textAreaBottom"/>
                <a:pathLst>
                  <a:path w="1762718" h="693151">
                    <a:moveTo>
                      <a:pt x="918327" y="0"/>
                    </a:moveTo>
                    <a:cubicBezTo>
                      <a:pt x="918327" y="0"/>
                      <a:pt x="1435881" y="272399"/>
                      <a:pt x="1762718" y="536999"/>
                    </a:cubicBezTo>
                    <a:cubicBezTo>
                      <a:pt x="1762718" y="536999"/>
                      <a:pt x="1739324" y="572567"/>
                      <a:pt x="1694076" y="636983"/>
                    </a:cubicBezTo>
                    <a:lnTo>
                      <a:pt x="1654128" y="693151"/>
                    </a:lnTo>
                    <a:lnTo>
                      <a:pt x="0" y="693151"/>
                    </a:lnTo>
                    <a:lnTo>
                      <a:pt x="0" y="435839"/>
                    </a:lnTo>
                    <a:cubicBezTo>
                      <a:pt x="3917" y="435839"/>
                      <a:pt x="420278" y="202320"/>
                      <a:pt x="918327" y="0"/>
                    </a:cubicBezTo>
                    <a:close/>
                  </a:path>
                </a:pathLst>
              </a:custGeom>
              <a:solidFill>
                <a:schemeClr val="bg2">
                  <a:lumMod val="10000"/>
                </a:schemeClr>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grpSp>
      </p:grpSp>
      <p:sp>
        <p:nvSpPr>
          <p:cNvPr id="16" name="CaixaDeTexto 41">
            <a:extLst>
              <a:ext uri="{FF2B5EF4-FFF2-40B4-BE49-F238E27FC236}">
                <a16:creationId xmlns:a16="http://schemas.microsoft.com/office/drawing/2014/main" id="{A92264B0-06D9-4F98-A75E-B5D660149359}"/>
              </a:ext>
            </a:extLst>
          </p:cNvPr>
          <p:cNvSpPr/>
          <p:nvPr/>
        </p:nvSpPr>
        <p:spPr>
          <a:xfrm>
            <a:off x="0" y="857250"/>
            <a:ext cx="12192000" cy="843756"/>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nchor="t">
            <a:spAutoFit/>
          </a:bodyPr>
          <a:lstStyle/>
          <a:p>
            <a:pPr algn="ctr">
              <a:lnSpc>
                <a:spcPct val="90000"/>
              </a:lnSpc>
              <a:spcBef>
                <a:spcPct val="0"/>
              </a:spcBef>
            </a:pPr>
            <a:r>
              <a:rPr lang="pt-BR" sz="2800" b="1" kern="150" dirty="0">
                <a:solidFill>
                  <a:srgbClr val="008080"/>
                </a:solidFill>
                <a:latin typeface="Helvetica" panose="020B0604020202020204" pitchFamily="34" charset="0"/>
                <a:ea typeface="NSimSun" panose="02010609030101010101" pitchFamily="49" charset="-122"/>
                <a:cs typeface="Helvetica" panose="020B0604020202020204" pitchFamily="34" charset="0"/>
              </a:rPr>
              <a:t>É possível aditivo no regime de empreitada por preço global?</a:t>
            </a:r>
            <a:br>
              <a:rPr sz="2800" b="1" kern="150" dirty="0">
                <a:solidFill>
                  <a:srgbClr val="008080"/>
                </a:solidFill>
                <a:latin typeface="Helvetica" panose="020B0604020202020204" pitchFamily="34" charset="0"/>
                <a:ea typeface="NSimSun" panose="02010609030101010101" pitchFamily="49" charset="-122"/>
                <a:cs typeface="Helvetica" panose="020B0604020202020204" pitchFamily="34" charset="0"/>
              </a:rPr>
            </a:br>
            <a:endParaRPr lang="pt-BR" sz="2800" b="1" kern="150" dirty="0">
              <a:solidFill>
                <a:srgbClr val="008080"/>
              </a:solidFill>
              <a:latin typeface="Helvetica" panose="020B0604020202020204" pitchFamily="34" charset="0"/>
              <a:ea typeface="NSimSun" panose="02010609030101010101" pitchFamily="49" charset="-122"/>
              <a:cs typeface="Helvetica" panose="020B0604020202020204" pitchFamily="34" charset="0"/>
            </a:endParaRPr>
          </a:p>
        </p:txBody>
      </p:sp>
      <p:pic>
        <p:nvPicPr>
          <p:cNvPr id="17" name="Imagem 16">
            <a:extLst>
              <a:ext uri="{FF2B5EF4-FFF2-40B4-BE49-F238E27FC236}">
                <a16:creationId xmlns:a16="http://schemas.microsoft.com/office/drawing/2014/main" id="{EE9736C6-0D72-44E8-8A94-DF808BA001D7}"/>
              </a:ext>
            </a:extLst>
          </p:cNvPr>
          <p:cNvPicPr/>
          <p:nvPr/>
        </p:nvPicPr>
        <p:blipFill>
          <a:blip r:embed="rId3"/>
          <a:stretch/>
        </p:blipFill>
        <p:spPr>
          <a:xfrm>
            <a:off x="6654000" y="2202930"/>
            <a:ext cx="2973780" cy="2973780"/>
          </a:xfrm>
          <a:prstGeom prst="rect">
            <a:avLst/>
          </a:prstGeom>
          <a:ln w="0">
            <a:noFill/>
          </a:ln>
        </p:spPr>
      </p:pic>
      <p:pic>
        <p:nvPicPr>
          <p:cNvPr id="18" name="Imagem 17">
            <a:extLst>
              <a:ext uri="{FF2B5EF4-FFF2-40B4-BE49-F238E27FC236}">
                <a16:creationId xmlns:a16="http://schemas.microsoft.com/office/drawing/2014/main" id="{FC00B262-A22A-40EC-9D7C-494C366E8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209" y="-138984"/>
            <a:ext cx="1301250" cy="710189"/>
          </a:xfrm>
          <a:prstGeom prst="rect">
            <a:avLst/>
          </a:prstGeom>
        </p:spPr>
      </p:pic>
      <p:sp>
        <p:nvSpPr>
          <p:cNvPr id="19" name="CaixaDeTexto 18">
            <a:extLst>
              <a:ext uri="{FF2B5EF4-FFF2-40B4-BE49-F238E27FC236}">
                <a16:creationId xmlns:a16="http://schemas.microsoft.com/office/drawing/2014/main" id="{EF7FC01C-C83A-4A0C-8B4F-937926B3E48E}"/>
              </a:ext>
            </a:extLst>
          </p:cNvPr>
          <p:cNvSpPr txBox="1"/>
          <p:nvPr/>
        </p:nvSpPr>
        <p:spPr>
          <a:xfrm>
            <a:off x="-373925"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20" name="Picture 30">
            <a:extLst>
              <a:ext uri="{FF2B5EF4-FFF2-40B4-BE49-F238E27FC236}">
                <a16:creationId xmlns:a16="http://schemas.microsoft.com/office/drawing/2014/main" id="{57A30672-8DCB-43E6-81A4-AEF28CBF0723}"/>
              </a:ext>
            </a:extLst>
          </p:cNvPr>
          <p:cNvPicPr>
            <a:picLocks noChangeAspect="1"/>
          </p:cNvPicPr>
          <p:nvPr/>
        </p:nvPicPr>
        <p:blipFill>
          <a:blip r:embed="rId5"/>
          <a:srcRect/>
          <a:stretch>
            <a:fillRect/>
          </a:stretch>
        </p:blipFill>
        <p:spPr>
          <a:xfrm>
            <a:off x="-299417" y="55290"/>
            <a:ext cx="227973" cy="227973"/>
          </a:xfrm>
          <a:prstGeom prst="rect">
            <a:avLst/>
          </a:prstGeom>
        </p:spPr>
      </p:pic>
    </p:spTree>
    <p:extLst>
      <p:ext uri="{BB962C8B-B14F-4D97-AF65-F5344CB8AC3E}">
        <p14:creationId xmlns:p14="http://schemas.microsoft.com/office/powerpoint/2010/main" val="63217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oogle Shape;61;p14">
            <a:extLst>
              <a:ext uri="{FF2B5EF4-FFF2-40B4-BE49-F238E27FC236}">
                <a16:creationId xmlns:a16="http://schemas.microsoft.com/office/drawing/2014/main" id="{81C23E43-4C4E-4CBE-BD27-94FC03C29A00}"/>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pic>
        <p:nvPicPr>
          <p:cNvPr id="3" name="Picture 30">
            <a:extLst>
              <a:ext uri="{FF2B5EF4-FFF2-40B4-BE49-F238E27FC236}">
                <a16:creationId xmlns:a16="http://schemas.microsoft.com/office/drawing/2014/main" id="{5448FD41-57DC-43AA-A999-E47BC46A2E3B}"/>
              </a:ext>
            </a:extLst>
          </p:cNvPr>
          <p:cNvPicPr/>
          <p:nvPr/>
        </p:nvPicPr>
        <p:blipFill>
          <a:blip r:embed="rId3"/>
          <a:stretch/>
        </p:blipFill>
        <p:spPr>
          <a:xfrm>
            <a:off x="8642280" y="5030640"/>
            <a:ext cx="170100" cy="170100"/>
          </a:xfrm>
          <a:prstGeom prst="rect">
            <a:avLst/>
          </a:prstGeom>
          <a:ln w="0">
            <a:noFill/>
          </a:ln>
        </p:spPr>
      </p:pic>
      <p:sp>
        <p:nvSpPr>
          <p:cNvPr id="4" name="Frame 33">
            <a:extLst>
              <a:ext uri="{FF2B5EF4-FFF2-40B4-BE49-F238E27FC236}">
                <a16:creationId xmlns:a16="http://schemas.microsoft.com/office/drawing/2014/main" id="{715A6CC9-2514-4910-BDD6-4CA75B4C9396}"/>
              </a:ext>
            </a:extLst>
          </p:cNvPr>
          <p:cNvSpPr/>
          <p:nvPr/>
        </p:nvSpPr>
        <p:spPr>
          <a:xfrm>
            <a:off x="1431103" y="1901340"/>
            <a:ext cx="1470150" cy="1470150"/>
          </a:xfrm>
          <a:prstGeom prst="frame">
            <a:avLst>
              <a:gd name="adj1" fmla="val 4218"/>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defTabSz="685800"/>
            <a:endParaRPr lang="en-US" sz="1350" spc="-1">
              <a:solidFill>
                <a:schemeClr val="lt1"/>
              </a:solidFill>
              <a:latin typeface="Calibri"/>
            </a:endParaRPr>
          </a:p>
        </p:txBody>
      </p:sp>
      <p:sp>
        <p:nvSpPr>
          <p:cNvPr id="5" name="Frame 34">
            <a:extLst>
              <a:ext uri="{FF2B5EF4-FFF2-40B4-BE49-F238E27FC236}">
                <a16:creationId xmlns:a16="http://schemas.microsoft.com/office/drawing/2014/main" id="{71D117D4-6CCB-4E45-86C5-AD08A4D28DAE}"/>
              </a:ext>
            </a:extLst>
          </p:cNvPr>
          <p:cNvSpPr/>
          <p:nvPr/>
        </p:nvSpPr>
        <p:spPr>
          <a:xfrm>
            <a:off x="3541693" y="1901340"/>
            <a:ext cx="1470150" cy="1470150"/>
          </a:xfrm>
          <a:prstGeom prst="frame">
            <a:avLst>
              <a:gd name="adj1" fmla="val 4218"/>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defTabSz="685800"/>
            <a:endParaRPr lang="en-US" sz="1350" spc="-1">
              <a:solidFill>
                <a:schemeClr val="lt1"/>
              </a:solidFill>
              <a:latin typeface="Calibri"/>
            </a:endParaRPr>
          </a:p>
        </p:txBody>
      </p:sp>
      <p:sp>
        <p:nvSpPr>
          <p:cNvPr id="6" name="Freeform: Shape 37">
            <a:extLst>
              <a:ext uri="{FF2B5EF4-FFF2-40B4-BE49-F238E27FC236}">
                <a16:creationId xmlns:a16="http://schemas.microsoft.com/office/drawing/2014/main" id="{C197101C-036C-4B7E-AE6B-1455E9648524}"/>
              </a:ext>
            </a:extLst>
          </p:cNvPr>
          <p:cNvSpPr/>
          <p:nvPr/>
        </p:nvSpPr>
        <p:spPr>
          <a:xfrm rot="18900000">
            <a:off x="2823763" y="2340090"/>
            <a:ext cx="593460" cy="593460"/>
          </a:xfrm>
          <a:custGeom>
            <a:avLst/>
            <a:gdLst>
              <a:gd name="textAreaLeft" fmla="*/ 0 w 791280"/>
              <a:gd name="textAreaRight" fmla="*/ 792360 w 791280"/>
              <a:gd name="textAreaTop" fmla="*/ 0 h 791280"/>
              <a:gd name="textAreaBottom" fmla="*/ 792360 h 791280"/>
            </a:gdLst>
            <a:ahLst/>
            <a:cxnLst/>
            <a:rect l="textAreaLeft" t="textAreaTop" r="textAreaRight" b="textAreaBottom"/>
            <a:pathLst>
              <a:path w="901292" h="901292">
                <a:moveTo>
                  <a:pt x="901292" y="0"/>
                </a:moveTo>
                <a:lnTo>
                  <a:pt x="901292" y="901292"/>
                </a:lnTo>
                <a:lnTo>
                  <a:pt x="0" y="901292"/>
                </a:lnTo>
                <a:lnTo>
                  <a:pt x="94086" y="807206"/>
                </a:lnTo>
                <a:lnTo>
                  <a:pt x="807206" y="807206"/>
                </a:lnTo>
                <a:lnTo>
                  <a:pt x="807206" y="94086"/>
                </a:lnTo>
                <a:close/>
              </a:path>
            </a:pathLst>
          </a:cu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defTabSz="685800"/>
            <a:endParaRPr lang="en-US" sz="1350" spc="-1">
              <a:solidFill>
                <a:schemeClr val="lt1"/>
              </a:solidFill>
              <a:latin typeface="Calibri"/>
            </a:endParaRPr>
          </a:p>
        </p:txBody>
      </p:sp>
      <p:cxnSp>
        <p:nvCxnSpPr>
          <p:cNvPr id="7" name="Straight Connector 38">
            <a:extLst>
              <a:ext uri="{FF2B5EF4-FFF2-40B4-BE49-F238E27FC236}">
                <a16:creationId xmlns:a16="http://schemas.microsoft.com/office/drawing/2014/main" id="{BEABFF6D-46EF-4AC5-A327-E640A781AD01}"/>
              </a:ext>
            </a:extLst>
          </p:cNvPr>
          <p:cNvCxnSpPr>
            <a:stCxn id="4" idx="3"/>
            <a:endCxn id="6" idx="1"/>
          </p:cNvCxnSpPr>
          <p:nvPr/>
        </p:nvCxnSpPr>
        <p:spPr>
          <a:xfrm>
            <a:off x="2901253" y="2636280"/>
            <a:ext cx="9720" cy="210600"/>
          </a:xfrm>
          <a:prstGeom prst="straightConnector1">
            <a:avLst/>
          </a:prstGeom>
          <a:ln w="76200">
            <a:solidFill>
              <a:srgbClr val="0F375C"/>
            </a:solidFill>
            <a:round/>
          </a:ln>
        </p:spPr>
      </p:cxnSp>
      <p:sp>
        <p:nvSpPr>
          <p:cNvPr id="8" name="TextBox 79">
            <a:extLst>
              <a:ext uri="{FF2B5EF4-FFF2-40B4-BE49-F238E27FC236}">
                <a16:creationId xmlns:a16="http://schemas.microsoft.com/office/drawing/2014/main" id="{6BBD05E5-A11D-41BF-9277-1650ED5138DA}"/>
              </a:ext>
            </a:extLst>
          </p:cNvPr>
          <p:cNvSpPr/>
          <p:nvPr/>
        </p:nvSpPr>
        <p:spPr>
          <a:xfrm>
            <a:off x="4776960" y="4691693"/>
            <a:ext cx="2341710" cy="345158"/>
          </a:xfrm>
          <a:prstGeom prst="rect">
            <a:avLst/>
          </a:prstGeom>
          <a:noFill/>
          <a:ln w="0">
            <a:noFill/>
          </a:ln>
        </p:spPr>
        <p:style>
          <a:lnRef idx="0">
            <a:scrgbClr r="0" g="0" b="0"/>
          </a:lnRef>
          <a:fillRef idx="0">
            <a:scrgbClr r="0" g="0" b="0"/>
          </a:fillRef>
          <a:effectRef idx="0">
            <a:scrgbClr r="0" g="0" b="0"/>
          </a:effectRef>
          <a:fontRef idx="minor"/>
        </p:style>
        <p:txBody>
          <a:bodyPr lIns="0" tIns="33750" rIns="0" bIns="33750" anchor="b">
            <a:spAutoFit/>
          </a:bodyPr>
          <a:lstStyle/>
          <a:p>
            <a:pPr algn="ctr" defTabSz="685800"/>
            <a:r>
              <a:rPr lang="en-US" b="1" spc="-1" dirty="0" err="1">
                <a:solidFill>
                  <a:schemeClr val="dk1"/>
                </a:solidFill>
              </a:rPr>
              <a:t>Variação</a:t>
            </a:r>
            <a:r>
              <a:rPr lang="en-US" b="1" spc="-1" dirty="0">
                <a:solidFill>
                  <a:schemeClr val="dk1"/>
                </a:solidFill>
              </a:rPr>
              <a:t> de </a:t>
            </a:r>
            <a:r>
              <a:rPr lang="en-US" b="1" spc="-1" dirty="0" err="1">
                <a:solidFill>
                  <a:schemeClr val="dk1"/>
                </a:solidFill>
              </a:rPr>
              <a:t>quantidade</a:t>
            </a:r>
            <a:endParaRPr lang="pt-BR" spc="-1" dirty="0">
              <a:solidFill>
                <a:srgbClr val="000000"/>
              </a:solidFill>
            </a:endParaRPr>
          </a:p>
        </p:txBody>
      </p:sp>
      <p:pic>
        <p:nvPicPr>
          <p:cNvPr id="9" name="Graphic 88" descr="Puzzle">
            <a:extLst>
              <a:ext uri="{FF2B5EF4-FFF2-40B4-BE49-F238E27FC236}">
                <a16:creationId xmlns:a16="http://schemas.microsoft.com/office/drawing/2014/main" id="{09A44A8C-B2D5-4E71-9DAA-04F42BB76923}"/>
              </a:ext>
            </a:extLst>
          </p:cNvPr>
          <p:cNvPicPr/>
          <p:nvPr/>
        </p:nvPicPr>
        <p:blipFill>
          <a:blip r:embed="rId4"/>
          <a:stretch/>
        </p:blipFill>
        <p:spPr>
          <a:xfrm>
            <a:off x="3885943" y="2210760"/>
            <a:ext cx="876690" cy="876690"/>
          </a:xfrm>
          <a:prstGeom prst="rect">
            <a:avLst/>
          </a:prstGeom>
          <a:ln w="0">
            <a:noFill/>
          </a:ln>
        </p:spPr>
      </p:pic>
      <p:pic>
        <p:nvPicPr>
          <p:cNvPr id="10" name="Graphic 89" descr="Lightbulb">
            <a:extLst>
              <a:ext uri="{FF2B5EF4-FFF2-40B4-BE49-F238E27FC236}">
                <a16:creationId xmlns:a16="http://schemas.microsoft.com/office/drawing/2014/main" id="{1F1809D9-D542-4FF7-95F1-C8F3B2F4929A}"/>
              </a:ext>
            </a:extLst>
          </p:cNvPr>
          <p:cNvPicPr/>
          <p:nvPr/>
        </p:nvPicPr>
        <p:blipFill>
          <a:blip r:embed="rId5"/>
          <a:stretch/>
        </p:blipFill>
        <p:spPr>
          <a:xfrm>
            <a:off x="1712713" y="2232630"/>
            <a:ext cx="876690" cy="876690"/>
          </a:xfrm>
          <a:prstGeom prst="rect">
            <a:avLst/>
          </a:prstGeom>
          <a:ln w="0">
            <a:noFill/>
          </a:ln>
        </p:spPr>
      </p:pic>
      <p:sp>
        <p:nvSpPr>
          <p:cNvPr id="11" name="Shape">
            <a:extLst>
              <a:ext uri="{FF2B5EF4-FFF2-40B4-BE49-F238E27FC236}">
                <a16:creationId xmlns:a16="http://schemas.microsoft.com/office/drawing/2014/main" id="{543A30F8-4D93-4616-8A44-89FCF6B0180C}"/>
              </a:ext>
            </a:extLst>
          </p:cNvPr>
          <p:cNvSpPr/>
          <p:nvPr/>
        </p:nvSpPr>
        <p:spPr>
          <a:xfrm>
            <a:off x="8139270" y="3127950"/>
            <a:ext cx="721710" cy="2191050"/>
          </a:xfrm>
          <a:prstGeom prst="rect">
            <a:avLst/>
          </a:prstGeom>
          <a:solidFill>
            <a:srgbClr val="E3AC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grpSp>
        <p:nvGrpSpPr>
          <p:cNvPr id="12" name="Group 38">
            <a:extLst>
              <a:ext uri="{FF2B5EF4-FFF2-40B4-BE49-F238E27FC236}">
                <a16:creationId xmlns:a16="http://schemas.microsoft.com/office/drawing/2014/main" id="{95A42AE2-CC4F-4E2B-8CAB-16050BE02D8F}"/>
              </a:ext>
            </a:extLst>
          </p:cNvPr>
          <p:cNvGrpSpPr/>
          <p:nvPr/>
        </p:nvGrpSpPr>
        <p:grpSpPr>
          <a:xfrm>
            <a:off x="7841190" y="2145690"/>
            <a:ext cx="1318140" cy="981450"/>
            <a:chOff x="8422920" y="1717920"/>
            <a:chExt cx="1757520" cy="1308600"/>
          </a:xfrm>
        </p:grpSpPr>
        <p:sp>
          <p:nvSpPr>
            <p:cNvPr id="13" name="Triangle">
              <a:extLst>
                <a:ext uri="{FF2B5EF4-FFF2-40B4-BE49-F238E27FC236}">
                  <a16:creationId xmlns:a16="http://schemas.microsoft.com/office/drawing/2014/main" id="{B000AB65-1DE3-46B3-B5F3-6E0D4DD11B9C}"/>
                </a:ext>
              </a:extLst>
            </p:cNvPr>
            <p:cNvSpPr/>
            <p:nvPr/>
          </p:nvSpPr>
          <p:spPr>
            <a:xfrm>
              <a:off x="8422920" y="1717920"/>
              <a:ext cx="1757520" cy="1308600"/>
            </a:xfrm>
            <a:prstGeom prst="triangle">
              <a:avLst>
                <a:gd name="adj" fmla="val 50000"/>
              </a:avLst>
            </a:prstGeom>
            <a:solidFill>
              <a:srgbClr val="E3AC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sp>
          <p:nvSpPr>
            <p:cNvPr id="14" name="Triangle">
              <a:extLst>
                <a:ext uri="{FF2B5EF4-FFF2-40B4-BE49-F238E27FC236}">
                  <a16:creationId xmlns:a16="http://schemas.microsoft.com/office/drawing/2014/main" id="{98841F56-6808-4D76-A575-33B16BEC5B81}"/>
                </a:ext>
              </a:extLst>
            </p:cNvPr>
            <p:cNvSpPr/>
            <p:nvPr/>
          </p:nvSpPr>
          <p:spPr>
            <a:xfrm>
              <a:off x="8581320" y="1954080"/>
              <a:ext cx="1440000" cy="1072440"/>
            </a:xfrm>
            <a:prstGeom prst="triangle">
              <a:avLst>
                <a:gd name="adj" fmla="val 50000"/>
              </a:avLst>
            </a:prstGeom>
            <a:solidFill>
              <a:srgbClr val="E3AC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grpSp>
      <p:sp>
        <p:nvSpPr>
          <p:cNvPr id="15" name="Shape">
            <a:extLst>
              <a:ext uri="{FF2B5EF4-FFF2-40B4-BE49-F238E27FC236}">
                <a16:creationId xmlns:a16="http://schemas.microsoft.com/office/drawing/2014/main" id="{CE0B1417-6B8F-49D9-8DD7-363E2F3BFA30}"/>
              </a:ext>
            </a:extLst>
          </p:cNvPr>
          <p:cNvSpPr/>
          <p:nvPr/>
        </p:nvSpPr>
        <p:spPr>
          <a:xfrm>
            <a:off x="9658020" y="2292570"/>
            <a:ext cx="452520" cy="3026430"/>
          </a:xfrm>
          <a:prstGeom prst="rect">
            <a:avLst/>
          </a:prstGeom>
          <a:solidFill>
            <a:srgbClr val="8B6C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grpSp>
        <p:nvGrpSpPr>
          <p:cNvPr id="16" name="Group 42">
            <a:extLst>
              <a:ext uri="{FF2B5EF4-FFF2-40B4-BE49-F238E27FC236}">
                <a16:creationId xmlns:a16="http://schemas.microsoft.com/office/drawing/2014/main" id="{39FB722D-1F42-4F26-8E78-F8AD3C74268E}"/>
              </a:ext>
            </a:extLst>
          </p:cNvPr>
          <p:cNvGrpSpPr/>
          <p:nvPr/>
        </p:nvGrpSpPr>
        <p:grpSpPr>
          <a:xfrm>
            <a:off x="9470370" y="1836000"/>
            <a:ext cx="826740" cy="615600"/>
            <a:chOff x="10595160" y="1305000"/>
            <a:chExt cx="1102320" cy="820800"/>
          </a:xfrm>
        </p:grpSpPr>
        <p:sp>
          <p:nvSpPr>
            <p:cNvPr id="17" name="Triangle">
              <a:extLst>
                <a:ext uri="{FF2B5EF4-FFF2-40B4-BE49-F238E27FC236}">
                  <a16:creationId xmlns:a16="http://schemas.microsoft.com/office/drawing/2014/main" id="{A1A9C571-995E-4DD5-8799-1CECD568123B}"/>
                </a:ext>
              </a:extLst>
            </p:cNvPr>
            <p:cNvSpPr/>
            <p:nvPr/>
          </p:nvSpPr>
          <p:spPr>
            <a:xfrm>
              <a:off x="10595160" y="1305000"/>
              <a:ext cx="1102320" cy="820800"/>
            </a:xfrm>
            <a:prstGeom prst="triangle">
              <a:avLst>
                <a:gd name="adj" fmla="val 50000"/>
              </a:avLst>
            </a:prstGeom>
            <a:solidFill>
              <a:srgbClr val="8B6C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sp>
          <p:nvSpPr>
            <p:cNvPr id="18" name="Triangle">
              <a:extLst>
                <a:ext uri="{FF2B5EF4-FFF2-40B4-BE49-F238E27FC236}">
                  <a16:creationId xmlns:a16="http://schemas.microsoft.com/office/drawing/2014/main" id="{BA75C89B-9C4C-4F31-9EEE-6CF48CFEE079}"/>
                </a:ext>
              </a:extLst>
            </p:cNvPr>
            <p:cNvSpPr/>
            <p:nvPr/>
          </p:nvSpPr>
          <p:spPr>
            <a:xfrm>
              <a:off x="10694880" y="1453320"/>
              <a:ext cx="903240" cy="672480"/>
            </a:xfrm>
            <a:prstGeom prst="triangle">
              <a:avLst>
                <a:gd name="adj" fmla="val 50000"/>
              </a:avLst>
            </a:prstGeom>
            <a:solidFill>
              <a:srgbClr val="8B6C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grpSp>
      <p:sp>
        <p:nvSpPr>
          <p:cNvPr id="19" name="Shape">
            <a:extLst>
              <a:ext uri="{FF2B5EF4-FFF2-40B4-BE49-F238E27FC236}">
                <a16:creationId xmlns:a16="http://schemas.microsoft.com/office/drawing/2014/main" id="{32308F69-BEC7-442F-A56B-2D5BD06857D4}"/>
              </a:ext>
            </a:extLst>
          </p:cNvPr>
          <p:cNvSpPr/>
          <p:nvPr/>
        </p:nvSpPr>
        <p:spPr>
          <a:xfrm>
            <a:off x="7550400" y="4348080"/>
            <a:ext cx="452520" cy="970920"/>
          </a:xfrm>
          <a:prstGeom prst="rect">
            <a:avLst/>
          </a:prstGeom>
          <a:solidFill>
            <a:srgbClr val="004175"/>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grpSp>
        <p:nvGrpSpPr>
          <p:cNvPr id="20" name="Group 46">
            <a:extLst>
              <a:ext uri="{FF2B5EF4-FFF2-40B4-BE49-F238E27FC236}">
                <a16:creationId xmlns:a16="http://schemas.microsoft.com/office/drawing/2014/main" id="{E5D06D5F-B358-4F1B-933F-44F66EC1F288}"/>
              </a:ext>
            </a:extLst>
          </p:cNvPr>
          <p:cNvGrpSpPr/>
          <p:nvPr/>
        </p:nvGrpSpPr>
        <p:grpSpPr>
          <a:xfrm>
            <a:off x="7363290" y="3731670"/>
            <a:ext cx="826740" cy="615600"/>
            <a:chOff x="7785720" y="3832560"/>
            <a:chExt cx="1102320" cy="820800"/>
          </a:xfrm>
        </p:grpSpPr>
        <p:sp>
          <p:nvSpPr>
            <p:cNvPr id="21" name="Triangle">
              <a:extLst>
                <a:ext uri="{FF2B5EF4-FFF2-40B4-BE49-F238E27FC236}">
                  <a16:creationId xmlns:a16="http://schemas.microsoft.com/office/drawing/2014/main" id="{4E994F73-B2C9-400C-82B3-425186C798F6}"/>
                </a:ext>
              </a:extLst>
            </p:cNvPr>
            <p:cNvSpPr/>
            <p:nvPr/>
          </p:nvSpPr>
          <p:spPr>
            <a:xfrm>
              <a:off x="7785720" y="3832560"/>
              <a:ext cx="1102320" cy="820800"/>
            </a:xfrm>
            <a:prstGeom prst="triangle">
              <a:avLst>
                <a:gd name="adj" fmla="val 50000"/>
              </a:avLst>
            </a:prstGeom>
            <a:solidFill>
              <a:srgbClr val="004175"/>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sp>
          <p:nvSpPr>
            <p:cNvPr id="22" name="Triangle">
              <a:extLst>
                <a:ext uri="{FF2B5EF4-FFF2-40B4-BE49-F238E27FC236}">
                  <a16:creationId xmlns:a16="http://schemas.microsoft.com/office/drawing/2014/main" id="{30F1D8F4-D81D-43E3-93CA-08292598D605}"/>
                </a:ext>
              </a:extLst>
            </p:cNvPr>
            <p:cNvSpPr/>
            <p:nvPr/>
          </p:nvSpPr>
          <p:spPr>
            <a:xfrm>
              <a:off x="7885440" y="3980520"/>
              <a:ext cx="903240" cy="672480"/>
            </a:xfrm>
            <a:prstGeom prst="triangle">
              <a:avLst>
                <a:gd name="adj" fmla="val 50000"/>
              </a:avLst>
            </a:prstGeom>
            <a:solidFill>
              <a:srgbClr val="004175"/>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grpSp>
      <p:sp>
        <p:nvSpPr>
          <p:cNvPr id="23" name="Shape">
            <a:extLst>
              <a:ext uri="{FF2B5EF4-FFF2-40B4-BE49-F238E27FC236}">
                <a16:creationId xmlns:a16="http://schemas.microsoft.com/office/drawing/2014/main" id="{C79BCCED-6794-4285-85F1-DB2F09F5226C}"/>
              </a:ext>
            </a:extLst>
          </p:cNvPr>
          <p:cNvSpPr/>
          <p:nvPr/>
        </p:nvSpPr>
        <p:spPr>
          <a:xfrm>
            <a:off x="8997330" y="4062960"/>
            <a:ext cx="524610" cy="1256040"/>
          </a:xfrm>
          <a:prstGeom prst="rect">
            <a:avLst/>
          </a:prstGeom>
          <a:solidFill>
            <a:srgbClr val="0000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grpSp>
        <p:nvGrpSpPr>
          <p:cNvPr id="24" name="Group 50">
            <a:extLst>
              <a:ext uri="{FF2B5EF4-FFF2-40B4-BE49-F238E27FC236}">
                <a16:creationId xmlns:a16="http://schemas.microsoft.com/office/drawing/2014/main" id="{CD232637-A837-4C14-AB40-F73F025B359B}"/>
              </a:ext>
            </a:extLst>
          </p:cNvPr>
          <p:cNvGrpSpPr/>
          <p:nvPr/>
        </p:nvGrpSpPr>
        <p:grpSpPr>
          <a:xfrm>
            <a:off x="8780520" y="3348540"/>
            <a:ext cx="958230" cy="713610"/>
            <a:chOff x="9675360" y="3321720"/>
            <a:chExt cx="1277640" cy="951480"/>
          </a:xfrm>
        </p:grpSpPr>
        <p:sp>
          <p:nvSpPr>
            <p:cNvPr id="25" name="Triangle">
              <a:extLst>
                <a:ext uri="{FF2B5EF4-FFF2-40B4-BE49-F238E27FC236}">
                  <a16:creationId xmlns:a16="http://schemas.microsoft.com/office/drawing/2014/main" id="{2CAF0931-3412-452E-A03E-CD29297BF3AE}"/>
                </a:ext>
              </a:extLst>
            </p:cNvPr>
            <p:cNvSpPr/>
            <p:nvPr/>
          </p:nvSpPr>
          <p:spPr>
            <a:xfrm>
              <a:off x="9675360" y="3321720"/>
              <a:ext cx="1277640" cy="951480"/>
            </a:xfrm>
            <a:prstGeom prst="triangle">
              <a:avLst>
                <a:gd name="adj" fmla="val 50000"/>
              </a:avLst>
            </a:prstGeom>
            <a:solidFill>
              <a:srgbClr val="0000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sp>
          <p:nvSpPr>
            <p:cNvPr id="26" name="Triangle">
              <a:extLst>
                <a:ext uri="{FF2B5EF4-FFF2-40B4-BE49-F238E27FC236}">
                  <a16:creationId xmlns:a16="http://schemas.microsoft.com/office/drawing/2014/main" id="{B9553D0C-C3F5-4C96-864C-C8C38E81D4D6}"/>
                </a:ext>
              </a:extLst>
            </p:cNvPr>
            <p:cNvSpPr/>
            <p:nvPr/>
          </p:nvSpPr>
          <p:spPr>
            <a:xfrm>
              <a:off x="9790560" y="3493800"/>
              <a:ext cx="1046880" cy="779400"/>
            </a:xfrm>
            <a:prstGeom prst="triangle">
              <a:avLst>
                <a:gd name="adj" fmla="val 50000"/>
              </a:avLst>
            </a:prstGeom>
            <a:solidFill>
              <a:srgbClr val="0000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grpSp>
      <p:sp>
        <p:nvSpPr>
          <p:cNvPr id="27" name="Shape">
            <a:extLst>
              <a:ext uri="{FF2B5EF4-FFF2-40B4-BE49-F238E27FC236}">
                <a16:creationId xmlns:a16="http://schemas.microsoft.com/office/drawing/2014/main" id="{03C88999-CCEE-4BD1-BF6D-51108ADBCBA8}"/>
              </a:ext>
            </a:extLst>
          </p:cNvPr>
          <p:cNvSpPr/>
          <p:nvPr/>
        </p:nvSpPr>
        <p:spPr>
          <a:xfrm>
            <a:off x="9778440" y="2144340"/>
            <a:ext cx="239490" cy="237870"/>
          </a:xfrm>
          <a:custGeom>
            <a:avLst/>
            <a:gdLst>
              <a:gd name="textAreaLeft" fmla="*/ 0 w 319320"/>
              <a:gd name="textAreaRight" fmla="*/ 320400 w 319320"/>
              <a:gd name="textAreaTop" fmla="*/ 0 h 317160"/>
              <a:gd name="textAreaBottom" fmla="*/ 318240 h 317160"/>
            </a:gdLst>
            <a:ahLst/>
            <a:cxnLst/>
            <a:rect l="textAreaLeft" t="textAreaTop" r="textAreaRight" b="textAreaBottom"/>
            <a:pathLst>
              <a:path w="21600" h="21600">
                <a:moveTo>
                  <a:pt x="0" y="0"/>
                </a:moveTo>
                <a:lnTo>
                  <a:pt x="9566" y="0"/>
                </a:lnTo>
                <a:lnTo>
                  <a:pt x="9566" y="9635"/>
                </a:lnTo>
                <a:lnTo>
                  <a:pt x="0" y="9635"/>
                </a:lnTo>
                <a:lnTo>
                  <a:pt x="0" y="0"/>
                </a:lnTo>
                <a:close/>
                <a:moveTo>
                  <a:pt x="0" y="21600"/>
                </a:moveTo>
                <a:lnTo>
                  <a:pt x="9566" y="21600"/>
                </a:lnTo>
                <a:lnTo>
                  <a:pt x="9566" y="11965"/>
                </a:lnTo>
                <a:lnTo>
                  <a:pt x="0" y="11965"/>
                </a:lnTo>
                <a:lnTo>
                  <a:pt x="0" y="21600"/>
                </a:lnTo>
                <a:close/>
                <a:moveTo>
                  <a:pt x="12034" y="0"/>
                </a:moveTo>
                <a:lnTo>
                  <a:pt x="12034" y="9635"/>
                </a:lnTo>
                <a:lnTo>
                  <a:pt x="21600" y="9635"/>
                </a:lnTo>
                <a:lnTo>
                  <a:pt x="21600" y="0"/>
                </a:lnTo>
                <a:lnTo>
                  <a:pt x="12034" y="0"/>
                </a:lnTo>
                <a:close/>
                <a:moveTo>
                  <a:pt x="12034" y="21600"/>
                </a:moveTo>
                <a:lnTo>
                  <a:pt x="21600" y="21600"/>
                </a:lnTo>
                <a:lnTo>
                  <a:pt x="21600" y="11965"/>
                </a:lnTo>
                <a:lnTo>
                  <a:pt x="12034" y="11965"/>
                </a:lnTo>
                <a:lnTo>
                  <a:pt x="12034" y="21600"/>
                </a:lnTo>
                <a:close/>
              </a:path>
            </a:pathLst>
          </a:custGeom>
          <a:solidFill>
            <a:srgbClr val="FFFFFF"/>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sp>
        <p:nvSpPr>
          <p:cNvPr id="28" name="Shape">
            <a:extLst>
              <a:ext uri="{FF2B5EF4-FFF2-40B4-BE49-F238E27FC236}">
                <a16:creationId xmlns:a16="http://schemas.microsoft.com/office/drawing/2014/main" id="{18D4139E-45C9-44F8-AB3B-1A661BB16CB7}"/>
              </a:ext>
            </a:extLst>
          </p:cNvPr>
          <p:cNvSpPr/>
          <p:nvPr/>
        </p:nvSpPr>
        <p:spPr>
          <a:xfrm>
            <a:off x="7657050" y="4109400"/>
            <a:ext cx="239490" cy="237870"/>
          </a:xfrm>
          <a:custGeom>
            <a:avLst/>
            <a:gdLst>
              <a:gd name="textAreaLeft" fmla="*/ 0 w 319320"/>
              <a:gd name="textAreaRight" fmla="*/ 320400 w 319320"/>
              <a:gd name="textAreaTop" fmla="*/ 0 h 317160"/>
              <a:gd name="textAreaBottom" fmla="*/ 318240 h 317160"/>
            </a:gdLst>
            <a:ahLst/>
            <a:cxnLst/>
            <a:rect l="textAreaLeft" t="textAreaTop" r="textAreaRight" b="textAreaBottom"/>
            <a:pathLst>
              <a:path w="21600" h="21600">
                <a:moveTo>
                  <a:pt x="0" y="0"/>
                </a:moveTo>
                <a:lnTo>
                  <a:pt x="9566" y="0"/>
                </a:lnTo>
                <a:lnTo>
                  <a:pt x="9566" y="9635"/>
                </a:lnTo>
                <a:lnTo>
                  <a:pt x="0" y="9635"/>
                </a:lnTo>
                <a:lnTo>
                  <a:pt x="0" y="0"/>
                </a:lnTo>
                <a:close/>
                <a:moveTo>
                  <a:pt x="0" y="21600"/>
                </a:moveTo>
                <a:lnTo>
                  <a:pt x="9566" y="21600"/>
                </a:lnTo>
                <a:lnTo>
                  <a:pt x="9566" y="11965"/>
                </a:lnTo>
                <a:lnTo>
                  <a:pt x="0" y="11965"/>
                </a:lnTo>
                <a:lnTo>
                  <a:pt x="0" y="21600"/>
                </a:lnTo>
                <a:close/>
                <a:moveTo>
                  <a:pt x="12034" y="0"/>
                </a:moveTo>
                <a:lnTo>
                  <a:pt x="12034" y="9635"/>
                </a:lnTo>
                <a:lnTo>
                  <a:pt x="21600" y="9635"/>
                </a:lnTo>
                <a:lnTo>
                  <a:pt x="21600" y="0"/>
                </a:lnTo>
                <a:lnTo>
                  <a:pt x="12034" y="0"/>
                </a:lnTo>
                <a:close/>
                <a:moveTo>
                  <a:pt x="12034" y="21600"/>
                </a:moveTo>
                <a:lnTo>
                  <a:pt x="21600" y="21600"/>
                </a:lnTo>
                <a:lnTo>
                  <a:pt x="21600" y="11965"/>
                </a:lnTo>
                <a:lnTo>
                  <a:pt x="12034" y="11965"/>
                </a:lnTo>
                <a:lnTo>
                  <a:pt x="12034" y="21600"/>
                </a:lnTo>
                <a:close/>
              </a:path>
            </a:pathLst>
          </a:custGeom>
          <a:solidFill>
            <a:srgbClr val="FFFFFF"/>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sp>
        <p:nvSpPr>
          <p:cNvPr id="29" name="Shape">
            <a:extLst>
              <a:ext uri="{FF2B5EF4-FFF2-40B4-BE49-F238E27FC236}">
                <a16:creationId xmlns:a16="http://schemas.microsoft.com/office/drawing/2014/main" id="{19A7F240-A8F8-404A-8FFE-FC5897A68333}"/>
              </a:ext>
            </a:extLst>
          </p:cNvPr>
          <p:cNvSpPr/>
          <p:nvPr/>
        </p:nvSpPr>
        <p:spPr>
          <a:xfrm>
            <a:off x="9139890" y="3822660"/>
            <a:ext cx="239490" cy="239490"/>
          </a:xfrm>
          <a:custGeom>
            <a:avLst/>
            <a:gdLst>
              <a:gd name="textAreaLeft" fmla="*/ 0 w 319320"/>
              <a:gd name="textAreaRight" fmla="*/ 320400 w 319320"/>
              <a:gd name="textAreaTop" fmla="*/ 0 h 319320"/>
              <a:gd name="textAreaBottom" fmla="*/ 320400 h 319320"/>
            </a:gdLst>
            <a:ahLst/>
            <a:cxnLst/>
            <a:rect l="textAreaLeft" t="textAreaTop" r="textAreaRight" b="textAreaBottom"/>
            <a:pathLst>
              <a:path w="21600" h="21600">
                <a:moveTo>
                  <a:pt x="0" y="0"/>
                </a:moveTo>
                <a:lnTo>
                  <a:pt x="9566" y="0"/>
                </a:lnTo>
                <a:lnTo>
                  <a:pt x="9566" y="9566"/>
                </a:lnTo>
                <a:lnTo>
                  <a:pt x="0" y="9566"/>
                </a:lnTo>
                <a:lnTo>
                  <a:pt x="0" y="0"/>
                </a:lnTo>
                <a:close/>
                <a:moveTo>
                  <a:pt x="0" y="21600"/>
                </a:moveTo>
                <a:lnTo>
                  <a:pt x="9566" y="21600"/>
                </a:lnTo>
                <a:lnTo>
                  <a:pt x="9566" y="12034"/>
                </a:lnTo>
                <a:lnTo>
                  <a:pt x="0" y="12034"/>
                </a:lnTo>
                <a:lnTo>
                  <a:pt x="0" y="21600"/>
                </a:lnTo>
                <a:close/>
                <a:moveTo>
                  <a:pt x="12034" y="0"/>
                </a:moveTo>
                <a:lnTo>
                  <a:pt x="12034" y="9566"/>
                </a:lnTo>
                <a:lnTo>
                  <a:pt x="21600" y="9566"/>
                </a:lnTo>
                <a:lnTo>
                  <a:pt x="21600" y="0"/>
                </a:lnTo>
                <a:lnTo>
                  <a:pt x="12034" y="0"/>
                </a:lnTo>
                <a:close/>
                <a:moveTo>
                  <a:pt x="12034" y="21600"/>
                </a:moveTo>
                <a:lnTo>
                  <a:pt x="21600" y="21600"/>
                </a:lnTo>
                <a:lnTo>
                  <a:pt x="21600" y="12034"/>
                </a:lnTo>
                <a:lnTo>
                  <a:pt x="12034" y="12034"/>
                </a:lnTo>
                <a:lnTo>
                  <a:pt x="12034" y="21600"/>
                </a:lnTo>
                <a:close/>
              </a:path>
            </a:pathLst>
          </a:custGeom>
          <a:solidFill>
            <a:srgbClr val="FFFFFF"/>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grpSp>
        <p:nvGrpSpPr>
          <p:cNvPr id="30" name="Group 79">
            <a:extLst>
              <a:ext uri="{FF2B5EF4-FFF2-40B4-BE49-F238E27FC236}">
                <a16:creationId xmlns:a16="http://schemas.microsoft.com/office/drawing/2014/main" id="{56BCD3EA-B3E3-4642-AE09-32F0255098F7}"/>
              </a:ext>
            </a:extLst>
          </p:cNvPr>
          <p:cNvGrpSpPr/>
          <p:nvPr/>
        </p:nvGrpSpPr>
        <p:grpSpPr>
          <a:xfrm>
            <a:off x="8200020" y="2563110"/>
            <a:ext cx="600210" cy="564030"/>
            <a:chOff x="8901360" y="2274480"/>
            <a:chExt cx="800280" cy="752040"/>
          </a:xfrm>
        </p:grpSpPr>
        <p:sp>
          <p:nvSpPr>
            <p:cNvPr id="31" name="Shape">
              <a:extLst>
                <a:ext uri="{FF2B5EF4-FFF2-40B4-BE49-F238E27FC236}">
                  <a16:creationId xmlns:a16="http://schemas.microsoft.com/office/drawing/2014/main" id="{07E1D988-EA6D-4415-BB92-B8B5C259CC38}"/>
                </a:ext>
              </a:extLst>
            </p:cNvPr>
            <p:cNvSpPr/>
            <p:nvPr/>
          </p:nvSpPr>
          <p:spPr>
            <a:xfrm>
              <a:off x="8901360" y="2709360"/>
              <a:ext cx="317160" cy="317160"/>
            </a:xfrm>
            <a:custGeom>
              <a:avLst/>
              <a:gdLst>
                <a:gd name="textAreaLeft" fmla="*/ 0 w 317160"/>
                <a:gd name="textAreaRight" fmla="*/ 318240 w 317160"/>
                <a:gd name="textAreaTop" fmla="*/ 0 h 317160"/>
                <a:gd name="textAreaBottom" fmla="*/ 318240 h 317160"/>
              </a:gdLst>
              <a:ahLst/>
              <a:cxnLst/>
              <a:rect l="textAreaLeft" t="textAreaTop" r="textAreaRight" b="textAreaBottom"/>
              <a:pathLst>
                <a:path w="21600" h="21600">
                  <a:moveTo>
                    <a:pt x="0" y="0"/>
                  </a:moveTo>
                  <a:lnTo>
                    <a:pt x="9635" y="0"/>
                  </a:lnTo>
                  <a:lnTo>
                    <a:pt x="9635" y="9635"/>
                  </a:lnTo>
                  <a:lnTo>
                    <a:pt x="0" y="9635"/>
                  </a:lnTo>
                  <a:lnTo>
                    <a:pt x="0" y="0"/>
                  </a:lnTo>
                  <a:close/>
                  <a:moveTo>
                    <a:pt x="0" y="21600"/>
                  </a:moveTo>
                  <a:lnTo>
                    <a:pt x="9635" y="21600"/>
                  </a:lnTo>
                  <a:lnTo>
                    <a:pt x="9635" y="11965"/>
                  </a:lnTo>
                  <a:lnTo>
                    <a:pt x="0" y="11965"/>
                  </a:lnTo>
                  <a:lnTo>
                    <a:pt x="0" y="21600"/>
                  </a:lnTo>
                  <a:close/>
                  <a:moveTo>
                    <a:pt x="11965" y="0"/>
                  </a:moveTo>
                  <a:lnTo>
                    <a:pt x="11965" y="9635"/>
                  </a:lnTo>
                  <a:lnTo>
                    <a:pt x="21600" y="9635"/>
                  </a:lnTo>
                  <a:lnTo>
                    <a:pt x="21600" y="0"/>
                  </a:lnTo>
                  <a:lnTo>
                    <a:pt x="11965" y="0"/>
                  </a:lnTo>
                  <a:close/>
                  <a:moveTo>
                    <a:pt x="11965" y="21600"/>
                  </a:moveTo>
                  <a:lnTo>
                    <a:pt x="21600" y="21600"/>
                  </a:lnTo>
                  <a:lnTo>
                    <a:pt x="21600" y="11965"/>
                  </a:lnTo>
                  <a:lnTo>
                    <a:pt x="11965" y="11965"/>
                  </a:lnTo>
                  <a:lnTo>
                    <a:pt x="11965" y="21600"/>
                  </a:lnTo>
                  <a:close/>
                </a:path>
              </a:pathLst>
            </a:custGeom>
            <a:solidFill>
              <a:srgbClr val="FFFFFF"/>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sp>
          <p:nvSpPr>
            <p:cNvPr id="32" name="Shape">
              <a:extLst>
                <a:ext uri="{FF2B5EF4-FFF2-40B4-BE49-F238E27FC236}">
                  <a16:creationId xmlns:a16="http://schemas.microsoft.com/office/drawing/2014/main" id="{7B82CBC0-1B47-4C2F-B6DF-75752B5873CA}"/>
                </a:ext>
              </a:extLst>
            </p:cNvPr>
            <p:cNvSpPr/>
            <p:nvPr/>
          </p:nvSpPr>
          <p:spPr>
            <a:xfrm>
              <a:off x="9382320" y="2709360"/>
              <a:ext cx="319320" cy="317160"/>
            </a:xfrm>
            <a:custGeom>
              <a:avLst/>
              <a:gdLst>
                <a:gd name="textAreaLeft" fmla="*/ 0 w 319320"/>
                <a:gd name="textAreaRight" fmla="*/ 320400 w 319320"/>
                <a:gd name="textAreaTop" fmla="*/ 0 h 317160"/>
                <a:gd name="textAreaBottom" fmla="*/ 318240 h 317160"/>
              </a:gdLst>
              <a:ahLst/>
              <a:cxnLst/>
              <a:rect l="textAreaLeft" t="textAreaTop" r="textAreaRight" b="textAreaBottom"/>
              <a:pathLst>
                <a:path w="21600" h="21600">
                  <a:moveTo>
                    <a:pt x="0" y="0"/>
                  </a:moveTo>
                  <a:lnTo>
                    <a:pt x="9566" y="0"/>
                  </a:lnTo>
                  <a:lnTo>
                    <a:pt x="9566" y="9635"/>
                  </a:lnTo>
                  <a:lnTo>
                    <a:pt x="0" y="9635"/>
                  </a:lnTo>
                  <a:lnTo>
                    <a:pt x="0" y="0"/>
                  </a:lnTo>
                  <a:close/>
                  <a:moveTo>
                    <a:pt x="0" y="21600"/>
                  </a:moveTo>
                  <a:lnTo>
                    <a:pt x="9566" y="21600"/>
                  </a:lnTo>
                  <a:lnTo>
                    <a:pt x="9566" y="11965"/>
                  </a:lnTo>
                  <a:lnTo>
                    <a:pt x="0" y="11965"/>
                  </a:lnTo>
                  <a:lnTo>
                    <a:pt x="0" y="21600"/>
                  </a:lnTo>
                  <a:close/>
                  <a:moveTo>
                    <a:pt x="12034" y="0"/>
                  </a:moveTo>
                  <a:lnTo>
                    <a:pt x="12034" y="9635"/>
                  </a:lnTo>
                  <a:lnTo>
                    <a:pt x="21600" y="9635"/>
                  </a:lnTo>
                  <a:lnTo>
                    <a:pt x="21600" y="0"/>
                  </a:lnTo>
                  <a:lnTo>
                    <a:pt x="12034" y="0"/>
                  </a:lnTo>
                  <a:close/>
                  <a:moveTo>
                    <a:pt x="12034" y="21600"/>
                  </a:moveTo>
                  <a:lnTo>
                    <a:pt x="21600" y="21600"/>
                  </a:lnTo>
                  <a:lnTo>
                    <a:pt x="21600" y="11965"/>
                  </a:lnTo>
                  <a:lnTo>
                    <a:pt x="12034" y="11965"/>
                  </a:lnTo>
                  <a:lnTo>
                    <a:pt x="12034" y="21600"/>
                  </a:lnTo>
                  <a:close/>
                </a:path>
              </a:pathLst>
            </a:custGeom>
            <a:solidFill>
              <a:srgbClr val="FFFFFF"/>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sp>
          <p:nvSpPr>
            <p:cNvPr id="33" name="Shape">
              <a:extLst>
                <a:ext uri="{FF2B5EF4-FFF2-40B4-BE49-F238E27FC236}">
                  <a16:creationId xmlns:a16="http://schemas.microsoft.com/office/drawing/2014/main" id="{479F30AA-8337-4D9C-9A86-1F665E78D15D}"/>
                </a:ext>
              </a:extLst>
            </p:cNvPr>
            <p:cNvSpPr/>
            <p:nvPr/>
          </p:nvSpPr>
          <p:spPr>
            <a:xfrm>
              <a:off x="9141840" y="2274480"/>
              <a:ext cx="317160" cy="317160"/>
            </a:xfrm>
            <a:custGeom>
              <a:avLst/>
              <a:gdLst>
                <a:gd name="textAreaLeft" fmla="*/ 0 w 317160"/>
                <a:gd name="textAreaRight" fmla="*/ 318240 w 317160"/>
                <a:gd name="textAreaTop" fmla="*/ 0 h 317160"/>
                <a:gd name="textAreaBottom" fmla="*/ 318240 h 317160"/>
              </a:gdLst>
              <a:ahLst/>
              <a:cxnLst/>
              <a:rect l="textAreaLeft" t="textAreaTop" r="textAreaRight" b="textAreaBottom"/>
              <a:pathLst>
                <a:path w="21600" h="21600">
                  <a:moveTo>
                    <a:pt x="0" y="0"/>
                  </a:moveTo>
                  <a:lnTo>
                    <a:pt x="9635" y="0"/>
                  </a:lnTo>
                  <a:lnTo>
                    <a:pt x="9635" y="9635"/>
                  </a:lnTo>
                  <a:lnTo>
                    <a:pt x="0" y="9635"/>
                  </a:lnTo>
                  <a:lnTo>
                    <a:pt x="0" y="0"/>
                  </a:lnTo>
                  <a:close/>
                  <a:moveTo>
                    <a:pt x="0" y="21600"/>
                  </a:moveTo>
                  <a:lnTo>
                    <a:pt x="9635" y="21600"/>
                  </a:lnTo>
                  <a:lnTo>
                    <a:pt x="9635" y="11965"/>
                  </a:lnTo>
                  <a:lnTo>
                    <a:pt x="0" y="11965"/>
                  </a:lnTo>
                  <a:lnTo>
                    <a:pt x="0" y="21600"/>
                  </a:lnTo>
                  <a:close/>
                  <a:moveTo>
                    <a:pt x="11965" y="0"/>
                  </a:moveTo>
                  <a:lnTo>
                    <a:pt x="11965" y="9635"/>
                  </a:lnTo>
                  <a:lnTo>
                    <a:pt x="21600" y="9635"/>
                  </a:lnTo>
                  <a:lnTo>
                    <a:pt x="21600" y="0"/>
                  </a:lnTo>
                  <a:lnTo>
                    <a:pt x="11965" y="0"/>
                  </a:lnTo>
                  <a:close/>
                  <a:moveTo>
                    <a:pt x="11965" y="21600"/>
                  </a:moveTo>
                  <a:lnTo>
                    <a:pt x="21600" y="21600"/>
                  </a:lnTo>
                  <a:lnTo>
                    <a:pt x="21600" y="11965"/>
                  </a:lnTo>
                  <a:lnTo>
                    <a:pt x="11965" y="11965"/>
                  </a:lnTo>
                  <a:lnTo>
                    <a:pt x="11965" y="21600"/>
                  </a:lnTo>
                  <a:close/>
                </a:path>
              </a:pathLst>
            </a:custGeom>
            <a:solidFill>
              <a:srgbClr val="FFFFFF"/>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en-US" sz="2250" spc="-1">
                <a:solidFill>
                  <a:srgbClr val="FFFFFF"/>
                </a:solidFill>
                <a:latin typeface="Calibri"/>
              </a:endParaRPr>
            </a:p>
          </p:txBody>
        </p:sp>
      </p:grpSp>
      <p:sp>
        <p:nvSpPr>
          <p:cNvPr id="34" name="TextBox 80">
            <a:extLst>
              <a:ext uri="{FF2B5EF4-FFF2-40B4-BE49-F238E27FC236}">
                <a16:creationId xmlns:a16="http://schemas.microsoft.com/office/drawing/2014/main" id="{711F5674-5344-482F-8EA3-15E0B80F881B}"/>
              </a:ext>
            </a:extLst>
          </p:cNvPr>
          <p:cNvSpPr/>
          <p:nvPr/>
        </p:nvSpPr>
        <p:spPr>
          <a:xfrm>
            <a:off x="7560568" y="5011502"/>
            <a:ext cx="435696" cy="275908"/>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b">
            <a:spAutoFit/>
          </a:bodyPr>
          <a:lstStyle/>
          <a:p>
            <a:pPr algn="ctr" defTabSz="685800"/>
            <a:r>
              <a:rPr lang="en-US" sz="1350" spc="-1">
                <a:solidFill>
                  <a:schemeClr val="lt1"/>
                </a:solidFill>
                <a:latin typeface="Calibri"/>
              </a:rPr>
              <a:t>35%</a:t>
            </a:r>
            <a:endParaRPr lang="pt-BR" sz="1350" spc="-1">
              <a:solidFill>
                <a:srgbClr val="000000"/>
              </a:solidFill>
              <a:latin typeface="Arial"/>
            </a:endParaRPr>
          </a:p>
        </p:txBody>
      </p:sp>
      <p:sp>
        <p:nvSpPr>
          <p:cNvPr id="35" name="TextBox 81">
            <a:extLst>
              <a:ext uri="{FF2B5EF4-FFF2-40B4-BE49-F238E27FC236}">
                <a16:creationId xmlns:a16="http://schemas.microsoft.com/office/drawing/2014/main" id="{29848765-4A83-411E-8266-53905AC36065}"/>
              </a:ext>
            </a:extLst>
          </p:cNvPr>
          <p:cNvSpPr/>
          <p:nvPr/>
        </p:nvSpPr>
        <p:spPr>
          <a:xfrm>
            <a:off x="8290648" y="5011502"/>
            <a:ext cx="435696" cy="275908"/>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b">
            <a:spAutoFit/>
          </a:bodyPr>
          <a:lstStyle/>
          <a:p>
            <a:pPr algn="ctr" defTabSz="685800"/>
            <a:r>
              <a:rPr lang="en-US" sz="1350" spc="-1">
                <a:solidFill>
                  <a:schemeClr val="dk1"/>
                </a:solidFill>
                <a:latin typeface="Calibri"/>
              </a:rPr>
              <a:t>80%</a:t>
            </a:r>
            <a:endParaRPr lang="pt-BR" sz="1350" spc="-1">
              <a:solidFill>
                <a:srgbClr val="000000"/>
              </a:solidFill>
              <a:latin typeface="Arial"/>
            </a:endParaRPr>
          </a:p>
        </p:txBody>
      </p:sp>
      <p:sp>
        <p:nvSpPr>
          <p:cNvPr id="36" name="TextBox 82">
            <a:extLst>
              <a:ext uri="{FF2B5EF4-FFF2-40B4-BE49-F238E27FC236}">
                <a16:creationId xmlns:a16="http://schemas.microsoft.com/office/drawing/2014/main" id="{94272815-FE36-4F62-B3A9-B0389E189E5B}"/>
              </a:ext>
            </a:extLst>
          </p:cNvPr>
          <p:cNvSpPr/>
          <p:nvPr/>
        </p:nvSpPr>
        <p:spPr>
          <a:xfrm>
            <a:off x="9039628" y="5011502"/>
            <a:ext cx="435696" cy="275908"/>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b">
            <a:spAutoFit/>
          </a:bodyPr>
          <a:lstStyle/>
          <a:p>
            <a:pPr algn="ctr" defTabSz="685800"/>
            <a:r>
              <a:rPr lang="en-US" sz="1350" spc="-1">
                <a:solidFill>
                  <a:schemeClr val="dk1"/>
                </a:solidFill>
                <a:latin typeface="Calibri"/>
              </a:rPr>
              <a:t>40%</a:t>
            </a:r>
            <a:endParaRPr lang="pt-BR" sz="1350" spc="-1">
              <a:solidFill>
                <a:srgbClr val="000000"/>
              </a:solidFill>
              <a:latin typeface="Arial"/>
            </a:endParaRPr>
          </a:p>
        </p:txBody>
      </p:sp>
      <p:sp>
        <p:nvSpPr>
          <p:cNvPr id="37" name="TextBox 83">
            <a:extLst>
              <a:ext uri="{FF2B5EF4-FFF2-40B4-BE49-F238E27FC236}">
                <a16:creationId xmlns:a16="http://schemas.microsoft.com/office/drawing/2014/main" id="{30856229-FF1F-4340-8851-A841547806A8}"/>
              </a:ext>
            </a:extLst>
          </p:cNvPr>
          <p:cNvSpPr/>
          <p:nvPr/>
        </p:nvSpPr>
        <p:spPr>
          <a:xfrm>
            <a:off x="9622550" y="5011502"/>
            <a:ext cx="523733" cy="275908"/>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b">
            <a:spAutoFit/>
          </a:bodyPr>
          <a:lstStyle/>
          <a:p>
            <a:pPr algn="ctr" defTabSz="685800"/>
            <a:r>
              <a:rPr lang="en-US" sz="1350" spc="-1">
                <a:solidFill>
                  <a:schemeClr val="dk1"/>
                </a:solidFill>
                <a:latin typeface="Calibri"/>
              </a:rPr>
              <a:t>100%</a:t>
            </a:r>
            <a:endParaRPr lang="pt-BR" sz="1350" spc="-1">
              <a:solidFill>
                <a:srgbClr val="000000"/>
              </a:solidFill>
              <a:latin typeface="Arial"/>
            </a:endParaRPr>
          </a:p>
        </p:txBody>
      </p:sp>
      <p:sp>
        <p:nvSpPr>
          <p:cNvPr id="38" name="CaixaDeTexto 51">
            <a:extLst>
              <a:ext uri="{FF2B5EF4-FFF2-40B4-BE49-F238E27FC236}">
                <a16:creationId xmlns:a16="http://schemas.microsoft.com/office/drawing/2014/main" id="{9C546991-A9DD-4609-83C5-4FFEF526371E}"/>
              </a:ext>
            </a:extLst>
          </p:cNvPr>
          <p:cNvSpPr/>
          <p:nvPr/>
        </p:nvSpPr>
        <p:spPr>
          <a:xfrm>
            <a:off x="1431103" y="3709260"/>
            <a:ext cx="3525120" cy="806823"/>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pt-BR" sz="2400" spc="-1" dirty="0">
                <a:solidFill>
                  <a:schemeClr val="dk1"/>
                </a:solidFill>
              </a:rPr>
              <a:t>O que é alteração de projeto?</a:t>
            </a:r>
            <a:endParaRPr lang="pt-BR" sz="2400" spc="-1" dirty="0">
              <a:solidFill>
                <a:srgbClr val="000000"/>
              </a:solidFill>
            </a:endParaRPr>
          </a:p>
        </p:txBody>
      </p:sp>
      <p:sp>
        <p:nvSpPr>
          <p:cNvPr id="39" name="TextBox 85">
            <a:extLst>
              <a:ext uri="{FF2B5EF4-FFF2-40B4-BE49-F238E27FC236}">
                <a16:creationId xmlns:a16="http://schemas.microsoft.com/office/drawing/2014/main" id="{820E496E-B29A-4F02-A33A-72BCF99F2403}"/>
              </a:ext>
            </a:extLst>
          </p:cNvPr>
          <p:cNvSpPr/>
          <p:nvPr/>
        </p:nvSpPr>
        <p:spPr>
          <a:xfrm>
            <a:off x="0" y="723833"/>
            <a:ext cx="12192000" cy="499046"/>
          </a:xfrm>
          <a:prstGeom prst="rect">
            <a:avLst/>
          </a:prstGeom>
          <a:noFill/>
          <a:ln w="0">
            <a:noFill/>
          </a:ln>
        </p:spPr>
        <p:style>
          <a:lnRef idx="0">
            <a:scrgbClr r="0" g="0" b="0"/>
          </a:lnRef>
          <a:fillRef idx="0">
            <a:scrgbClr r="0" g="0" b="0"/>
          </a:fillRef>
          <a:effectRef idx="0">
            <a:scrgbClr r="0" g="0" b="0"/>
          </a:effectRef>
          <a:fontRef idx="minor"/>
        </p:style>
        <p:txBody>
          <a:bodyPr wrap="square" lIns="0" tIns="33750" rIns="0" bIns="33750" anchor="b">
            <a:spAutoFit/>
          </a:bodyPr>
          <a:lstStyle/>
          <a:p>
            <a:pPr algn="ctr" defTabSz="685800"/>
            <a:r>
              <a:rPr lang="en-US" sz="2800" b="1" kern="150" dirty="0" err="1">
                <a:solidFill>
                  <a:srgbClr val="008080"/>
                </a:solidFill>
                <a:latin typeface="Helvetica" panose="020B0604020202020204" pitchFamily="34" charset="0"/>
                <a:ea typeface="NSimSun" panose="02010609030101010101" pitchFamily="49" charset="-122"/>
                <a:cs typeface="Helvetica" panose="020B0604020202020204" pitchFamily="34" charset="0"/>
              </a:rPr>
              <a:t>Alteração</a:t>
            </a:r>
            <a:r>
              <a:rPr lang="en-US" sz="2800" b="1" kern="150" dirty="0">
                <a:solidFill>
                  <a:srgbClr val="008080"/>
                </a:solidFill>
                <a:latin typeface="Helvetica" panose="020B0604020202020204" pitchFamily="34" charset="0"/>
                <a:ea typeface="NSimSun" panose="02010609030101010101" pitchFamily="49" charset="-122"/>
                <a:cs typeface="Helvetica" panose="020B0604020202020204" pitchFamily="34" charset="0"/>
              </a:rPr>
              <a:t> de </a:t>
            </a:r>
            <a:r>
              <a:rPr lang="en-US" sz="2800" b="1" kern="150" dirty="0" err="1">
                <a:solidFill>
                  <a:srgbClr val="008080"/>
                </a:solidFill>
                <a:latin typeface="Helvetica" panose="020B0604020202020204" pitchFamily="34" charset="0"/>
                <a:ea typeface="NSimSun" panose="02010609030101010101" pitchFamily="49" charset="-122"/>
                <a:cs typeface="Helvetica" panose="020B0604020202020204" pitchFamily="34" charset="0"/>
              </a:rPr>
              <a:t>projeto</a:t>
            </a:r>
            <a:endParaRPr lang="pt-BR" sz="2800" b="1" kern="150" dirty="0">
              <a:solidFill>
                <a:srgbClr val="008080"/>
              </a:solidFill>
              <a:latin typeface="Helvetica" panose="020B0604020202020204" pitchFamily="34" charset="0"/>
              <a:ea typeface="NSimSun" panose="02010609030101010101" pitchFamily="49" charset="-122"/>
              <a:cs typeface="Helvetica" panose="020B0604020202020204" pitchFamily="34" charset="0"/>
            </a:endParaRPr>
          </a:p>
        </p:txBody>
      </p:sp>
      <p:pic>
        <p:nvPicPr>
          <p:cNvPr id="40" name="Imagem 39">
            <a:extLst>
              <a:ext uri="{FF2B5EF4-FFF2-40B4-BE49-F238E27FC236}">
                <a16:creationId xmlns:a16="http://schemas.microsoft.com/office/drawing/2014/main" id="{4CE8A3DD-B963-421A-961C-0C17F2081C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6209" y="-138984"/>
            <a:ext cx="1301250" cy="710189"/>
          </a:xfrm>
          <a:prstGeom prst="rect">
            <a:avLst/>
          </a:prstGeom>
        </p:spPr>
      </p:pic>
      <p:sp>
        <p:nvSpPr>
          <p:cNvPr id="41" name="CaixaDeTexto 40">
            <a:extLst>
              <a:ext uri="{FF2B5EF4-FFF2-40B4-BE49-F238E27FC236}">
                <a16:creationId xmlns:a16="http://schemas.microsoft.com/office/drawing/2014/main" id="{006A05AF-E76B-4171-9DF7-D346DA32CAC3}"/>
              </a:ext>
            </a:extLst>
          </p:cNvPr>
          <p:cNvSpPr txBox="1"/>
          <p:nvPr/>
        </p:nvSpPr>
        <p:spPr>
          <a:xfrm>
            <a:off x="-373925"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42" name="Picture 30">
            <a:extLst>
              <a:ext uri="{FF2B5EF4-FFF2-40B4-BE49-F238E27FC236}">
                <a16:creationId xmlns:a16="http://schemas.microsoft.com/office/drawing/2014/main" id="{30C0925E-454E-4035-A3FA-5E47D532E4B3}"/>
              </a:ext>
            </a:extLst>
          </p:cNvPr>
          <p:cNvPicPr>
            <a:picLocks noChangeAspect="1"/>
          </p:cNvPicPr>
          <p:nvPr/>
        </p:nvPicPr>
        <p:blipFill>
          <a:blip r:embed="rId3"/>
          <a:srcRect/>
          <a:stretch>
            <a:fillRect/>
          </a:stretch>
        </p:blipFill>
        <p:spPr>
          <a:xfrm>
            <a:off x="-299417" y="55290"/>
            <a:ext cx="227973" cy="227973"/>
          </a:xfrm>
          <a:prstGeom prst="rect">
            <a:avLst/>
          </a:prstGeom>
        </p:spPr>
      </p:pic>
    </p:spTree>
    <p:extLst>
      <p:ext uri="{BB962C8B-B14F-4D97-AF65-F5344CB8AC3E}">
        <p14:creationId xmlns:p14="http://schemas.microsoft.com/office/powerpoint/2010/main" val="308516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404780" y="173800"/>
            <a:ext cx="4238089" cy="800603"/>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800" dirty="0" err="1"/>
              <a:t>Gestão</a:t>
            </a:r>
            <a:r>
              <a:rPr lang="en-US" sz="2800" dirty="0"/>
              <a:t> </a:t>
            </a:r>
            <a:r>
              <a:rPr lang="en-US" sz="2800" dirty="0" err="1"/>
              <a:t>por</a:t>
            </a:r>
            <a:r>
              <a:rPr lang="en-US" sz="2800" dirty="0"/>
              <a:t> </a:t>
            </a:r>
            <a:r>
              <a:rPr lang="en-US" sz="2800" dirty="0" err="1"/>
              <a:t>competência</a:t>
            </a:r>
            <a:r>
              <a:rPr lang="en-US" sz="2800" dirty="0"/>
              <a:t> ( </a:t>
            </a:r>
            <a:r>
              <a:rPr lang="en-US" sz="2800" dirty="0" err="1"/>
              <a:t>governança</a:t>
            </a:r>
            <a:r>
              <a:rPr lang="en-US" sz="2800" dirty="0"/>
              <a:t>)</a:t>
            </a:r>
          </a:p>
        </p:txBody>
      </p:sp>
      <p:grpSp>
        <p:nvGrpSpPr>
          <p:cNvPr id="9" name="Group 8">
            <a:extLst>
              <a:ext uri="{FF2B5EF4-FFF2-40B4-BE49-F238E27FC236}">
                <a16:creationId xmlns:a16="http://schemas.microsoft.com/office/drawing/2014/main" id="{C830DB50-1244-423A-B407-97958EEBA4EC}"/>
              </a:ext>
            </a:extLst>
          </p:cNvPr>
          <p:cNvGrpSpPr/>
          <p:nvPr/>
        </p:nvGrpSpPr>
        <p:grpSpPr>
          <a:xfrm>
            <a:off x="522501" y="1486105"/>
            <a:ext cx="1045860" cy="2698241"/>
            <a:chOff x="1689144" y="1104578"/>
            <a:chExt cx="976765" cy="2519981"/>
          </a:xfrm>
        </p:grpSpPr>
        <p:sp>
          <p:nvSpPr>
            <p:cNvPr id="33" name="Shape">
              <a:extLst>
                <a:ext uri="{FF2B5EF4-FFF2-40B4-BE49-F238E27FC236}">
                  <a16:creationId xmlns:a16="http://schemas.microsoft.com/office/drawing/2014/main" id="{BE33C0A1-D70C-489E-9A62-28D851149E9E}"/>
                </a:ext>
              </a:extLst>
            </p:cNvPr>
            <p:cNvSpPr/>
            <p:nvPr/>
          </p:nvSpPr>
          <p:spPr>
            <a:xfrm>
              <a:off x="2213216" y="1104578"/>
              <a:ext cx="260414" cy="215515"/>
            </a:xfrm>
            <a:custGeom>
              <a:avLst/>
              <a:gdLst/>
              <a:ahLst/>
              <a:cxnLst>
                <a:cxn ang="0">
                  <a:pos x="wd2" y="hd2"/>
                </a:cxn>
                <a:cxn ang="5400000">
                  <a:pos x="wd2" y="hd2"/>
                </a:cxn>
                <a:cxn ang="10800000">
                  <a:pos x="wd2" y="hd2"/>
                </a:cxn>
                <a:cxn ang="16200000">
                  <a:pos x="wd2" y="hd2"/>
                </a:cxn>
              </a:cxnLst>
              <a:rect l="0" t="0" r="r" b="b"/>
              <a:pathLst>
                <a:path w="21600" h="21600" extrusionOk="0">
                  <a:moveTo>
                    <a:pt x="8193" y="450"/>
                  </a:moveTo>
                  <a:cubicBezTo>
                    <a:pt x="8938" y="0"/>
                    <a:pt x="10055" y="0"/>
                    <a:pt x="11172" y="0"/>
                  </a:cubicBezTo>
                  <a:cubicBezTo>
                    <a:pt x="12662" y="450"/>
                    <a:pt x="13779" y="900"/>
                    <a:pt x="15269" y="1350"/>
                  </a:cubicBezTo>
                  <a:cubicBezTo>
                    <a:pt x="16014" y="1800"/>
                    <a:pt x="17131" y="1800"/>
                    <a:pt x="17876" y="2700"/>
                  </a:cubicBezTo>
                  <a:cubicBezTo>
                    <a:pt x="18993" y="4050"/>
                    <a:pt x="19738" y="6300"/>
                    <a:pt x="20110" y="8100"/>
                  </a:cubicBezTo>
                  <a:cubicBezTo>
                    <a:pt x="20483" y="9000"/>
                    <a:pt x="20855" y="10350"/>
                    <a:pt x="21228" y="11250"/>
                  </a:cubicBezTo>
                  <a:cubicBezTo>
                    <a:pt x="21228" y="11700"/>
                    <a:pt x="21600" y="17100"/>
                    <a:pt x="21600" y="17550"/>
                  </a:cubicBezTo>
                  <a:cubicBezTo>
                    <a:pt x="21600" y="18000"/>
                    <a:pt x="21228" y="18900"/>
                    <a:pt x="20855" y="19350"/>
                  </a:cubicBezTo>
                  <a:lnTo>
                    <a:pt x="21228" y="19350"/>
                  </a:lnTo>
                  <a:lnTo>
                    <a:pt x="19738" y="21600"/>
                  </a:lnTo>
                  <a:lnTo>
                    <a:pt x="20110" y="18000"/>
                  </a:lnTo>
                  <a:lnTo>
                    <a:pt x="20483" y="15750"/>
                  </a:lnTo>
                  <a:cubicBezTo>
                    <a:pt x="20483" y="15750"/>
                    <a:pt x="19366" y="4500"/>
                    <a:pt x="10428" y="4500"/>
                  </a:cubicBezTo>
                  <a:lnTo>
                    <a:pt x="7076" y="5400"/>
                  </a:lnTo>
                  <a:lnTo>
                    <a:pt x="3352" y="10350"/>
                  </a:lnTo>
                  <a:cubicBezTo>
                    <a:pt x="3352" y="10350"/>
                    <a:pt x="1862" y="12150"/>
                    <a:pt x="1862" y="13050"/>
                  </a:cubicBezTo>
                  <a:cubicBezTo>
                    <a:pt x="1862" y="13950"/>
                    <a:pt x="3352" y="19800"/>
                    <a:pt x="3352" y="19800"/>
                  </a:cubicBezTo>
                  <a:lnTo>
                    <a:pt x="1862" y="19350"/>
                  </a:lnTo>
                  <a:lnTo>
                    <a:pt x="0" y="16650"/>
                  </a:lnTo>
                  <a:cubicBezTo>
                    <a:pt x="372" y="13050"/>
                    <a:pt x="1117" y="8550"/>
                    <a:pt x="2607" y="5400"/>
                  </a:cubicBezTo>
                  <a:cubicBezTo>
                    <a:pt x="3352" y="4050"/>
                    <a:pt x="4469" y="2700"/>
                    <a:pt x="5586" y="1800"/>
                  </a:cubicBezTo>
                  <a:cubicBezTo>
                    <a:pt x="6703" y="1350"/>
                    <a:pt x="7448" y="900"/>
                    <a:pt x="8193" y="450"/>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34" name="Shape">
              <a:extLst>
                <a:ext uri="{FF2B5EF4-FFF2-40B4-BE49-F238E27FC236}">
                  <a16:creationId xmlns:a16="http://schemas.microsoft.com/office/drawing/2014/main" id="{B5FA6ED7-442B-4689-A2B6-62B5BEFE1E81}"/>
                </a:ext>
              </a:extLst>
            </p:cNvPr>
            <p:cNvSpPr/>
            <p:nvPr/>
          </p:nvSpPr>
          <p:spPr>
            <a:xfrm>
              <a:off x="2213220" y="1149473"/>
              <a:ext cx="257783" cy="517504"/>
            </a:xfrm>
            <a:custGeom>
              <a:avLst/>
              <a:gdLst/>
              <a:ahLst/>
              <a:cxnLst>
                <a:cxn ang="0">
                  <a:pos x="wd2" y="hd2"/>
                </a:cxn>
                <a:cxn ang="5400000">
                  <a:pos x="wd2" y="hd2"/>
                </a:cxn>
                <a:cxn ang="10800000">
                  <a:pos x="wd2" y="hd2"/>
                </a:cxn>
                <a:cxn ang="16200000">
                  <a:pos x="wd2" y="hd2"/>
                </a:cxn>
              </a:cxnLst>
              <a:rect l="0" t="0" r="r" b="b"/>
              <a:pathLst>
                <a:path w="21382" h="21462" extrusionOk="0">
                  <a:moveTo>
                    <a:pt x="21382" y="6007"/>
                  </a:moveTo>
                  <a:cubicBezTo>
                    <a:pt x="21382" y="6007"/>
                    <a:pt x="19892" y="6938"/>
                    <a:pt x="19892" y="6938"/>
                  </a:cubicBezTo>
                  <a:cubicBezTo>
                    <a:pt x="20265" y="6752"/>
                    <a:pt x="20265" y="6007"/>
                    <a:pt x="20265" y="5821"/>
                  </a:cubicBezTo>
                  <a:cubicBezTo>
                    <a:pt x="20265" y="5448"/>
                    <a:pt x="20637" y="5076"/>
                    <a:pt x="20637" y="4890"/>
                  </a:cubicBezTo>
                  <a:cubicBezTo>
                    <a:pt x="21010" y="4331"/>
                    <a:pt x="20637" y="3586"/>
                    <a:pt x="20265" y="3028"/>
                  </a:cubicBezTo>
                  <a:cubicBezTo>
                    <a:pt x="19520" y="2096"/>
                    <a:pt x="18030" y="1352"/>
                    <a:pt x="16168" y="793"/>
                  </a:cubicBezTo>
                  <a:cubicBezTo>
                    <a:pt x="14679" y="234"/>
                    <a:pt x="12444" y="-138"/>
                    <a:pt x="10582" y="48"/>
                  </a:cubicBezTo>
                  <a:cubicBezTo>
                    <a:pt x="9837" y="48"/>
                    <a:pt x="8720" y="234"/>
                    <a:pt x="7975" y="234"/>
                  </a:cubicBezTo>
                  <a:cubicBezTo>
                    <a:pt x="6858" y="421"/>
                    <a:pt x="6113" y="793"/>
                    <a:pt x="5368" y="1165"/>
                  </a:cubicBezTo>
                  <a:cubicBezTo>
                    <a:pt x="4623" y="1538"/>
                    <a:pt x="3878" y="1910"/>
                    <a:pt x="3134" y="2283"/>
                  </a:cubicBezTo>
                  <a:cubicBezTo>
                    <a:pt x="2389" y="2655"/>
                    <a:pt x="2016" y="3028"/>
                    <a:pt x="2016" y="3400"/>
                  </a:cubicBezTo>
                  <a:cubicBezTo>
                    <a:pt x="2016" y="3959"/>
                    <a:pt x="2389" y="4331"/>
                    <a:pt x="2761" y="4890"/>
                  </a:cubicBezTo>
                  <a:cubicBezTo>
                    <a:pt x="3134" y="5262"/>
                    <a:pt x="3134" y="5821"/>
                    <a:pt x="3506" y="6193"/>
                  </a:cubicBezTo>
                  <a:cubicBezTo>
                    <a:pt x="2761" y="6007"/>
                    <a:pt x="2389" y="5821"/>
                    <a:pt x="1644" y="5634"/>
                  </a:cubicBezTo>
                  <a:cubicBezTo>
                    <a:pt x="1272" y="5448"/>
                    <a:pt x="154" y="4890"/>
                    <a:pt x="154" y="4890"/>
                  </a:cubicBezTo>
                  <a:cubicBezTo>
                    <a:pt x="-218" y="5821"/>
                    <a:pt x="154" y="6565"/>
                    <a:pt x="527" y="7497"/>
                  </a:cubicBezTo>
                  <a:cubicBezTo>
                    <a:pt x="527" y="7869"/>
                    <a:pt x="527" y="8241"/>
                    <a:pt x="1272" y="8428"/>
                  </a:cubicBezTo>
                  <a:cubicBezTo>
                    <a:pt x="1644" y="8614"/>
                    <a:pt x="2389" y="8614"/>
                    <a:pt x="2389" y="8800"/>
                  </a:cubicBezTo>
                  <a:cubicBezTo>
                    <a:pt x="2389" y="8986"/>
                    <a:pt x="2389" y="9172"/>
                    <a:pt x="2389" y="9359"/>
                  </a:cubicBezTo>
                  <a:cubicBezTo>
                    <a:pt x="2389" y="9359"/>
                    <a:pt x="2761" y="10290"/>
                    <a:pt x="2761" y="10848"/>
                  </a:cubicBezTo>
                  <a:lnTo>
                    <a:pt x="2389" y="14014"/>
                  </a:lnTo>
                  <a:lnTo>
                    <a:pt x="7230" y="18296"/>
                  </a:lnTo>
                  <a:lnTo>
                    <a:pt x="15423" y="21462"/>
                  </a:lnTo>
                  <a:lnTo>
                    <a:pt x="17286" y="15690"/>
                  </a:lnTo>
                  <a:lnTo>
                    <a:pt x="15423" y="12524"/>
                  </a:lnTo>
                  <a:cubicBezTo>
                    <a:pt x="15796" y="12338"/>
                    <a:pt x="16168" y="12152"/>
                    <a:pt x="16541" y="11965"/>
                  </a:cubicBezTo>
                  <a:cubicBezTo>
                    <a:pt x="16541" y="11779"/>
                    <a:pt x="17658" y="8986"/>
                    <a:pt x="17658" y="8986"/>
                  </a:cubicBezTo>
                  <a:cubicBezTo>
                    <a:pt x="18403" y="8986"/>
                    <a:pt x="18775" y="8986"/>
                    <a:pt x="19147" y="8800"/>
                  </a:cubicBezTo>
                  <a:cubicBezTo>
                    <a:pt x="19892" y="8241"/>
                    <a:pt x="20265" y="7310"/>
                    <a:pt x="20637" y="6752"/>
                  </a:cubicBezTo>
                  <a:cubicBezTo>
                    <a:pt x="21382" y="6379"/>
                    <a:pt x="21382" y="6193"/>
                    <a:pt x="21382" y="6007"/>
                  </a:cubicBezTo>
                  <a:lnTo>
                    <a:pt x="21382" y="6007"/>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35" name="Shape">
              <a:extLst>
                <a:ext uri="{FF2B5EF4-FFF2-40B4-BE49-F238E27FC236}">
                  <a16:creationId xmlns:a16="http://schemas.microsoft.com/office/drawing/2014/main" id="{B9C3D48D-EFE3-404C-9E13-D018C66D7D4F}"/>
                </a:ext>
              </a:extLst>
            </p:cNvPr>
            <p:cNvSpPr/>
            <p:nvPr/>
          </p:nvSpPr>
          <p:spPr>
            <a:xfrm>
              <a:off x="2206356" y="1425710"/>
              <a:ext cx="278373" cy="772255"/>
            </a:xfrm>
            <a:custGeom>
              <a:avLst/>
              <a:gdLst/>
              <a:ahLst/>
              <a:cxnLst>
                <a:cxn ang="0">
                  <a:pos x="wd2" y="hd2"/>
                </a:cxn>
                <a:cxn ang="5400000">
                  <a:pos x="wd2" y="hd2"/>
                </a:cxn>
                <a:cxn ang="10800000">
                  <a:pos x="wd2" y="hd2"/>
                </a:cxn>
                <a:cxn ang="16200000">
                  <a:pos x="wd2" y="hd2"/>
                </a:cxn>
              </a:cxnLst>
              <a:rect l="0" t="0" r="r" b="b"/>
              <a:pathLst>
                <a:path w="21600" h="21600" extrusionOk="0">
                  <a:moveTo>
                    <a:pt x="1045" y="879"/>
                  </a:moveTo>
                  <a:lnTo>
                    <a:pt x="3135" y="0"/>
                  </a:lnTo>
                  <a:lnTo>
                    <a:pt x="3135" y="879"/>
                  </a:lnTo>
                  <a:cubicBezTo>
                    <a:pt x="3135" y="879"/>
                    <a:pt x="7664" y="3140"/>
                    <a:pt x="10452" y="3893"/>
                  </a:cubicBezTo>
                  <a:cubicBezTo>
                    <a:pt x="13239" y="4647"/>
                    <a:pt x="13587" y="6153"/>
                    <a:pt x="13587" y="6153"/>
                  </a:cubicBezTo>
                  <a:cubicBezTo>
                    <a:pt x="13587" y="6153"/>
                    <a:pt x="16374" y="3767"/>
                    <a:pt x="15677" y="1256"/>
                  </a:cubicBezTo>
                  <a:lnTo>
                    <a:pt x="17768" y="2386"/>
                  </a:lnTo>
                  <a:lnTo>
                    <a:pt x="20903" y="6153"/>
                  </a:lnTo>
                  <a:lnTo>
                    <a:pt x="18465" y="5526"/>
                  </a:lnTo>
                  <a:lnTo>
                    <a:pt x="21600" y="21349"/>
                  </a:lnTo>
                  <a:lnTo>
                    <a:pt x="9406" y="21600"/>
                  </a:lnTo>
                  <a:lnTo>
                    <a:pt x="11148" y="13940"/>
                  </a:lnTo>
                  <a:lnTo>
                    <a:pt x="0" y="2637"/>
                  </a:lnTo>
                  <a:lnTo>
                    <a:pt x="1045" y="879"/>
                  </a:lnTo>
                  <a:close/>
                </a:path>
              </a:pathLst>
            </a:custGeom>
            <a:solidFill>
              <a:srgbClr val="988448"/>
            </a:solidFill>
            <a:ln w="12700">
              <a:miter lim="400000"/>
            </a:ln>
          </p:spPr>
          <p:txBody>
            <a:bodyPr lIns="38100" tIns="38100" rIns="38100" bIns="38100" anchor="ctr"/>
            <a:lstStyle/>
            <a:p>
              <a:pPr>
                <a:defRPr sz="3000">
                  <a:solidFill>
                    <a:srgbClr val="FFFFFF"/>
                  </a:solidFill>
                </a:defRPr>
              </a:pPr>
              <a:endParaRPr/>
            </a:p>
          </p:txBody>
        </p:sp>
        <p:sp>
          <p:nvSpPr>
            <p:cNvPr id="36" name="Shape">
              <a:extLst>
                <a:ext uri="{FF2B5EF4-FFF2-40B4-BE49-F238E27FC236}">
                  <a16:creationId xmlns:a16="http://schemas.microsoft.com/office/drawing/2014/main" id="{C6BED1A8-D08B-4AFB-B7C8-5C33FF6300AF}"/>
                </a:ext>
              </a:extLst>
            </p:cNvPr>
            <p:cNvSpPr/>
            <p:nvPr/>
          </p:nvSpPr>
          <p:spPr>
            <a:xfrm>
              <a:off x="1871937" y="1464954"/>
              <a:ext cx="793972" cy="2159605"/>
            </a:xfrm>
            <a:custGeom>
              <a:avLst/>
              <a:gdLst/>
              <a:ahLst/>
              <a:cxnLst>
                <a:cxn ang="0">
                  <a:pos x="wd2" y="hd2"/>
                </a:cxn>
                <a:cxn ang="5400000">
                  <a:pos x="wd2" y="hd2"/>
                </a:cxn>
                <a:cxn ang="10800000">
                  <a:pos x="wd2" y="hd2"/>
                </a:cxn>
                <a:cxn ang="16200000">
                  <a:pos x="wd2" y="hd2"/>
                </a:cxn>
              </a:cxnLst>
              <a:rect l="0" t="0" r="r" b="b"/>
              <a:pathLst>
                <a:path w="21220" h="21600" extrusionOk="0">
                  <a:moveTo>
                    <a:pt x="213" y="10014"/>
                  </a:moveTo>
                  <a:cubicBezTo>
                    <a:pt x="213" y="10014"/>
                    <a:pt x="-267" y="8353"/>
                    <a:pt x="213" y="7365"/>
                  </a:cubicBezTo>
                  <a:cubicBezTo>
                    <a:pt x="693" y="6332"/>
                    <a:pt x="813" y="6062"/>
                    <a:pt x="693" y="5793"/>
                  </a:cubicBezTo>
                  <a:cubicBezTo>
                    <a:pt x="573" y="5523"/>
                    <a:pt x="573" y="5164"/>
                    <a:pt x="813" y="4850"/>
                  </a:cubicBezTo>
                  <a:cubicBezTo>
                    <a:pt x="1053" y="4536"/>
                    <a:pt x="1173" y="3727"/>
                    <a:pt x="1053" y="3368"/>
                  </a:cubicBezTo>
                  <a:cubicBezTo>
                    <a:pt x="933" y="2964"/>
                    <a:pt x="1533" y="2515"/>
                    <a:pt x="1533" y="2335"/>
                  </a:cubicBezTo>
                  <a:cubicBezTo>
                    <a:pt x="1533" y="2200"/>
                    <a:pt x="1533" y="1751"/>
                    <a:pt x="2133" y="1482"/>
                  </a:cubicBezTo>
                  <a:cubicBezTo>
                    <a:pt x="2733" y="1212"/>
                    <a:pt x="4893" y="898"/>
                    <a:pt x="5853" y="719"/>
                  </a:cubicBezTo>
                  <a:cubicBezTo>
                    <a:pt x="6813" y="539"/>
                    <a:pt x="7773" y="494"/>
                    <a:pt x="9093" y="0"/>
                  </a:cubicBezTo>
                  <a:lnTo>
                    <a:pt x="12213" y="3503"/>
                  </a:lnTo>
                  <a:lnTo>
                    <a:pt x="13293" y="4895"/>
                  </a:lnTo>
                  <a:lnTo>
                    <a:pt x="12813" y="7095"/>
                  </a:lnTo>
                  <a:cubicBezTo>
                    <a:pt x="12813" y="7095"/>
                    <a:pt x="14013" y="7140"/>
                    <a:pt x="15933" y="7095"/>
                  </a:cubicBezTo>
                  <a:cubicBezTo>
                    <a:pt x="15933" y="7095"/>
                    <a:pt x="15333" y="6242"/>
                    <a:pt x="15333" y="4805"/>
                  </a:cubicBezTo>
                  <a:cubicBezTo>
                    <a:pt x="15213" y="3368"/>
                    <a:pt x="14973" y="1123"/>
                    <a:pt x="14973" y="1123"/>
                  </a:cubicBezTo>
                  <a:lnTo>
                    <a:pt x="16053" y="1796"/>
                  </a:lnTo>
                  <a:cubicBezTo>
                    <a:pt x="16053" y="1796"/>
                    <a:pt x="15693" y="1123"/>
                    <a:pt x="14973" y="449"/>
                  </a:cubicBezTo>
                  <a:cubicBezTo>
                    <a:pt x="14973" y="449"/>
                    <a:pt x="18453" y="1123"/>
                    <a:pt x="19173" y="1347"/>
                  </a:cubicBezTo>
                  <a:cubicBezTo>
                    <a:pt x="19893" y="1572"/>
                    <a:pt x="21333" y="8173"/>
                    <a:pt x="21213" y="9565"/>
                  </a:cubicBezTo>
                  <a:cubicBezTo>
                    <a:pt x="21213" y="9565"/>
                    <a:pt x="19653" y="9790"/>
                    <a:pt x="17973" y="9745"/>
                  </a:cubicBezTo>
                  <a:cubicBezTo>
                    <a:pt x="17973" y="9745"/>
                    <a:pt x="17973" y="10912"/>
                    <a:pt x="17853" y="11451"/>
                  </a:cubicBezTo>
                  <a:lnTo>
                    <a:pt x="17253" y="11047"/>
                  </a:lnTo>
                  <a:cubicBezTo>
                    <a:pt x="17253" y="11047"/>
                    <a:pt x="17253" y="12394"/>
                    <a:pt x="17373" y="12664"/>
                  </a:cubicBezTo>
                  <a:cubicBezTo>
                    <a:pt x="17493" y="12933"/>
                    <a:pt x="17973" y="14011"/>
                    <a:pt x="17973" y="14370"/>
                  </a:cubicBezTo>
                  <a:cubicBezTo>
                    <a:pt x="17973" y="14729"/>
                    <a:pt x="16893" y="17424"/>
                    <a:pt x="16893" y="17424"/>
                  </a:cubicBezTo>
                  <a:cubicBezTo>
                    <a:pt x="16893" y="17424"/>
                    <a:pt x="15813" y="18995"/>
                    <a:pt x="15213" y="19040"/>
                  </a:cubicBezTo>
                  <a:cubicBezTo>
                    <a:pt x="14613" y="19085"/>
                    <a:pt x="14613" y="19489"/>
                    <a:pt x="14613" y="19624"/>
                  </a:cubicBezTo>
                  <a:cubicBezTo>
                    <a:pt x="14613" y="19759"/>
                    <a:pt x="15693" y="20298"/>
                    <a:pt x="15693" y="20298"/>
                  </a:cubicBezTo>
                  <a:cubicBezTo>
                    <a:pt x="15693" y="20298"/>
                    <a:pt x="16053" y="20612"/>
                    <a:pt x="17373" y="20657"/>
                  </a:cubicBezTo>
                  <a:cubicBezTo>
                    <a:pt x="18693" y="20702"/>
                    <a:pt x="19173" y="20747"/>
                    <a:pt x="19293" y="21061"/>
                  </a:cubicBezTo>
                  <a:cubicBezTo>
                    <a:pt x="19413" y="21375"/>
                    <a:pt x="16773" y="21420"/>
                    <a:pt x="14493" y="21151"/>
                  </a:cubicBezTo>
                  <a:cubicBezTo>
                    <a:pt x="12213" y="20926"/>
                    <a:pt x="11853" y="20747"/>
                    <a:pt x="11733" y="21016"/>
                  </a:cubicBezTo>
                  <a:lnTo>
                    <a:pt x="9213" y="20792"/>
                  </a:lnTo>
                  <a:cubicBezTo>
                    <a:pt x="9213" y="20792"/>
                    <a:pt x="9453" y="20388"/>
                    <a:pt x="9453" y="20073"/>
                  </a:cubicBezTo>
                  <a:cubicBezTo>
                    <a:pt x="9453" y="19759"/>
                    <a:pt x="9693" y="18995"/>
                    <a:pt x="10053" y="18906"/>
                  </a:cubicBezTo>
                  <a:cubicBezTo>
                    <a:pt x="10533" y="18816"/>
                    <a:pt x="11013" y="18681"/>
                    <a:pt x="10773" y="18501"/>
                  </a:cubicBezTo>
                  <a:cubicBezTo>
                    <a:pt x="10533" y="18277"/>
                    <a:pt x="10293" y="18007"/>
                    <a:pt x="10653" y="17469"/>
                  </a:cubicBezTo>
                  <a:cubicBezTo>
                    <a:pt x="11013" y="16930"/>
                    <a:pt x="11133" y="16166"/>
                    <a:pt x="11133" y="15807"/>
                  </a:cubicBezTo>
                  <a:cubicBezTo>
                    <a:pt x="11133" y="15448"/>
                    <a:pt x="9453" y="12933"/>
                    <a:pt x="9453" y="12933"/>
                  </a:cubicBezTo>
                  <a:cubicBezTo>
                    <a:pt x="9453" y="12933"/>
                    <a:pt x="7173" y="14729"/>
                    <a:pt x="7053" y="15089"/>
                  </a:cubicBezTo>
                  <a:cubicBezTo>
                    <a:pt x="6933" y="15493"/>
                    <a:pt x="6213" y="16211"/>
                    <a:pt x="6213" y="16301"/>
                  </a:cubicBezTo>
                  <a:cubicBezTo>
                    <a:pt x="6213" y="16391"/>
                    <a:pt x="6453" y="18007"/>
                    <a:pt x="6453" y="18007"/>
                  </a:cubicBezTo>
                  <a:lnTo>
                    <a:pt x="7533" y="20477"/>
                  </a:lnTo>
                  <a:cubicBezTo>
                    <a:pt x="7533" y="20477"/>
                    <a:pt x="8493" y="20926"/>
                    <a:pt x="8973" y="21196"/>
                  </a:cubicBezTo>
                  <a:cubicBezTo>
                    <a:pt x="9453" y="21420"/>
                    <a:pt x="8973" y="21600"/>
                    <a:pt x="7533" y="21600"/>
                  </a:cubicBezTo>
                  <a:cubicBezTo>
                    <a:pt x="6093" y="21600"/>
                    <a:pt x="3813" y="21465"/>
                    <a:pt x="3693" y="21196"/>
                  </a:cubicBezTo>
                  <a:cubicBezTo>
                    <a:pt x="3573" y="20971"/>
                    <a:pt x="2013" y="21286"/>
                    <a:pt x="2133" y="20881"/>
                  </a:cubicBezTo>
                  <a:cubicBezTo>
                    <a:pt x="2253" y="20477"/>
                    <a:pt x="2373" y="19714"/>
                    <a:pt x="2373" y="19400"/>
                  </a:cubicBezTo>
                  <a:cubicBezTo>
                    <a:pt x="2373" y="19040"/>
                    <a:pt x="2133" y="15627"/>
                    <a:pt x="2613" y="14954"/>
                  </a:cubicBezTo>
                  <a:cubicBezTo>
                    <a:pt x="3213" y="14235"/>
                    <a:pt x="2133" y="12035"/>
                    <a:pt x="2373" y="11406"/>
                  </a:cubicBezTo>
                  <a:cubicBezTo>
                    <a:pt x="2613" y="10778"/>
                    <a:pt x="3333" y="9834"/>
                    <a:pt x="3333" y="9834"/>
                  </a:cubicBezTo>
                  <a:lnTo>
                    <a:pt x="213" y="10014"/>
                  </a:ln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37" name="Line">
              <a:extLst>
                <a:ext uri="{FF2B5EF4-FFF2-40B4-BE49-F238E27FC236}">
                  <a16:creationId xmlns:a16="http://schemas.microsoft.com/office/drawing/2014/main" id="{05AFEF99-0A6E-4504-9AF5-CC63F70D55F7}"/>
                </a:ext>
              </a:extLst>
            </p:cNvPr>
            <p:cNvSpPr/>
            <p:nvPr/>
          </p:nvSpPr>
          <p:spPr>
            <a:xfrm>
              <a:off x="2545411" y="2407815"/>
              <a:ext cx="91356" cy="145167"/>
            </a:xfrm>
            <a:custGeom>
              <a:avLst/>
              <a:gdLst/>
              <a:ahLst/>
              <a:cxnLst>
                <a:cxn ang="0">
                  <a:pos x="wd2" y="hd2"/>
                </a:cxn>
                <a:cxn ang="5400000">
                  <a:pos x="wd2" y="hd2"/>
                </a:cxn>
                <a:cxn ang="10800000">
                  <a:pos x="wd2" y="hd2"/>
                </a:cxn>
                <a:cxn ang="16200000">
                  <a:pos x="wd2" y="hd2"/>
                </a:cxn>
              </a:cxnLst>
              <a:rect l="0" t="0" r="r" b="b"/>
              <a:pathLst>
                <a:path w="19977" h="18874" extrusionOk="0">
                  <a:moveTo>
                    <a:pt x="2059" y="674"/>
                  </a:moveTo>
                  <a:cubicBezTo>
                    <a:pt x="2059" y="3593"/>
                    <a:pt x="3041" y="6511"/>
                    <a:pt x="3041" y="10014"/>
                  </a:cubicBezTo>
                  <a:cubicBezTo>
                    <a:pt x="3041" y="12349"/>
                    <a:pt x="2059" y="15852"/>
                    <a:pt x="7950" y="14684"/>
                  </a:cubicBezTo>
                  <a:cubicBezTo>
                    <a:pt x="7950" y="12349"/>
                    <a:pt x="7950" y="10598"/>
                    <a:pt x="8932" y="8263"/>
                  </a:cubicBezTo>
                  <a:cubicBezTo>
                    <a:pt x="8932" y="7095"/>
                    <a:pt x="8932" y="5344"/>
                    <a:pt x="11877" y="5928"/>
                  </a:cubicBezTo>
                  <a:cubicBezTo>
                    <a:pt x="13841" y="5928"/>
                    <a:pt x="13841" y="8263"/>
                    <a:pt x="12859" y="8847"/>
                  </a:cubicBezTo>
                  <a:cubicBezTo>
                    <a:pt x="11877" y="10598"/>
                    <a:pt x="9914" y="12349"/>
                    <a:pt x="7950" y="14101"/>
                  </a:cubicBezTo>
                  <a:cubicBezTo>
                    <a:pt x="5987" y="15268"/>
                    <a:pt x="-886" y="16436"/>
                    <a:pt x="96" y="18187"/>
                  </a:cubicBezTo>
                  <a:cubicBezTo>
                    <a:pt x="10896" y="21106"/>
                    <a:pt x="18750" y="14101"/>
                    <a:pt x="19732" y="8847"/>
                  </a:cubicBezTo>
                  <a:cubicBezTo>
                    <a:pt x="19732" y="7095"/>
                    <a:pt x="20714" y="1841"/>
                    <a:pt x="18750" y="674"/>
                  </a:cubicBezTo>
                  <a:cubicBezTo>
                    <a:pt x="16787" y="-494"/>
                    <a:pt x="5005" y="90"/>
                    <a:pt x="3041" y="674"/>
                  </a:cubicBezTo>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38" name="Shape">
              <a:extLst>
                <a:ext uri="{FF2B5EF4-FFF2-40B4-BE49-F238E27FC236}">
                  <a16:creationId xmlns:a16="http://schemas.microsoft.com/office/drawing/2014/main" id="{14561B97-F933-407E-AD35-06D44DF53B44}"/>
                </a:ext>
              </a:extLst>
            </p:cNvPr>
            <p:cNvSpPr/>
            <p:nvPr/>
          </p:nvSpPr>
          <p:spPr>
            <a:xfrm>
              <a:off x="1689144" y="2452717"/>
              <a:ext cx="494026" cy="601641"/>
            </a:xfrm>
            <a:custGeom>
              <a:avLst/>
              <a:gdLst/>
              <a:ahLst/>
              <a:cxnLst>
                <a:cxn ang="0">
                  <a:pos x="wd2" y="hd2"/>
                </a:cxn>
                <a:cxn ang="5400000">
                  <a:pos x="wd2" y="hd2"/>
                </a:cxn>
                <a:cxn ang="10800000">
                  <a:pos x="wd2" y="hd2"/>
                </a:cxn>
                <a:cxn ang="16200000">
                  <a:pos x="wd2" y="hd2"/>
                </a:cxn>
              </a:cxnLst>
              <a:rect l="0" t="0" r="r" b="b"/>
              <a:pathLst>
                <a:path w="21412" h="21600" extrusionOk="0">
                  <a:moveTo>
                    <a:pt x="13232" y="3385"/>
                  </a:moveTo>
                  <a:cubicBezTo>
                    <a:pt x="13232" y="2740"/>
                    <a:pt x="13232" y="2096"/>
                    <a:pt x="13232" y="1451"/>
                  </a:cubicBezTo>
                  <a:cubicBezTo>
                    <a:pt x="13232" y="161"/>
                    <a:pt x="12259" y="0"/>
                    <a:pt x="12259" y="0"/>
                  </a:cubicBezTo>
                  <a:cubicBezTo>
                    <a:pt x="12259" y="0"/>
                    <a:pt x="9341" y="645"/>
                    <a:pt x="8562" y="1290"/>
                  </a:cubicBezTo>
                  <a:cubicBezTo>
                    <a:pt x="7978" y="1612"/>
                    <a:pt x="7784" y="2418"/>
                    <a:pt x="7589" y="3063"/>
                  </a:cubicBezTo>
                  <a:lnTo>
                    <a:pt x="3697" y="2740"/>
                  </a:lnTo>
                  <a:lnTo>
                    <a:pt x="973" y="2740"/>
                  </a:lnTo>
                  <a:cubicBezTo>
                    <a:pt x="973" y="2740"/>
                    <a:pt x="195" y="12090"/>
                    <a:pt x="0" y="18376"/>
                  </a:cubicBezTo>
                  <a:lnTo>
                    <a:pt x="15373" y="21600"/>
                  </a:lnTo>
                  <a:lnTo>
                    <a:pt x="21211" y="20794"/>
                  </a:lnTo>
                  <a:lnTo>
                    <a:pt x="21405" y="4191"/>
                  </a:lnTo>
                  <a:cubicBezTo>
                    <a:pt x="21600" y="4030"/>
                    <a:pt x="17124" y="3707"/>
                    <a:pt x="13232" y="3385"/>
                  </a:cubicBezTo>
                  <a:close/>
                  <a:moveTo>
                    <a:pt x="12065" y="967"/>
                  </a:moveTo>
                  <a:cubicBezTo>
                    <a:pt x="12454" y="967"/>
                    <a:pt x="12259" y="2096"/>
                    <a:pt x="11870" y="3224"/>
                  </a:cubicBezTo>
                  <a:cubicBezTo>
                    <a:pt x="10314" y="3063"/>
                    <a:pt x="9146" y="3063"/>
                    <a:pt x="8562" y="2901"/>
                  </a:cubicBezTo>
                  <a:cubicBezTo>
                    <a:pt x="9146" y="1290"/>
                    <a:pt x="11286" y="1128"/>
                    <a:pt x="12065" y="967"/>
                  </a:cubicBezTo>
                  <a:close/>
                </a:path>
              </a:pathLst>
            </a:custGeom>
            <a:solidFill>
              <a:srgbClr val="808184"/>
            </a:solidFill>
            <a:ln w="12700">
              <a:miter lim="400000"/>
            </a:ln>
          </p:spPr>
          <p:txBody>
            <a:bodyPr lIns="38100" tIns="38100" rIns="38100" bIns="38100" anchor="ctr"/>
            <a:lstStyle/>
            <a:p>
              <a:pPr>
                <a:defRPr sz="3000">
                  <a:solidFill>
                    <a:srgbClr val="FFFFFF"/>
                  </a:solidFill>
                </a:defRPr>
              </a:pPr>
              <a:endParaRPr/>
            </a:p>
          </p:txBody>
        </p:sp>
        <p:sp>
          <p:nvSpPr>
            <p:cNvPr id="39" name="Shape">
              <a:extLst>
                <a:ext uri="{FF2B5EF4-FFF2-40B4-BE49-F238E27FC236}">
                  <a16:creationId xmlns:a16="http://schemas.microsoft.com/office/drawing/2014/main" id="{E01749C7-3FC2-43A8-9D98-440B4512897E}"/>
                </a:ext>
              </a:extLst>
            </p:cNvPr>
            <p:cNvSpPr/>
            <p:nvPr/>
          </p:nvSpPr>
          <p:spPr>
            <a:xfrm>
              <a:off x="1871933" y="2452717"/>
              <a:ext cx="144300" cy="94488"/>
            </a:xfrm>
            <a:custGeom>
              <a:avLst/>
              <a:gdLst/>
              <a:ahLst/>
              <a:cxnLst>
                <a:cxn ang="0">
                  <a:pos x="wd2" y="hd2"/>
                </a:cxn>
                <a:cxn ang="5400000">
                  <a:pos x="wd2" y="hd2"/>
                </a:cxn>
                <a:cxn ang="10800000">
                  <a:pos x="wd2" y="hd2"/>
                </a:cxn>
                <a:cxn ang="16200000">
                  <a:pos x="wd2" y="hd2"/>
                </a:cxn>
              </a:cxnLst>
              <a:rect l="0" t="0" r="r" b="b"/>
              <a:pathLst>
                <a:path w="20418" h="18939" extrusionOk="0">
                  <a:moveTo>
                    <a:pt x="565" y="3639"/>
                  </a:moveTo>
                  <a:cubicBezTo>
                    <a:pt x="565" y="3639"/>
                    <a:pt x="-706" y="9039"/>
                    <a:pt x="565" y="9939"/>
                  </a:cubicBezTo>
                  <a:cubicBezTo>
                    <a:pt x="1200" y="10839"/>
                    <a:pt x="4377" y="12639"/>
                    <a:pt x="6282" y="14439"/>
                  </a:cubicBezTo>
                  <a:cubicBezTo>
                    <a:pt x="7553" y="16239"/>
                    <a:pt x="9459" y="18039"/>
                    <a:pt x="11365" y="18039"/>
                  </a:cubicBezTo>
                  <a:cubicBezTo>
                    <a:pt x="13271" y="18039"/>
                    <a:pt x="13271" y="15339"/>
                    <a:pt x="13271" y="9939"/>
                  </a:cubicBezTo>
                  <a:cubicBezTo>
                    <a:pt x="13271" y="4539"/>
                    <a:pt x="15176" y="3639"/>
                    <a:pt x="15812" y="5439"/>
                  </a:cubicBezTo>
                  <a:cubicBezTo>
                    <a:pt x="16447" y="7239"/>
                    <a:pt x="17717" y="14439"/>
                    <a:pt x="17717" y="18939"/>
                  </a:cubicBezTo>
                  <a:cubicBezTo>
                    <a:pt x="17717" y="18939"/>
                    <a:pt x="20259" y="18039"/>
                    <a:pt x="20259" y="15339"/>
                  </a:cubicBezTo>
                  <a:cubicBezTo>
                    <a:pt x="20259" y="12639"/>
                    <a:pt x="20894" y="2739"/>
                    <a:pt x="19623" y="1839"/>
                  </a:cubicBezTo>
                  <a:cubicBezTo>
                    <a:pt x="18353" y="939"/>
                    <a:pt x="10730" y="-2661"/>
                    <a:pt x="565" y="3639"/>
                  </a:cubicBez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grpSp>
      <p:grpSp>
        <p:nvGrpSpPr>
          <p:cNvPr id="5" name="Group 4">
            <a:extLst>
              <a:ext uri="{FF2B5EF4-FFF2-40B4-BE49-F238E27FC236}">
                <a16:creationId xmlns:a16="http://schemas.microsoft.com/office/drawing/2014/main" id="{0A53AEA8-63B5-4C6D-8272-BFDC626F3550}"/>
              </a:ext>
            </a:extLst>
          </p:cNvPr>
          <p:cNvGrpSpPr/>
          <p:nvPr/>
        </p:nvGrpSpPr>
        <p:grpSpPr>
          <a:xfrm>
            <a:off x="8298923" y="3207832"/>
            <a:ext cx="1303783" cy="2628732"/>
            <a:chOff x="6227069" y="1212124"/>
            <a:chExt cx="1167576" cy="2354107"/>
          </a:xfrm>
        </p:grpSpPr>
        <p:sp>
          <p:nvSpPr>
            <p:cNvPr id="97" name="Shape">
              <a:extLst>
                <a:ext uri="{FF2B5EF4-FFF2-40B4-BE49-F238E27FC236}">
                  <a16:creationId xmlns:a16="http://schemas.microsoft.com/office/drawing/2014/main" id="{3E509670-A487-4A7D-B676-2AF153C3989C}"/>
                </a:ext>
              </a:extLst>
            </p:cNvPr>
            <p:cNvSpPr/>
            <p:nvPr/>
          </p:nvSpPr>
          <p:spPr>
            <a:xfrm>
              <a:off x="6744991" y="1212124"/>
              <a:ext cx="269390" cy="184083"/>
            </a:xfrm>
            <a:custGeom>
              <a:avLst/>
              <a:gdLst/>
              <a:ahLst/>
              <a:cxnLst>
                <a:cxn ang="0">
                  <a:pos x="wd2" y="hd2"/>
                </a:cxn>
                <a:cxn ang="5400000">
                  <a:pos x="wd2" y="hd2"/>
                </a:cxn>
                <a:cxn ang="10800000">
                  <a:pos x="wd2" y="hd2"/>
                </a:cxn>
                <a:cxn ang="16200000">
                  <a:pos x="wd2" y="hd2"/>
                </a:cxn>
              </a:cxnLst>
              <a:rect l="0" t="0" r="r" b="b"/>
              <a:pathLst>
                <a:path w="21600" h="21600" extrusionOk="0">
                  <a:moveTo>
                    <a:pt x="14760" y="527"/>
                  </a:moveTo>
                  <a:cubicBezTo>
                    <a:pt x="14040" y="0"/>
                    <a:pt x="12960" y="0"/>
                    <a:pt x="11880" y="0"/>
                  </a:cubicBezTo>
                  <a:cubicBezTo>
                    <a:pt x="10440" y="0"/>
                    <a:pt x="9000" y="527"/>
                    <a:pt x="7560" y="1054"/>
                  </a:cubicBezTo>
                  <a:cubicBezTo>
                    <a:pt x="6480" y="1581"/>
                    <a:pt x="5400" y="1581"/>
                    <a:pt x="4680" y="2107"/>
                  </a:cubicBezTo>
                  <a:cubicBezTo>
                    <a:pt x="3240" y="3161"/>
                    <a:pt x="2520" y="5268"/>
                    <a:pt x="1800" y="7376"/>
                  </a:cubicBezTo>
                  <a:cubicBezTo>
                    <a:pt x="1440" y="8429"/>
                    <a:pt x="720" y="9483"/>
                    <a:pt x="720" y="10537"/>
                  </a:cubicBezTo>
                  <a:cubicBezTo>
                    <a:pt x="720" y="11064"/>
                    <a:pt x="0" y="16332"/>
                    <a:pt x="0" y="16859"/>
                  </a:cubicBezTo>
                  <a:cubicBezTo>
                    <a:pt x="0" y="17385"/>
                    <a:pt x="360" y="17912"/>
                    <a:pt x="360" y="18966"/>
                  </a:cubicBezTo>
                  <a:lnTo>
                    <a:pt x="0" y="18966"/>
                  </a:lnTo>
                  <a:lnTo>
                    <a:pt x="1440" y="21600"/>
                  </a:lnTo>
                  <a:lnTo>
                    <a:pt x="1440" y="17912"/>
                  </a:lnTo>
                  <a:lnTo>
                    <a:pt x="1080" y="15278"/>
                  </a:lnTo>
                  <a:cubicBezTo>
                    <a:pt x="1080" y="15278"/>
                    <a:pt x="2880" y="3688"/>
                    <a:pt x="12240" y="5268"/>
                  </a:cubicBezTo>
                  <a:lnTo>
                    <a:pt x="15480" y="6322"/>
                  </a:lnTo>
                  <a:lnTo>
                    <a:pt x="19080" y="11590"/>
                  </a:lnTo>
                  <a:cubicBezTo>
                    <a:pt x="19080" y="11590"/>
                    <a:pt x="20520" y="13698"/>
                    <a:pt x="20160" y="14751"/>
                  </a:cubicBezTo>
                  <a:cubicBezTo>
                    <a:pt x="19800" y="15805"/>
                    <a:pt x="18000" y="21600"/>
                    <a:pt x="18000" y="21600"/>
                  </a:cubicBezTo>
                  <a:lnTo>
                    <a:pt x="19440" y="21073"/>
                  </a:lnTo>
                  <a:lnTo>
                    <a:pt x="21600" y="18439"/>
                  </a:lnTo>
                  <a:cubicBezTo>
                    <a:pt x="21240" y="14751"/>
                    <a:pt x="20880" y="10537"/>
                    <a:pt x="19440" y="6849"/>
                  </a:cubicBezTo>
                  <a:cubicBezTo>
                    <a:pt x="18720" y="5268"/>
                    <a:pt x="17640" y="4215"/>
                    <a:pt x="16560" y="3161"/>
                  </a:cubicBezTo>
                  <a:cubicBezTo>
                    <a:pt x="16560" y="1580"/>
                    <a:pt x="15480" y="1054"/>
                    <a:pt x="14760" y="527"/>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98" name="Shape">
              <a:extLst>
                <a:ext uri="{FF2B5EF4-FFF2-40B4-BE49-F238E27FC236}">
                  <a16:creationId xmlns:a16="http://schemas.microsoft.com/office/drawing/2014/main" id="{95DA6BE8-056A-4F43-9C58-C6DC2A50F10F}"/>
                </a:ext>
              </a:extLst>
            </p:cNvPr>
            <p:cNvSpPr/>
            <p:nvPr/>
          </p:nvSpPr>
          <p:spPr>
            <a:xfrm>
              <a:off x="6743477" y="1251267"/>
              <a:ext cx="284086" cy="441771"/>
            </a:xfrm>
            <a:custGeom>
              <a:avLst/>
              <a:gdLst/>
              <a:ahLst/>
              <a:cxnLst>
                <a:cxn ang="0">
                  <a:pos x="wd2" y="hd2"/>
                </a:cxn>
                <a:cxn ang="5400000">
                  <a:pos x="wd2" y="hd2"/>
                </a:cxn>
                <a:cxn ang="10800000">
                  <a:pos x="wd2" y="hd2"/>
                </a:cxn>
                <a:cxn ang="16200000">
                  <a:pos x="wd2" y="hd2"/>
                </a:cxn>
              </a:cxnLst>
              <a:rect l="0" t="0" r="r" b="b"/>
              <a:pathLst>
                <a:path w="21354" h="21467" extrusionOk="0">
                  <a:moveTo>
                    <a:pt x="337" y="5321"/>
                  </a:moveTo>
                  <a:cubicBezTo>
                    <a:pt x="337" y="5321"/>
                    <a:pt x="1687" y="6412"/>
                    <a:pt x="1687" y="6412"/>
                  </a:cubicBezTo>
                  <a:cubicBezTo>
                    <a:pt x="1350" y="6194"/>
                    <a:pt x="1687" y="5540"/>
                    <a:pt x="1687" y="5321"/>
                  </a:cubicBezTo>
                  <a:cubicBezTo>
                    <a:pt x="1687" y="4885"/>
                    <a:pt x="1350" y="4667"/>
                    <a:pt x="1350" y="4231"/>
                  </a:cubicBezTo>
                  <a:cubicBezTo>
                    <a:pt x="1350" y="3576"/>
                    <a:pt x="1687" y="2921"/>
                    <a:pt x="2025" y="2485"/>
                  </a:cubicBezTo>
                  <a:cubicBezTo>
                    <a:pt x="2700" y="1612"/>
                    <a:pt x="4387" y="958"/>
                    <a:pt x="6075" y="522"/>
                  </a:cubicBezTo>
                  <a:cubicBezTo>
                    <a:pt x="7425" y="85"/>
                    <a:pt x="9787" y="-133"/>
                    <a:pt x="11813" y="85"/>
                  </a:cubicBezTo>
                  <a:cubicBezTo>
                    <a:pt x="12488" y="303"/>
                    <a:pt x="13500" y="303"/>
                    <a:pt x="14175" y="522"/>
                  </a:cubicBezTo>
                  <a:cubicBezTo>
                    <a:pt x="15188" y="740"/>
                    <a:pt x="15863" y="1176"/>
                    <a:pt x="16538" y="1612"/>
                  </a:cubicBezTo>
                  <a:cubicBezTo>
                    <a:pt x="17213" y="2049"/>
                    <a:pt x="17888" y="2485"/>
                    <a:pt x="18563" y="2703"/>
                  </a:cubicBezTo>
                  <a:cubicBezTo>
                    <a:pt x="19238" y="3140"/>
                    <a:pt x="19575" y="3358"/>
                    <a:pt x="19575" y="3794"/>
                  </a:cubicBezTo>
                  <a:cubicBezTo>
                    <a:pt x="19575" y="4231"/>
                    <a:pt x="18900" y="4885"/>
                    <a:pt x="18900" y="5322"/>
                  </a:cubicBezTo>
                  <a:cubicBezTo>
                    <a:pt x="18563" y="5758"/>
                    <a:pt x="18563" y="6194"/>
                    <a:pt x="18225" y="6631"/>
                  </a:cubicBezTo>
                  <a:cubicBezTo>
                    <a:pt x="18900" y="6631"/>
                    <a:pt x="19575" y="6412"/>
                    <a:pt x="19912" y="6194"/>
                  </a:cubicBezTo>
                  <a:cubicBezTo>
                    <a:pt x="20250" y="6194"/>
                    <a:pt x="21262" y="5540"/>
                    <a:pt x="21262" y="5540"/>
                  </a:cubicBezTo>
                  <a:cubicBezTo>
                    <a:pt x="21600" y="6412"/>
                    <a:pt x="20925" y="7285"/>
                    <a:pt x="20587" y="8158"/>
                  </a:cubicBezTo>
                  <a:cubicBezTo>
                    <a:pt x="20587" y="8376"/>
                    <a:pt x="20250" y="8812"/>
                    <a:pt x="19912" y="9031"/>
                  </a:cubicBezTo>
                  <a:cubicBezTo>
                    <a:pt x="19575" y="9249"/>
                    <a:pt x="18900" y="9249"/>
                    <a:pt x="18562" y="9467"/>
                  </a:cubicBezTo>
                  <a:cubicBezTo>
                    <a:pt x="18562" y="9685"/>
                    <a:pt x="18562" y="9903"/>
                    <a:pt x="18562" y="10122"/>
                  </a:cubicBezTo>
                  <a:cubicBezTo>
                    <a:pt x="18562" y="10122"/>
                    <a:pt x="18225" y="10994"/>
                    <a:pt x="17887" y="11431"/>
                  </a:cubicBezTo>
                  <a:lnTo>
                    <a:pt x="17887" y="14485"/>
                  </a:lnTo>
                  <a:lnTo>
                    <a:pt x="12487" y="18631"/>
                  </a:lnTo>
                  <a:lnTo>
                    <a:pt x="4387" y="21467"/>
                  </a:lnTo>
                  <a:lnTo>
                    <a:pt x="3037" y="15576"/>
                  </a:lnTo>
                  <a:lnTo>
                    <a:pt x="5062" y="12303"/>
                  </a:lnTo>
                  <a:cubicBezTo>
                    <a:pt x="4725" y="12085"/>
                    <a:pt x="4387" y="11867"/>
                    <a:pt x="4050" y="11649"/>
                  </a:cubicBezTo>
                  <a:cubicBezTo>
                    <a:pt x="4050" y="11431"/>
                    <a:pt x="3375" y="8594"/>
                    <a:pt x="3037" y="8594"/>
                  </a:cubicBezTo>
                  <a:cubicBezTo>
                    <a:pt x="2362" y="8594"/>
                    <a:pt x="1688" y="8594"/>
                    <a:pt x="1350" y="8376"/>
                  </a:cubicBezTo>
                  <a:cubicBezTo>
                    <a:pt x="675" y="7722"/>
                    <a:pt x="338" y="6849"/>
                    <a:pt x="0" y="6194"/>
                  </a:cubicBezTo>
                  <a:cubicBezTo>
                    <a:pt x="337" y="5976"/>
                    <a:pt x="337" y="5758"/>
                    <a:pt x="337" y="5321"/>
                  </a:cubicBezTo>
                  <a:lnTo>
                    <a:pt x="337" y="5321"/>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dirty="0"/>
            </a:p>
          </p:txBody>
        </p:sp>
        <p:sp>
          <p:nvSpPr>
            <p:cNvPr id="99" name="Line">
              <a:extLst>
                <a:ext uri="{FF2B5EF4-FFF2-40B4-BE49-F238E27FC236}">
                  <a16:creationId xmlns:a16="http://schemas.microsoft.com/office/drawing/2014/main" id="{1B14E63D-F9EE-4D48-96C1-369DFEDAFA7C}"/>
                </a:ext>
              </a:extLst>
            </p:cNvPr>
            <p:cNvSpPr/>
            <p:nvPr/>
          </p:nvSpPr>
          <p:spPr>
            <a:xfrm>
              <a:off x="6227073" y="2946599"/>
              <a:ext cx="44898" cy="44898"/>
            </a:xfrm>
            <a:prstGeom prst="line">
              <a:avLst/>
            </a:prstGeom>
            <a:solidFill>
              <a:srgbClr val="80818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00" name="Shape">
              <a:extLst>
                <a:ext uri="{FF2B5EF4-FFF2-40B4-BE49-F238E27FC236}">
                  <a16:creationId xmlns:a16="http://schemas.microsoft.com/office/drawing/2014/main" id="{DF376D5F-A865-4CB9-A497-649B1658D1F1}"/>
                </a:ext>
              </a:extLst>
            </p:cNvPr>
            <p:cNvSpPr/>
            <p:nvPr/>
          </p:nvSpPr>
          <p:spPr>
            <a:xfrm>
              <a:off x="6227069" y="2407815"/>
              <a:ext cx="305316" cy="547763"/>
            </a:xfrm>
            <a:custGeom>
              <a:avLst/>
              <a:gdLst/>
              <a:ahLst/>
              <a:cxnLst>
                <a:cxn ang="0">
                  <a:pos x="wd2" y="hd2"/>
                </a:cxn>
                <a:cxn ang="5400000">
                  <a:pos x="wd2" y="hd2"/>
                </a:cxn>
                <a:cxn ang="10800000">
                  <a:pos x="wd2" y="hd2"/>
                </a:cxn>
                <a:cxn ang="16200000">
                  <a:pos x="wd2" y="hd2"/>
                </a:cxn>
              </a:cxnLst>
              <a:rect l="0" t="0" r="r" b="b"/>
              <a:pathLst>
                <a:path w="21600" h="21424" extrusionOk="0">
                  <a:moveTo>
                    <a:pt x="15882" y="1580"/>
                  </a:moveTo>
                  <a:cubicBezTo>
                    <a:pt x="16200" y="-176"/>
                    <a:pt x="14612" y="0"/>
                    <a:pt x="13976" y="175"/>
                  </a:cubicBezTo>
                  <a:cubicBezTo>
                    <a:pt x="13341" y="351"/>
                    <a:pt x="13659" y="1405"/>
                    <a:pt x="13659" y="2283"/>
                  </a:cubicBezTo>
                  <a:lnTo>
                    <a:pt x="6035" y="4390"/>
                  </a:lnTo>
                  <a:cubicBezTo>
                    <a:pt x="6035" y="4390"/>
                    <a:pt x="318" y="19843"/>
                    <a:pt x="0" y="20195"/>
                  </a:cubicBezTo>
                  <a:cubicBezTo>
                    <a:pt x="318" y="20019"/>
                    <a:pt x="10165" y="21424"/>
                    <a:pt x="10165" y="21424"/>
                  </a:cubicBezTo>
                  <a:lnTo>
                    <a:pt x="15247" y="18263"/>
                  </a:lnTo>
                  <a:lnTo>
                    <a:pt x="21600" y="0"/>
                  </a:lnTo>
                  <a:lnTo>
                    <a:pt x="15882" y="1580"/>
                  </a:lnTo>
                  <a:close/>
                </a:path>
              </a:pathLst>
            </a:custGeom>
            <a:solidFill>
              <a:srgbClr val="808184"/>
            </a:solidFill>
            <a:ln w="12700">
              <a:miter lim="400000"/>
            </a:ln>
          </p:spPr>
          <p:txBody>
            <a:bodyPr lIns="38100" tIns="38100" rIns="38100" bIns="38100" anchor="ctr"/>
            <a:lstStyle/>
            <a:p>
              <a:pPr>
                <a:defRPr sz="3000">
                  <a:solidFill>
                    <a:srgbClr val="FFFFFF"/>
                  </a:solidFill>
                </a:defRPr>
              </a:pPr>
              <a:endParaRPr/>
            </a:p>
          </p:txBody>
        </p:sp>
        <p:sp>
          <p:nvSpPr>
            <p:cNvPr id="101" name="Shape">
              <a:extLst>
                <a:ext uri="{FF2B5EF4-FFF2-40B4-BE49-F238E27FC236}">
                  <a16:creationId xmlns:a16="http://schemas.microsoft.com/office/drawing/2014/main" id="{A071AE8A-1953-4D6C-BA79-5EA5BBE648ED}"/>
                </a:ext>
              </a:extLst>
            </p:cNvPr>
            <p:cNvSpPr/>
            <p:nvPr/>
          </p:nvSpPr>
          <p:spPr>
            <a:xfrm>
              <a:off x="6720951" y="1509853"/>
              <a:ext cx="341231" cy="722866"/>
            </a:xfrm>
            <a:custGeom>
              <a:avLst/>
              <a:gdLst/>
              <a:ahLst/>
              <a:cxnLst>
                <a:cxn ang="0">
                  <a:pos x="wd2" y="hd2"/>
                </a:cxn>
                <a:cxn ang="5400000">
                  <a:pos x="wd2" y="hd2"/>
                </a:cxn>
                <a:cxn ang="10800000">
                  <a:pos x="wd2" y="hd2"/>
                </a:cxn>
                <a:cxn ang="16200000">
                  <a:pos x="wd2" y="hd2"/>
                </a:cxn>
              </a:cxnLst>
              <a:rect l="0" t="0" r="r" b="b"/>
              <a:pathLst>
                <a:path w="21600" h="21600" extrusionOk="0">
                  <a:moveTo>
                    <a:pt x="5684" y="0"/>
                  </a:moveTo>
                  <a:lnTo>
                    <a:pt x="7674" y="2549"/>
                  </a:lnTo>
                  <a:cubicBezTo>
                    <a:pt x="7674" y="2549"/>
                    <a:pt x="9663" y="3086"/>
                    <a:pt x="9663" y="3622"/>
                  </a:cubicBezTo>
                  <a:cubicBezTo>
                    <a:pt x="9663" y="4293"/>
                    <a:pt x="9947" y="4696"/>
                    <a:pt x="9947" y="4696"/>
                  </a:cubicBezTo>
                  <a:cubicBezTo>
                    <a:pt x="9947" y="4696"/>
                    <a:pt x="11937" y="3756"/>
                    <a:pt x="11937" y="3488"/>
                  </a:cubicBezTo>
                  <a:cubicBezTo>
                    <a:pt x="12221" y="3220"/>
                    <a:pt x="17337" y="268"/>
                    <a:pt x="17337" y="268"/>
                  </a:cubicBezTo>
                  <a:lnTo>
                    <a:pt x="19042" y="5501"/>
                  </a:lnTo>
                  <a:lnTo>
                    <a:pt x="21600" y="20258"/>
                  </a:lnTo>
                  <a:lnTo>
                    <a:pt x="12221" y="21600"/>
                  </a:lnTo>
                  <a:lnTo>
                    <a:pt x="0" y="21063"/>
                  </a:lnTo>
                  <a:lnTo>
                    <a:pt x="568" y="17978"/>
                  </a:lnTo>
                  <a:lnTo>
                    <a:pt x="3979" y="2415"/>
                  </a:lnTo>
                  <a:lnTo>
                    <a:pt x="5684" y="0"/>
                  </a:lnTo>
                  <a:close/>
                </a:path>
              </a:pathLst>
            </a:custGeom>
            <a:solidFill>
              <a:srgbClr val="00A7CC"/>
            </a:solidFill>
            <a:ln w="12700">
              <a:miter lim="400000"/>
            </a:ln>
          </p:spPr>
          <p:txBody>
            <a:bodyPr lIns="38100" tIns="38100" rIns="38100" bIns="38100" anchor="ctr"/>
            <a:lstStyle/>
            <a:p>
              <a:pPr>
                <a:defRPr sz="3000">
                  <a:solidFill>
                    <a:srgbClr val="FFFFFF"/>
                  </a:solidFill>
                </a:defRPr>
              </a:pPr>
              <a:endParaRPr/>
            </a:p>
          </p:txBody>
        </p:sp>
        <p:sp>
          <p:nvSpPr>
            <p:cNvPr id="102" name="Shape">
              <a:extLst>
                <a:ext uri="{FF2B5EF4-FFF2-40B4-BE49-F238E27FC236}">
                  <a16:creationId xmlns:a16="http://schemas.microsoft.com/office/drawing/2014/main" id="{54318E95-C63C-4572-B62A-5D0954723658}"/>
                </a:ext>
              </a:extLst>
            </p:cNvPr>
            <p:cNvSpPr/>
            <p:nvPr/>
          </p:nvSpPr>
          <p:spPr>
            <a:xfrm>
              <a:off x="6271968" y="1509849"/>
              <a:ext cx="1122677" cy="2056382"/>
            </a:xfrm>
            <a:custGeom>
              <a:avLst/>
              <a:gdLst/>
              <a:ahLst/>
              <a:cxnLst>
                <a:cxn ang="0">
                  <a:pos x="wd2" y="hd2"/>
                </a:cxn>
                <a:cxn ang="5400000">
                  <a:pos x="wd2" y="hd2"/>
                </a:cxn>
                <a:cxn ang="10800000">
                  <a:pos x="wd2" y="hd2"/>
                </a:cxn>
                <a:cxn ang="16200000">
                  <a:pos x="wd2" y="hd2"/>
                </a:cxn>
              </a:cxnLst>
              <a:rect l="0" t="0" r="r" b="b"/>
              <a:pathLst>
                <a:path w="21518" h="21553" extrusionOk="0">
                  <a:moveTo>
                    <a:pt x="20051" y="3341"/>
                  </a:moveTo>
                  <a:cubicBezTo>
                    <a:pt x="19879" y="3106"/>
                    <a:pt x="19104" y="2824"/>
                    <a:pt x="18932" y="2541"/>
                  </a:cubicBezTo>
                  <a:cubicBezTo>
                    <a:pt x="18760" y="2259"/>
                    <a:pt x="18674" y="1882"/>
                    <a:pt x="18760" y="1412"/>
                  </a:cubicBezTo>
                  <a:cubicBezTo>
                    <a:pt x="18846" y="941"/>
                    <a:pt x="17814" y="988"/>
                    <a:pt x="17555" y="894"/>
                  </a:cubicBezTo>
                  <a:cubicBezTo>
                    <a:pt x="17297" y="800"/>
                    <a:pt x="16351" y="753"/>
                    <a:pt x="15662" y="612"/>
                  </a:cubicBezTo>
                  <a:cubicBezTo>
                    <a:pt x="14974" y="471"/>
                    <a:pt x="14199" y="376"/>
                    <a:pt x="14199" y="376"/>
                  </a:cubicBezTo>
                  <a:lnTo>
                    <a:pt x="13683" y="47"/>
                  </a:lnTo>
                  <a:cubicBezTo>
                    <a:pt x="13511" y="424"/>
                    <a:pt x="13683" y="1929"/>
                    <a:pt x="13683" y="1929"/>
                  </a:cubicBezTo>
                  <a:lnTo>
                    <a:pt x="13339" y="1835"/>
                  </a:lnTo>
                  <a:cubicBezTo>
                    <a:pt x="13080" y="2494"/>
                    <a:pt x="13080" y="5035"/>
                    <a:pt x="13597" y="5553"/>
                  </a:cubicBezTo>
                  <a:cubicBezTo>
                    <a:pt x="14113" y="6071"/>
                    <a:pt x="14457" y="7059"/>
                    <a:pt x="14457" y="7059"/>
                  </a:cubicBezTo>
                  <a:cubicBezTo>
                    <a:pt x="11704" y="7153"/>
                    <a:pt x="8864" y="7012"/>
                    <a:pt x="8864" y="7012"/>
                  </a:cubicBezTo>
                  <a:cubicBezTo>
                    <a:pt x="8864" y="7012"/>
                    <a:pt x="9466" y="6071"/>
                    <a:pt x="9724" y="5412"/>
                  </a:cubicBezTo>
                  <a:cubicBezTo>
                    <a:pt x="9982" y="4753"/>
                    <a:pt x="9810" y="4047"/>
                    <a:pt x="9810" y="3765"/>
                  </a:cubicBezTo>
                  <a:cubicBezTo>
                    <a:pt x="9810" y="3482"/>
                    <a:pt x="9982" y="2259"/>
                    <a:pt x="9982" y="1882"/>
                  </a:cubicBezTo>
                  <a:cubicBezTo>
                    <a:pt x="9982" y="1506"/>
                    <a:pt x="10241" y="0"/>
                    <a:pt x="10241" y="0"/>
                  </a:cubicBezTo>
                  <a:lnTo>
                    <a:pt x="9896" y="188"/>
                  </a:lnTo>
                  <a:cubicBezTo>
                    <a:pt x="9896" y="188"/>
                    <a:pt x="5938" y="941"/>
                    <a:pt x="5594" y="1035"/>
                  </a:cubicBezTo>
                  <a:cubicBezTo>
                    <a:pt x="5163" y="1129"/>
                    <a:pt x="5422" y="1694"/>
                    <a:pt x="5422" y="1929"/>
                  </a:cubicBezTo>
                  <a:cubicBezTo>
                    <a:pt x="5422" y="2165"/>
                    <a:pt x="4733" y="3012"/>
                    <a:pt x="4475" y="3341"/>
                  </a:cubicBezTo>
                  <a:cubicBezTo>
                    <a:pt x="4303" y="3671"/>
                    <a:pt x="4475" y="4376"/>
                    <a:pt x="4475" y="4376"/>
                  </a:cubicBezTo>
                  <a:cubicBezTo>
                    <a:pt x="4475" y="4376"/>
                    <a:pt x="3872" y="5035"/>
                    <a:pt x="3786" y="5600"/>
                  </a:cubicBezTo>
                  <a:cubicBezTo>
                    <a:pt x="3614" y="6165"/>
                    <a:pt x="3356" y="6871"/>
                    <a:pt x="3098" y="7106"/>
                  </a:cubicBezTo>
                  <a:cubicBezTo>
                    <a:pt x="2840" y="7341"/>
                    <a:pt x="2237" y="8894"/>
                    <a:pt x="2237" y="8894"/>
                  </a:cubicBezTo>
                  <a:cubicBezTo>
                    <a:pt x="4991" y="9176"/>
                    <a:pt x="3528" y="9224"/>
                    <a:pt x="3873" y="9271"/>
                  </a:cubicBezTo>
                  <a:cubicBezTo>
                    <a:pt x="4217" y="9318"/>
                    <a:pt x="4733" y="8612"/>
                    <a:pt x="4733" y="8612"/>
                  </a:cubicBezTo>
                  <a:cubicBezTo>
                    <a:pt x="4733" y="8612"/>
                    <a:pt x="3270" y="12800"/>
                    <a:pt x="3098" y="13506"/>
                  </a:cubicBezTo>
                  <a:cubicBezTo>
                    <a:pt x="2926" y="14165"/>
                    <a:pt x="2410" y="19247"/>
                    <a:pt x="2410" y="19671"/>
                  </a:cubicBezTo>
                  <a:cubicBezTo>
                    <a:pt x="2410" y="20000"/>
                    <a:pt x="2065" y="20329"/>
                    <a:pt x="1893" y="20424"/>
                  </a:cubicBezTo>
                  <a:cubicBezTo>
                    <a:pt x="1463" y="20471"/>
                    <a:pt x="344" y="20706"/>
                    <a:pt x="0" y="21129"/>
                  </a:cubicBezTo>
                  <a:cubicBezTo>
                    <a:pt x="0" y="21129"/>
                    <a:pt x="602" y="21412"/>
                    <a:pt x="1463" y="21412"/>
                  </a:cubicBezTo>
                  <a:cubicBezTo>
                    <a:pt x="2324" y="21412"/>
                    <a:pt x="3442" y="21129"/>
                    <a:pt x="3442" y="21129"/>
                  </a:cubicBezTo>
                  <a:cubicBezTo>
                    <a:pt x="3442" y="21129"/>
                    <a:pt x="4303" y="21176"/>
                    <a:pt x="4819" y="21129"/>
                  </a:cubicBezTo>
                  <a:cubicBezTo>
                    <a:pt x="5422" y="21082"/>
                    <a:pt x="5508" y="20941"/>
                    <a:pt x="5508" y="20941"/>
                  </a:cubicBezTo>
                  <a:lnTo>
                    <a:pt x="5335" y="20471"/>
                  </a:lnTo>
                  <a:cubicBezTo>
                    <a:pt x="5335" y="20471"/>
                    <a:pt x="5163" y="19294"/>
                    <a:pt x="5163" y="19106"/>
                  </a:cubicBezTo>
                  <a:cubicBezTo>
                    <a:pt x="5077" y="18918"/>
                    <a:pt x="5852" y="17788"/>
                    <a:pt x="5852" y="17600"/>
                  </a:cubicBezTo>
                  <a:cubicBezTo>
                    <a:pt x="5852" y="17365"/>
                    <a:pt x="6540" y="14635"/>
                    <a:pt x="6712" y="14212"/>
                  </a:cubicBezTo>
                  <a:cubicBezTo>
                    <a:pt x="6798" y="13788"/>
                    <a:pt x="7831" y="12471"/>
                    <a:pt x="7917" y="12094"/>
                  </a:cubicBezTo>
                  <a:cubicBezTo>
                    <a:pt x="8089" y="11718"/>
                    <a:pt x="9036" y="11059"/>
                    <a:pt x="9036" y="11059"/>
                  </a:cubicBezTo>
                  <a:cubicBezTo>
                    <a:pt x="9036" y="11059"/>
                    <a:pt x="9380" y="11482"/>
                    <a:pt x="9466" y="11718"/>
                  </a:cubicBezTo>
                  <a:cubicBezTo>
                    <a:pt x="9552" y="11953"/>
                    <a:pt x="9638" y="12800"/>
                    <a:pt x="9638" y="13365"/>
                  </a:cubicBezTo>
                  <a:cubicBezTo>
                    <a:pt x="9638" y="13929"/>
                    <a:pt x="9810" y="14259"/>
                    <a:pt x="9810" y="14306"/>
                  </a:cubicBezTo>
                  <a:cubicBezTo>
                    <a:pt x="9810" y="14400"/>
                    <a:pt x="9724" y="15341"/>
                    <a:pt x="9724" y="15671"/>
                  </a:cubicBezTo>
                  <a:cubicBezTo>
                    <a:pt x="9724" y="16000"/>
                    <a:pt x="9552" y="18165"/>
                    <a:pt x="9380" y="18588"/>
                  </a:cubicBezTo>
                  <a:cubicBezTo>
                    <a:pt x="9208" y="19012"/>
                    <a:pt x="8347" y="19529"/>
                    <a:pt x="8347" y="19765"/>
                  </a:cubicBezTo>
                  <a:cubicBezTo>
                    <a:pt x="8347" y="20000"/>
                    <a:pt x="9036" y="20612"/>
                    <a:pt x="9036" y="20612"/>
                  </a:cubicBezTo>
                  <a:cubicBezTo>
                    <a:pt x="9036" y="20612"/>
                    <a:pt x="9036" y="20612"/>
                    <a:pt x="9036" y="20612"/>
                  </a:cubicBezTo>
                  <a:cubicBezTo>
                    <a:pt x="9036" y="20753"/>
                    <a:pt x="8950" y="20941"/>
                    <a:pt x="8864" y="21035"/>
                  </a:cubicBezTo>
                  <a:cubicBezTo>
                    <a:pt x="8692" y="21176"/>
                    <a:pt x="8519" y="21553"/>
                    <a:pt x="9896" y="21553"/>
                  </a:cubicBezTo>
                  <a:cubicBezTo>
                    <a:pt x="11187" y="21553"/>
                    <a:pt x="11790" y="21600"/>
                    <a:pt x="11273" y="20612"/>
                  </a:cubicBezTo>
                  <a:cubicBezTo>
                    <a:pt x="11359" y="20565"/>
                    <a:pt x="11876" y="20188"/>
                    <a:pt x="12306" y="19624"/>
                  </a:cubicBezTo>
                  <a:cubicBezTo>
                    <a:pt x="12736" y="19012"/>
                    <a:pt x="12908" y="16659"/>
                    <a:pt x="12908" y="15906"/>
                  </a:cubicBezTo>
                  <a:cubicBezTo>
                    <a:pt x="12994" y="15153"/>
                    <a:pt x="13769" y="12047"/>
                    <a:pt x="13769" y="12047"/>
                  </a:cubicBezTo>
                  <a:cubicBezTo>
                    <a:pt x="14027" y="11576"/>
                    <a:pt x="14457" y="10071"/>
                    <a:pt x="14457" y="10071"/>
                  </a:cubicBezTo>
                  <a:cubicBezTo>
                    <a:pt x="14888" y="10635"/>
                    <a:pt x="15920" y="10682"/>
                    <a:pt x="15920" y="10682"/>
                  </a:cubicBezTo>
                  <a:cubicBezTo>
                    <a:pt x="17900" y="10682"/>
                    <a:pt x="18072" y="10259"/>
                    <a:pt x="18072" y="10259"/>
                  </a:cubicBezTo>
                  <a:lnTo>
                    <a:pt x="17986" y="7388"/>
                  </a:lnTo>
                  <a:cubicBezTo>
                    <a:pt x="17986" y="7388"/>
                    <a:pt x="19621" y="6447"/>
                    <a:pt x="20137" y="5976"/>
                  </a:cubicBezTo>
                  <a:cubicBezTo>
                    <a:pt x="20739" y="5506"/>
                    <a:pt x="21342" y="5082"/>
                    <a:pt x="21514" y="4800"/>
                  </a:cubicBezTo>
                  <a:cubicBezTo>
                    <a:pt x="21600" y="4518"/>
                    <a:pt x="20309" y="3576"/>
                    <a:pt x="20051" y="3341"/>
                  </a:cubicBezTo>
                  <a:close/>
                  <a:moveTo>
                    <a:pt x="17814" y="4988"/>
                  </a:moveTo>
                  <a:cubicBezTo>
                    <a:pt x="17641" y="5129"/>
                    <a:pt x="17211" y="5176"/>
                    <a:pt x="17211" y="5176"/>
                  </a:cubicBezTo>
                  <a:lnTo>
                    <a:pt x="17211" y="4188"/>
                  </a:lnTo>
                  <a:cubicBezTo>
                    <a:pt x="17555" y="4188"/>
                    <a:pt x="17383" y="4565"/>
                    <a:pt x="17555" y="4706"/>
                  </a:cubicBezTo>
                  <a:cubicBezTo>
                    <a:pt x="17641" y="4800"/>
                    <a:pt x="18072" y="4800"/>
                    <a:pt x="17814" y="4988"/>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103" name="Shape">
              <a:extLst>
                <a:ext uri="{FF2B5EF4-FFF2-40B4-BE49-F238E27FC236}">
                  <a16:creationId xmlns:a16="http://schemas.microsoft.com/office/drawing/2014/main" id="{A48C40DA-EBF3-4710-BA1E-AF262FB4DC94}"/>
                </a:ext>
              </a:extLst>
            </p:cNvPr>
            <p:cNvSpPr/>
            <p:nvPr/>
          </p:nvSpPr>
          <p:spPr>
            <a:xfrm>
              <a:off x="6945446" y="2138429"/>
              <a:ext cx="197556" cy="144180"/>
            </a:xfrm>
            <a:custGeom>
              <a:avLst/>
              <a:gdLst/>
              <a:ahLst/>
              <a:cxnLst>
                <a:cxn ang="0">
                  <a:pos x="wd2" y="hd2"/>
                </a:cxn>
                <a:cxn ang="5400000">
                  <a:pos x="wd2" y="hd2"/>
                </a:cxn>
                <a:cxn ang="10800000">
                  <a:pos x="wd2" y="hd2"/>
                </a:cxn>
                <a:cxn ang="16200000">
                  <a:pos x="wd2" y="hd2"/>
                </a:cxn>
              </a:cxnLst>
              <a:rect l="0" t="0" r="r" b="b"/>
              <a:pathLst>
                <a:path w="21600" h="21019" extrusionOk="0">
                  <a:moveTo>
                    <a:pt x="14727" y="2037"/>
                  </a:moveTo>
                  <a:cubicBezTo>
                    <a:pt x="14727" y="2037"/>
                    <a:pt x="21600" y="10546"/>
                    <a:pt x="21600" y="11855"/>
                  </a:cubicBezTo>
                  <a:cubicBezTo>
                    <a:pt x="21600" y="13164"/>
                    <a:pt x="19636" y="15782"/>
                    <a:pt x="16691" y="16437"/>
                  </a:cubicBezTo>
                  <a:cubicBezTo>
                    <a:pt x="13745" y="17092"/>
                    <a:pt x="12273" y="17092"/>
                    <a:pt x="12273" y="17092"/>
                  </a:cubicBezTo>
                  <a:cubicBezTo>
                    <a:pt x="12273" y="17092"/>
                    <a:pt x="8346" y="21019"/>
                    <a:pt x="6873" y="21019"/>
                  </a:cubicBezTo>
                  <a:cubicBezTo>
                    <a:pt x="5400" y="21019"/>
                    <a:pt x="2945" y="21019"/>
                    <a:pt x="4418" y="19710"/>
                  </a:cubicBezTo>
                  <a:cubicBezTo>
                    <a:pt x="5891" y="18401"/>
                    <a:pt x="10309" y="13819"/>
                    <a:pt x="10309" y="13819"/>
                  </a:cubicBezTo>
                  <a:cubicBezTo>
                    <a:pt x="10309" y="13819"/>
                    <a:pt x="3927" y="18401"/>
                    <a:pt x="1964" y="18401"/>
                  </a:cubicBezTo>
                  <a:cubicBezTo>
                    <a:pt x="0" y="18401"/>
                    <a:pt x="0" y="17092"/>
                    <a:pt x="0" y="15128"/>
                  </a:cubicBezTo>
                  <a:cubicBezTo>
                    <a:pt x="0" y="13165"/>
                    <a:pt x="7364" y="7928"/>
                    <a:pt x="7855" y="6619"/>
                  </a:cubicBezTo>
                  <a:cubicBezTo>
                    <a:pt x="8346" y="5310"/>
                    <a:pt x="7364" y="2692"/>
                    <a:pt x="5400" y="3346"/>
                  </a:cubicBezTo>
                  <a:cubicBezTo>
                    <a:pt x="3436" y="3346"/>
                    <a:pt x="1964" y="-581"/>
                    <a:pt x="4418" y="74"/>
                  </a:cubicBezTo>
                  <a:cubicBezTo>
                    <a:pt x="6382" y="73"/>
                    <a:pt x="11291" y="3346"/>
                    <a:pt x="14727" y="2037"/>
                  </a:cubicBez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104" name="Shape">
              <a:extLst>
                <a:ext uri="{FF2B5EF4-FFF2-40B4-BE49-F238E27FC236}">
                  <a16:creationId xmlns:a16="http://schemas.microsoft.com/office/drawing/2014/main" id="{5CBD5954-58CC-4D4E-A05E-6C8BFE0C4954}"/>
                </a:ext>
              </a:extLst>
            </p:cNvPr>
            <p:cNvSpPr/>
            <p:nvPr/>
          </p:nvSpPr>
          <p:spPr>
            <a:xfrm>
              <a:off x="6406666" y="2362921"/>
              <a:ext cx="94873" cy="116739"/>
            </a:xfrm>
            <a:custGeom>
              <a:avLst/>
              <a:gdLst/>
              <a:ahLst/>
              <a:cxnLst>
                <a:cxn ang="0">
                  <a:pos x="wd2" y="hd2"/>
                </a:cxn>
                <a:cxn ang="5400000">
                  <a:pos x="wd2" y="hd2"/>
                </a:cxn>
                <a:cxn ang="10800000">
                  <a:pos x="wd2" y="hd2"/>
                </a:cxn>
                <a:cxn ang="16200000">
                  <a:pos x="wd2" y="hd2"/>
                </a:cxn>
              </a:cxnLst>
              <a:rect l="0" t="0" r="r" b="b"/>
              <a:pathLst>
                <a:path w="20746" h="21600" extrusionOk="0">
                  <a:moveTo>
                    <a:pt x="1110" y="0"/>
                  </a:moveTo>
                  <a:cubicBezTo>
                    <a:pt x="1110" y="0"/>
                    <a:pt x="128" y="7477"/>
                    <a:pt x="128" y="9969"/>
                  </a:cubicBezTo>
                  <a:cubicBezTo>
                    <a:pt x="-854" y="13292"/>
                    <a:pt x="4055" y="13292"/>
                    <a:pt x="7001" y="13292"/>
                  </a:cubicBezTo>
                  <a:cubicBezTo>
                    <a:pt x="8964" y="13292"/>
                    <a:pt x="10928" y="6646"/>
                    <a:pt x="11910" y="9969"/>
                  </a:cubicBezTo>
                  <a:cubicBezTo>
                    <a:pt x="12891" y="13292"/>
                    <a:pt x="11910" y="21600"/>
                    <a:pt x="13873" y="21600"/>
                  </a:cubicBezTo>
                  <a:cubicBezTo>
                    <a:pt x="15837" y="20769"/>
                    <a:pt x="19764" y="14954"/>
                    <a:pt x="18782" y="9969"/>
                  </a:cubicBezTo>
                  <a:cubicBezTo>
                    <a:pt x="17800" y="4154"/>
                    <a:pt x="20746" y="4154"/>
                    <a:pt x="20746" y="4154"/>
                  </a:cubicBezTo>
                  <a:lnTo>
                    <a:pt x="1110" y="0"/>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grpSp>
      <p:grpSp>
        <p:nvGrpSpPr>
          <p:cNvPr id="11" name="Group 10">
            <a:extLst>
              <a:ext uri="{FF2B5EF4-FFF2-40B4-BE49-F238E27FC236}">
                <a16:creationId xmlns:a16="http://schemas.microsoft.com/office/drawing/2014/main" id="{7AA7423B-96BD-46F2-8F36-D88FB6437AB4}"/>
              </a:ext>
            </a:extLst>
          </p:cNvPr>
          <p:cNvGrpSpPr/>
          <p:nvPr/>
        </p:nvGrpSpPr>
        <p:grpSpPr>
          <a:xfrm>
            <a:off x="9760307" y="3007247"/>
            <a:ext cx="821129" cy="2759475"/>
            <a:chOff x="2769903" y="3799667"/>
            <a:chExt cx="766881" cy="2577170"/>
          </a:xfrm>
        </p:grpSpPr>
        <p:sp>
          <p:nvSpPr>
            <p:cNvPr id="131" name="Shape">
              <a:extLst>
                <a:ext uri="{FF2B5EF4-FFF2-40B4-BE49-F238E27FC236}">
                  <a16:creationId xmlns:a16="http://schemas.microsoft.com/office/drawing/2014/main" id="{8905EE8C-7C0E-490B-B8F4-1161A871433C}"/>
                </a:ext>
              </a:extLst>
            </p:cNvPr>
            <p:cNvSpPr/>
            <p:nvPr/>
          </p:nvSpPr>
          <p:spPr>
            <a:xfrm>
              <a:off x="2994391" y="3799667"/>
              <a:ext cx="249465" cy="234291"/>
            </a:xfrm>
            <a:custGeom>
              <a:avLst/>
              <a:gdLst/>
              <a:ahLst/>
              <a:cxnLst>
                <a:cxn ang="0">
                  <a:pos x="wd2" y="hd2"/>
                </a:cxn>
                <a:cxn ang="5400000">
                  <a:pos x="wd2" y="hd2"/>
                </a:cxn>
                <a:cxn ang="10800000">
                  <a:pos x="wd2" y="hd2"/>
                </a:cxn>
                <a:cxn ang="16200000">
                  <a:pos x="wd2" y="hd2"/>
                </a:cxn>
              </a:cxnLst>
              <a:rect l="0" t="0" r="r" b="b"/>
              <a:pathLst>
                <a:path w="20692" h="20873" extrusionOk="0">
                  <a:moveTo>
                    <a:pt x="0" y="11231"/>
                  </a:moveTo>
                  <a:cubicBezTo>
                    <a:pt x="0" y="11231"/>
                    <a:pt x="2979" y="431"/>
                    <a:pt x="8938" y="31"/>
                  </a:cubicBezTo>
                  <a:cubicBezTo>
                    <a:pt x="15269" y="-369"/>
                    <a:pt x="15641" y="3231"/>
                    <a:pt x="15641" y="3231"/>
                  </a:cubicBezTo>
                  <a:cubicBezTo>
                    <a:pt x="15641" y="3231"/>
                    <a:pt x="19738" y="4831"/>
                    <a:pt x="20483" y="7231"/>
                  </a:cubicBezTo>
                  <a:cubicBezTo>
                    <a:pt x="21600" y="9631"/>
                    <a:pt x="17876" y="20831"/>
                    <a:pt x="17876" y="20831"/>
                  </a:cubicBezTo>
                  <a:lnTo>
                    <a:pt x="2234" y="20831"/>
                  </a:lnTo>
                  <a:cubicBezTo>
                    <a:pt x="2607" y="21231"/>
                    <a:pt x="372" y="18831"/>
                    <a:pt x="0" y="11231"/>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132" name="Shape">
              <a:extLst>
                <a:ext uri="{FF2B5EF4-FFF2-40B4-BE49-F238E27FC236}">
                  <a16:creationId xmlns:a16="http://schemas.microsoft.com/office/drawing/2014/main" id="{2EFD003E-742D-40EB-9A57-542FAE8DC7A5}"/>
                </a:ext>
              </a:extLst>
            </p:cNvPr>
            <p:cNvSpPr/>
            <p:nvPr/>
          </p:nvSpPr>
          <p:spPr>
            <a:xfrm>
              <a:off x="3011624" y="3845611"/>
              <a:ext cx="207596" cy="359187"/>
            </a:xfrm>
            <a:custGeom>
              <a:avLst/>
              <a:gdLst/>
              <a:ahLst/>
              <a:cxnLst>
                <a:cxn ang="0">
                  <a:pos x="wd2" y="hd2"/>
                </a:cxn>
                <a:cxn ang="5400000">
                  <a:pos x="wd2" y="hd2"/>
                </a:cxn>
                <a:cxn ang="10800000">
                  <a:pos x="wd2" y="hd2"/>
                </a:cxn>
                <a:cxn ang="16200000">
                  <a:pos x="wd2" y="hd2"/>
                </a:cxn>
              </a:cxnLst>
              <a:rect l="0" t="0" r="r" b="b"/>
              <a:pathLst>
                <a:path w="19974" h="21600" extrusionOk="0">
                  <a:moveTo>
                    <a:pt x="3792" y="20250"/>
                  </a:moveTo>
                  <a:lnTo>
                    <a:pt x="4224" y="15390"/>
                  </a:lnTo>
                  <a:cubicBezTo>
                    <a:pt x="4224" y="15390"/>
                    <a:pt x="2496" y="12420"/>
                    <a:pt x="768" y="10260"/>
                  </a:cubicBezTo>
                  <a:cubicBezTo>
                    <a:pt x="768" y="10260"/>
                    <a:pt x="-960" y="4320"/>
                    <a:pt x="768" y="2700"/>
                  </a:cubicBezTo>
                  <a:cubicBezTo>
                    <a:pt x="2496" y="810"/>
                    <a:pt x="6816" y="0"/>
                    <a:pt x="9408" y="0"/>
                  </a:cubicBezTo>
                  <a:cubicBezTo>
                    <a:pt x="12000" y="0"/>
                    <a:pt x="15888" y="540"/>
                    <a:pt x="17184" y="1350"/>
                  </a:cubicBezTo>
                  <a:cubicBezTo>
                    <a:pt x="18480" y="2160"/>
                    <a:pt x="20640" y="7020"/>
                    <a:pt x="19776" y="9450"/>
                  </a:cubicBezTo>
                  <a:cubicBezTo>
                    <a:pt x="18912" y="11880"/>
                    <a:pt x="18048" y="17550"/>
                    <a:pt x="18048" y="17550"/>
                  </a:cubicBezTo>
                  <a:lnTo>
                    <a:pt x="8112" y="21600"/>
                  </a:lnTo>
                  <a:lnTo>
                    <a:pt x="3792" y="20250"/>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133" name="Shape">
              <a:extLst>
                <a:ext uri="{FF2B5EF4-FFF2-40B4-BE49-F238E27FC236}">
                  <a16:creationId xmlns:a16="http://schemas.microsoft.com/office/drawing/2014/main" id="{19018A49-DC8F-4F67-93AF-9A824F284975}"/>
                </a:ext>
              </a:extLst>
            </p:cNvPr>
            <p:cNvSpPr/>
            <p:nvPr/>
          </p:nvSpPr>
          <p:spPr>
            <a:xfrm>
              <a:off x="2814801" y="4113955"/>
              <a:ext cx="693916" cy="839602"/>
            </a:xfrm>
            <a:custGeom>
              <a:avLst/>
              <a:gdLst/>
              <a:ahLst/>
              <a:cxnLst>
                <a:cxn ang="0">
                  <a:pos x="wd2" y="hd2"/>
                </a:cxn>
                <a:cxn ang="5400000">
                  <a:pos x="wd2" y="hd2"/>
                </a:cxn>
                <a:cxn ang="10800000">
                  <a:pos x="wd2" y="hd2"/>
                </a:cxn>
                <a:cxn ang="16200000">
                  <a:pos x="wd2" y="hd2"/>
                </a:cxn>
              </a:cxnLst>
              <a:rect l="0" t="0" r="r" b="b"/>
              <a:pathLst>
                <a:path w="21400" h="21600" extrusionOk="0">
                  <a:moveTo>
                    <a:pt x="215" y="21600"/>
                  </a:moveTo>
                  <a:cubicBezTo>
                    <a:pt x="215" y="21600"/>
                    <a:pt x="492" y="18828"/>
                    <a:pt x="354" y="18366"/>
                  </a:cubicBezTo>
                  <a:cubicBezTo>
                    <a:pt x="215" y="17904"/>
                    <a:pt x="769" y="17326"/>
                    <a:pt x="769" y="16980"/>
                  </a:cubicBezTo>
                  <a:cubicBezTo>
                    <a:pt x="631" y="16633"/>
                    <a:pt x="354" y="16287"/>
                    <a:pt x="77" y="14901"/>
                  </a:cubicBezTo>
                  <a:cubicBezTo>
                    <a:pt x="-200" y="13399"/>
                    <a:pt x="354" y="10396"/>
                    <a:pt x="492" y="9356"/>
                  </a:cubicBezTo>
                  <a:cubicBezTo>
                    <a:pt x="631" y="8432"/>
                    <a:pt x="2015" y="4274"/>
                    <a:pt x="2154" y="3696"/>
                  </a:cubicBezTo>
                  <a:cubicBezTo>
                    <a:pt x="2292" y="3119"/>
                    <a:pt x="7000" y="1617"/>
                    <a:pt x="7000" y="1617"/>
                  </a:cubicBezTo>
                  <a:lnTo>
                    <a:pt x="7415" y="924"/>
                  </a:lnTo>
                  <a:lnTo>
                    <a:pt x="8938" y="1733"/>
                  </a:lnTo>
                  <a:lnTo>
                    <a:pt x="12400" y="0"/>
                  </a:lnTo>
                  <a:lnTo>
                    <a:pt x="16277" y="1848"/>
                  </a:lnTo>
                  <a:lnTo>
                    <a:pt x="18769" y="3119"/>
                  </a:lnTo>
                  <a:lnTo>
                    <a:pt x="21400" y="8663"/>
                  </a:lnTo>
                  <a:lnTo>
                    <a:pt x="21262" y="14323"/>
                  </a:lnTo>
                  <a:lnTo>
                    <a:pt x="20015" y="19059"/>
                  </a:lnTo>
                  <a:lnTo>
                    <a:pt x="3400" y="20676"/>
                  </a:lnTo>
                  <a:cubicBezTo>
                    <a:pt x="3262" y="20791"/>
                    <a:pt x="1323" y="21253"/>
                    <a:pt x="215" y="21600"/>
                  </a:cubicBezTo>
                  <a:close/>
                </a:path>
              </a:pathLst>
            </a:custGeom>
            <a:solidFill>
              <a:schemeClr val="accent1">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34" name="Shape">
              <a:extLst>
                <a:ext uri="{FF2B5EF4-FFF2-40B4-BE49-F238E27FC236}">
                  <a16:creationId xmlns:a16="http://schemas.microsoft.com/office/drawing/2014/main" id="{F6F06F85-75E8-43D7-B6B2-54F6724EA7C0}"/>
                </a:ext>
              </a:extLst>
            </p:cNvPr>
            <p:cNvSpPr/>
            <p:nvPr/>
          </p:nvSpPr>
          <p:spPr>
            <a:xfrm>
              <a:off x="2769903" y="4113951"/>
              <a:ext cx="766881" cy="2262886"/>
            </a:xfrm>
            <a:custGeom>
              <a:avLst/>
              <a:gdLst/>
              <a:ahLst/>
              <a:cxnLst>
                <a:cxn ang="0">
                  <a:pos x="wd2" y="hd2"/>
                </a:cxn>
                <a:cxn ang="5400000">
                  <a:pos x="wd2" y="hd2"/>
                </a:cxn>
                <a:cxn ang="10800000">
                  <a:pos x="wd2" y="hd2"/>
                </a:cxn>
                <a:cxn ang="16200000">
                  <a:pos x="wd2" y="hd2"/>
                </a:cxn>
              </a:cxnLst>
              <a:rect l="0" t="0" r="r" b="b"/>
              <a:pathLst>
                <a:path w="21082" h="21600" extrusionOk="0">
                  <a:moveTo>
                    <a:pt x="20654" y="3514"/>
                  </a:moveTo>
                  <a:cubicBezTo>
                    <a:pt x="19914" y="2957"/>
                    <a:pt x="18556" y="1543"/>
                    <a:pt x="17569" y="1286"/>
                  </a:cubicBezTo>
                  <a:cubicBezTo>
                    <a:pt x="16581" y="1029"/>
                    <a:pt x="14977" y="943"/>
                    <a:pt x="14483" y="557"/>
                  </a:cubicBezTo>
                  <a:cubicBezTo>
                    <a:pt x="13989" y="171"/>
                    <a:pt x="12014" y="0"/>
                    <a:pt x="12014" y="0"/>
                  </a:cubicBezTo>
                  <a:cubicBezTo>
                    <a:pt x="12014" y="0"/>
                    <a:pt x="10780" y="729"/>
                    <a:pt x="10410" y="900"/>
                  </a:cubicBezTo>
                  <a:cubicBezTo>
                    <a:pt x="10040" y="1071"/>
                    <a:pt x="9423" y="1329"/>
                    <a:pt x="10040" y="1414"/>
                  </a:cubicBezTo>
                  <a:cubicBezTo>
                    <a:pt x="10657" y="1500"/>
                    <a:pt x="12385" y="1629"/>
                    <a:pt x="13496" y="1457"/>
                  </a:cubicBezTo>
                  <a:cubicBezTo>
                    <a:pt x="14483" y="1286"/>
                    <a:pt x="16211" y="1286"/>
                    <a:pt x="16952" y="1414"/>
                  </a:cubicBezTo>
                  <a:cubicBezTo>
                    <a:pt x="17692" y="1543"/>
                    <a:pt x="19790" y="4671"/>
                    <a:pt x="19173" y="5700"/>
                  </a:cubicBezTo>
                  <a:cubicBezTo>
                    <a:pt x="18433" y="6729"/>
                    <a:pt x="14853" y="5743"/>
                    <a:pt x="14853" y="5743"/>
                  </a:cubicBezTo>
                  <a:cubicBezTo>
                    <a:pt x="14853" y="5743"/>
                    <a:pt x="15224" y="6729"/>
                    <a:pt x="14606" y="6900"/>
                  </a:cubicBezTo>
                  <a:cubicBezTo>
                    <a:pt x="13989" y="7029"/>
                    <a:pt x="3868" y="7671"/>
                    <a:pt x="3498" y="7671"/>
                  </a:cubicBezTo>
                  <a:cubicBezTo>
                    <a:pt x="3128" y="7671"/>
                    <a:pt x="3251" y="8014"/>
                    <a:pt x="3251" y="8014"/>
                  </a:cubicBezTo>
                  <a:lnTo>
                    <a:pt x="1893" y="8571"/>
                  </a:lnTo>
                  <a:cubicBezTo>
                    <a:pt x="1893" y="8571"/>
                    <a:pt x="1770" y="9171"/>
                    <a:pt x="2140" y="9600"/>
                  </a:cubicBezTo>
                  <a:cubicBezTo>
                    <a:pt x="2510" y="10029"/>
                    <a:pt x="3498" y="11914"/>
                    <a:pt x="3745" y="12600"/>
                  </a:cubicBezTo>
                  <a:cubicBezTo>
                    <a:pt x="4115" y="13286"/>
                    <a:pt x="4732" y="14143"/>
                    <a:pt x="4732" y="14314"/>
                  </a:cubicBezTo>
                  <a:cubicBezTo>
                    <a:pt x="4732" y="14486"/>
                    <a:pt x="4732" y="15214"/>
                    <a:pt x="5102" y="15429"/>
                  </a:cubicBezTo>
                  <a:cubicBezTo>
                    <a:pt x="5473" y="15643"/>
                    <a:pt x="5473" y="15986"/>
                    <a:pt x="5473" y="16243"/>
                  </a:cubicBezTo>
                  <a:cubicBezTo>
                    <a:pt x="5473" y="16500"/>
                    <a:pt x="5843" y="18300"/>
                    <a:pt x="6090" y="18600"/>
                  </a:cubicBezTo>
                  <a:cubicBezTo>
                    <a:pt x="6090" y="18643"/>
                    <a:pt x="6090" y="18643"/>
                    <a:pt x="6213" y="18686"/>
                  </a:cubicBezTo>
                  <a:cubicBezTo>
                    <a:pt x="5720" y="18771"/>
                    <a:pt x="4979" y="18943"/>
                    <a:pt x="4856" y="19071"/>
                  </a:cubicBezTo>
                  <a:cubicBezTo>
                    <a:pt x="4609" y="19286"/>
                    <a:pt x="3374" y="19714"/>
                    <a:pt x="2881" y="19714"/>
                  </a:cubicBezTo>
                  <a:cubicBezTo>
                    <a:pt x="2387" y="19714"/>
                    <a:pt x="659" y="19586"/>
                    <a:pt x="165" y="19757"/>
                  </a:cubicBezTo>
                  <a:cubicBezTo>
                    <a:pt x="-205" y="19929"/>
                    <a:pt x="-82" y="20314"/>
                    <a:pt x="1893" y="20357"/>
                  </a:cubicBezTo>
                  <a:cubicBezTo>
                    <a:pt x="3868" y="20443"/>
                    <a:pt x="6213" y="20014"/>
                    <a:pt x="6584" y="20014"/>
                  </a:cubicBezTo>
                  <a:cubicBezTo>
                    <a:pt x="6954" y="20014"/>
                    <a:pt x="7077" y="20229"/>
                    <a:pt x="7077" y="20229"/>
                  </a:cubicBezTo>
                  <a:lnTo>
                    <a:pt x="9916" y="20229"/>
                  </a:lnTo>
                  <a:lnTo>
                    <a:pt x="9793" y="19629"/>
                  </a:lnTo>
                  <a:lnTo>
                    <a:pt x="10410" y="20014"/>
                  </a:lnTo>
                  <a:lnTo>
                    <a:pt x="10657" y="20014"/>
                  </a:lnTo>
                  <a:cubicBezTo>
                    <a:pt x="10657" y="20143"/>
                    <a:pt x="10533" y="20271"/>
                    <a:pt x="10410" y="20443"/>
                  </a:cubicBezTo>
                  <a:cubicBezTo>
                    <a:pt x="10163" y="20786"/>
                    <a:pt x="8805" y="21129"/>
                    <a:pt x="8805" y="21257"/>
                  </a:cubicBezTo>
                  <a:cubicBezTo>
                    <a:pt x="8805" y="21386"/>
                    <a:pt x="9299" y="21600"/>
                    <a:pt x="10903" y="21600"/>
                  </a:cubicBezTo>
                  <a:cubicBezTo>
                    <a:pt x="12508" y="21600"/>
                    <a:pt x="13619" y="21343"/>
                    <a:pt x="13619" y="20957"/>
                  </a:cubicBezTo>
                  <a:cubicBezTo>
                    <a:pt x="13619" y="20700"/>
                    <a:pt x="13742" y="20357"/>
                    <a:pt x="13866" y="20100"/>
                  </a:cubicBezTo>
                  <a:lnTo>
                    <a:pt x="14113" y="20100"/>
                  </a:lnTo>
                  <a:cubicBezTo>
                    <a:pt x="14113" y="20100"/>
                    <a:pt x="14853" y="19629"/>
                    <a:pt x="14853" y="19414"/>
                  </a:cubicBezTo>
                  <a:cubicBezTo>
                    <a:pt x="14853" y="19200"/>
                    <a:pt x="14236" y="18986"/>
                    <a:pt x="14236" y="18686"/>
                  </a:cubicBezTo>
                  <a:cubicBezTo>
                    <a:pt x="14236" y="18386"/>
                    <a:pt x="14483" y="17571"/>
                    <a:pt x="14483" y="17014"/>
                  </a:cubicBezTo>
                  <a:cubicBezTo>
                    <a:pt x="14483" y="16457"/>
                    <a:pt x="13619" y="13757"/>
                    <a:pt x="13742" y="13286"/>
                  </a:cubicBezTo>
                  <a:cubicBezTo>
                    <a:pt x="13866" y="12814"/>
                    <a:pt x="15347" y="9514"/>
                    <a:pt x="15347" y="9514"/>
                  </a:cubicBezTo>
                  <a:cubicBezTo>
                    <a:pt x="15347" y="9514"/>
                    <a:pt x="16952" y="9900"/>
                    <a:pt x="17569" y="9771"/>
                  </a:cubicBezTo>
                  <a:cubicBezTo>
                    <a:pt x="18186" y="9643"/>
                    <a:pt x="20284" y="8143"/>
                    <a:pt x="20654" y="6814"/>
                  </a:cubicBezTo>
                  <a:cubicBezTo>
                    <a:pt x="21025" y="5486"/>
                    <a:pt x="21395" y="4071"/>
                    <a:pt x="20654" y="3514"/>
                  </a:cubicBezTo>
                  <a:close/>
                  <a:moveTo>
                    <a:pt x="9916" y="19200"/>
                  </a:moveTo>
                  <a:lnTo>
                    <a:pt x="10163" y="18686"/>
                  </a:lnTo>
                  <a:cubicBezTo>
                    <a:pt x="11397" y="19500"/>
                    <a:pt x="9916" y="19200"/>
                    <a:pt x="9916" y="19200"/>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135" name="Shape">
              <a:extLst>
                <a:ext uri="{FF2B5EF4-FFF2-40B4-BE49-F238E27FC236}">
                  <a16:creationId xmlns:a16="http://schemas.microsoft.com/office/drawing/2014/main" id="{9C1179A8-ECDE-404E-98EB-40C9FC000335}"/>
                </a:ext>
              </a:extLst>
            </p:cNvPr>
            <p:cNvSpPr/>
            <p:nvPr/>
          </p:nvSpPr>
          <p:spPr>
            <a:xfrm>
              <a:off x="2949496" y="4203751"/>
              <a:ext cx="184083" cy="677965"/>
            </a:xfrm>
            <a:custGeom>
              <a:avLst/>
              <a:gdLst/>
              <a:ahLst/>
              <a:cxnLst>
                <a:cxn ang="0">
                  <a:pos x="wd2" y="hd2"/>
                </a:cxn>
                <a:cxn ang="5400000">
                  <a:pos x="wd2" y="hd2"/>
                </a:cxn>
                <a:cxn ang="10800000">
                  <a:pos x="wd2" y="hd2"/>
                </a:cxn>
                <a:cxn ang="16200000">
                  <a:pos x="wd2" y="hd2"/>
                </a:cxn>
              </a:cxnLst>
              <a:rect l="0" t="0" r="r" b="b"/>
              <a:pathLst>
                <a:path w="21600" h="21600" extrusionOk="0">
                  <a:moveTo>
                    <a:pt x="21600" y="1001"/>
                  </a:moveTo>
                  <a:lnTo>
                    <a:pt x="17385" y="1717"/>
                  </a:lnTo>
                  <a:cubicBezTo>
                    <a:pt x="17385" y="1717"/>
                    <a:pt x="18439" y="4291"/>
                    <a:pt x="17385" y="8440"/>
                  </a:cubicBezTo>
                  <a:cubicBezTo>
                    <a:pt x="16332" y="12588"/>
                    <a:pt x="13171" y="20027"/>
                    <a:pt x="13171" y="20027"/>
                  </a:cubicBezTo>
                  <a:lnTo>
                    <a:pt x="4215" y="21600"/>
                  </a:lnTo>
                  <a:lnTo>
                    <a:pt x="0" y="19740"/>
                  </a:lnTo>
                  <a:cubicBezTo>
                    <a:pt x="0" y="19740"/>
                    <a:pt x="6849" y="7438"/>
                    <a:pt x="8429" y="5436"/>
                  </a:cubicBezTo>
                  <a:cubicBezTo>
                    <a:pt x="10010" y="3576"/>
                    <a:pt x="13171" y="2003"/>
                    <a:pt x="13171" y="2003"/>
                  </a:cubicBezTo>
                  <a:lnTo>
                    <a:pt x="11590" y="1001"/>
                  </a:lnTo>
                  <a:lnTo>
                    <a:pt x="14751" y="143"/>
                  </a:lnTo>
                  <a:lnTo>
                    <a:pt x="17912" y="0"/>
                  </a:lnTo>
                  <a:lnTo>
                    <a:pt x="21600" y="1001"/>
                  </a:lnTo>
                  <a:close/>
                </a:path>
              </a:pathLst>
            </a:custGeom>
            <a:solidFill>
              <a:srgbClr val="E75F42"/>
            </a:solidFill>
            <a:ln w="12700">
              <a:miter lim="400000"/>
            </a:ln>
          </p:spPr>
          <p:txBody>
            <a:bodyPr lIns="38100" tIns="38100" rIns="38100" bIns="38100" anchor="ctr"/>
            <a:lstStyle/>
            <a:p>
              <a:pPr>
                <a:defRPr sz="3000">
                  <a:solidFill>
                    <a:srgbClr val="FFFFFF"/>
                  </a:solidFill>
                </a:defRPr>
              </a:pPr>
              <a:endParaRPr/>
            </a:p>
          </p:txBody>
        </p:sp>
        <p:sp>
          <p:nvSpPr>
            <p:cNvPr id="136" name="Shape">
              <a:extLst>
                <a:ext uri="{FF2B5EF4-FFF2-40B4-BE49-F238E27FC236}">
                  <a16:creationId xmlns:a16="http://schemas.microsoft.com/office/drawing/2014/main" id="{9680F3DC-9F86-4B72-8683-AD478652DFF1}"/>
                </a:ext>
              </a:extLst>
            </p:cNvPr>
            <p:cNvSpPr/>
            <p:nvPr/>
          </p:nvSpPr>
          <p:spPr>
            <a:xfrm>
              <a:off x="3084188" y="4248650"/>
              <a:ext cx="136463" cy="255920"/>
            </a:xfrm>
            <a:custGeom>
              <a:avLst/>
              <a:gdLst/>
              <a:ahLst/>
              <a:cxnLst>
                <a:cxn ang="0">
                  <a:pos x="wd2" y="hd2"/>
                </a:cxn>
                <a:cxn ang="5400000">
                  <a:pos x="wd2" y="hd2"/>
                </a:cxn>
                <a:cxn ang="10800000">
                  <a:pos x="wd2" y="hd2"/>
                </a:cxn>
                <a:cxn ang="16200000">
                  <a:pos x="wd2" y="hd2"/>
                </a:cxn>
              </a:cxnLst>
              <a:rect l="0" t="0" r="r" b="b"/>
              <a:pathLst>
                <a:path w="21177" h="21600" extrusionOk="0">
                  <a:moveTo>
                    <a:pt x="19510" y="17432"/>
                  </a:moveTo>
                  <a:cubicBezTo>
                    <a:pt x="19510" y="17432"/>
                    <a:pt x="18116" y="12884"/>
                    <a:pt x="19510" y="10989"/>
                  </a:cubicBezTo>
                  <a:cubicBezTo>
                    <a:pt x="20903" y="9095"/>
                    <a:pt x="21600" y="4168"/>
                    <a:pt x="20903" y="3032"/>
                  </a:cubicBezTo>
                  <a:cubicBezTo>
                    <a:pt x="20207" y="1895"/>
                    <a:pt x="19510" y="0"/>
                    <a:pt x="18116" y="0"/>
                  </a:cubicBezTo>
                  <a:cubicBezTo>
                    <a:pt x="16026" y="0"/>
                    <a:pt x="13936" y="1895"/>
                    <a:pt x="13936" y="1895"/>
                  </a:cubicBezTo>
                  <a:lnTo>
                    <a:pt x="13239" y="4168"/>
                  </a:lnTo>
                  <a:cubicBezTo>
                    <a:pt x="13239" y="4168"/>
                    <a:pt x="9755" y="2274"/>
                    <a:pt x="7664" y="2653"/>
                  </a:cubicBezTo>
                  <a:cubicBezTo>
                    <a:pt x="5574" y="3032"/>
                    <a:pt x="2090" y="5684"/>
                    <a:pt x="2090" y="5684"/>
                  </a:cubicBezTo>
                  <a:lnTo>
                    <a:pt x="0" y="7958"/>
                  </a:lnTo>
                  <a:lnTo>
                    <a:pt x="2090" y="7958"/>
                  </a:lnTo>
                  <a:lnTo>
                    <a:pt x="4181" y="6821"/>
                  </a:lnTo>
                  <a:cubicBezTo>
                    <a:pt x="4181" y="6821"/>
                    <a:pt x="2787" y="10611"/>
                    <a:pt x="2787" y="12884"/>
                  </a:cubicBezTo>
                  <a:cubicBezTo>
                    <a:pt x="2787" y="15158"/>
                    <a:pt x="10452" y="21600"/>
                    <a:pt x="10452" y="21600"/>
                  </a:cubicBezTo>
                  <a:lnTo>
                    <a:pt x="19510" y="17432"/>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137" name="Shape">
              <a:extLst>
                <a:ext uri="{FF2B5EF4-FFF2-40B4-BE49-F238E27FC236}">
                  <a16:creationId xmlns:a16="http://schemas.microsoft.com/office/drawing/2014/main" id="{05A33F6A-6095-4EAC-9833-BA135D5C1608}"/>
                </a:ext>
              </a:extLst>
            </p:cNvPr>
            <p:cNvSpPr/>
            <p:nvPr/>
          </p:nvSpPr>
          <p:spPr>
            <a:xfrm>
              <a:off x="2814798" y="4922125"/>
              <a:ext cx="94852" cy="92505"/>
            </a:xfrm>
            <a:custGeom>
              <a:avLst/>
              <a:gdLst/>
              <a:ahLst/>
              <a:cxnLst>
                <a:cxn ang="0">
                  <a:pos x="wd2" y="hd2"/>
                </a:cxn>
                <a:cxn ang="5400000">
                  <a:pos x="wd2" y="hd2"/>
                </a:cxn>
                <a:cxn ang="10800000">
                  <a:pos x="wd2" y="hd2"/>
                </a:cxn>
                <a:cxn ang="16200000">
                  <a:pos x="wd2" y="hd2"/>
                </a:cxn>
              </a:cxnLst>
              <a:rect l="0" t="0" r="r" b="b"/>
              <a:pathLst>
                <a:path w="19012" h="20228" extrusionOk="0">
                  <a:moveTo>
                    <a:pt x="0" y="6872"/>
                  </a:moveTo>
                  <a:lnTo>
                    <a:pt x="5400" y="15709"/>
                  </a:lnTo>
                  <a:lnTo>
                    <a:pt x="7200" y="12763"/>
                  </a:lnTo>
                  <a:cubicBezTo>
                    <a:pt x="7200" y="12763"/>
                    <a:pt x="12600" y="18654"/>
                    <a:pt x="14400" y="19636"/>
                  </a:cubicBezTo>
                  <a:cubicBezTo>
                    <a:pt x="17100" y="20618"/>
                    <a:pt x="21600" y="21600"/>
                    <a:pt x="17100" y="11782"/>
                  </a:cubicBezTo>
                  <a:cubicBezTo>
                    <a:pt x="12600" y="2945"/>
                    <a:pt x="17100" y="0"/>
                    <a:pt x="17100" y="0"/>
                  </a:cubicBezTo>
                  <a:lnTo>
                    <a:pt x="0" y="6872"/>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grpSp>
      <p:grpSp>
        <p:nvGrpSpPr>
          <p:cNvPr id="162" name="Group 7">
            <a:extLst>
              <a:ext uri="{FF2B5EF4-FFF2-40B4-BE49-F238E27FC236}">
                <a16:creationId xmlns:a16="http://schemas.microsoft.com/office/drawing/2014/main" id="{7DDF6A97-9AAD-448C-BADA-4BCB676FBFF1}"/>
              </a:ext>
            </a:extLst>
          </p:cNvPr>
          <p:cNvGrpSpPr>
            <a:grpSpLocks/>
          </p:cNvGrpSpPr>
          <p:nvPr/>
        </p:nvGrpSpPr>
        <p:grpSpPr bwMode="auto">
          <a:xfrm>
            <a:off x="10809215" y="5562596"/>
            <a:ext cx="1533638" cy="1341663"/>
            <a:chOff x="1143" y="1655"/>
            <a:chExt cx="1156" cy="1011"/>
          </a:xfrm>
        </p:grpSpPr>
        <p:sp>
          <p:nvSpPr>
            <p:cNvPr id="163" name="Freeform 8">
              <a:extLst>
                <a:ext uri="{FF2B5EF4-FFF2-40B4-BE49-F238E27FC236}">
                  <a16:creationId xmlns:a16="http://schemas.microsoft.com/office/drawing/2014/main" id="{6CB11F36-3FC3-4C5A-88D1-DE66FC63BB40}"/>
                </a:ext>
              </a:extLst>
            </p:cNvPr>
            <p:cNvSpPr>
              <a:spLocks/>
            </p:cNvSpPr>
            <p:nvPr/>
          </p:nvSpPr>
          <p:spPr bwMode="auto">
            <a:xfrm>
              <a:off x="1729" y="1836"/>
              <a:ext cx="291" cy="494"/>
            </a:xfrm>
            <a:custGeom>
              <a:avLst/>
              <a:gdLst>
                <a:gd name="T0" fmla="*/ 383 w 582"/>
                <a:gd name="T1" fmla="*/ 0 h 988"/>
                <a:gd name="T2" fmla="*/ 383 w 582"/>
                <a:gd name="T3" fmla="*/ 0 h 988"/>
                <a:gd name="T4" fmla="*/ 373 w 582"/>
                <a:gd name="T5" fmla="*/ 36 h 988"/>
                <a:gd name="T6" fmla="*/ 361 w 582"/>
                <a:gd name="T7" fmla="*/ 74 h 988"/>
                <a:gd name="T8" fmla="*/ 344 w 582"/>
                <a:gd name="T9" fmla="*/ 120 h 988"/>
                <a:gd name="T10" fmla="*/ 334 w 582"/>
                <a:gd name="T11" fmla="*/ 144 h 988"/>
                <a:gd name="T12" fmla="*/ 323 w 582"/>
                <a:gd name="T13" fmla="*/ 168 h 988"/>
                <a:gd name="T14" fmla="*/ 311 w 582"/>
                <a:gd name="T15" fmla="*/ 192 h 988"/>
                <a:gd name="T16" fmla="*/ 298 w 582"/>
                <a:gd name="T17" fmla="*/ 216 h 988"/>
                <a:gd name="T18" fmla="*/ 283 w 582"/>
                <a:gd name="T19" fmla="*/ 238 h 988"/>
                <a:gd name="T20" fmla="*/ 268 w 582"/>
                <a:gd name="T21" fmla="*/ 258 h 988"/>
                <a:gd name="T22" fmla="*/ 252 w 582"/>
                <a:gd name="T23" fmla="*/ 274 h 988"/>
                <a:gd name="T24" fmla="*/ 235 w 582"/>
                <a:gd name="T25" fmla="*/ 289 h 988"/>
                <a:gd name="T26" fmla="*/ 126 w 582"/>
                <a:gd name="T27" fmla="*/ 240 h 988"/>
                <a:gd name="T28" fmla="*/ 14 w 582"/>
                <a:gd name="T29" fmla="*/ 551 h 988"/>
                <a:gd name="T30" fmla="*/ 0 w 582"/>
                <a:gd name="T31" fmla="*/ 713 h 988"/>
                <a:gd name="T32" fmla="*/ 99 w 582"/>
                <a:gd name="T33" fmla="*/ 847 h 988"/>
                <a:gd name="T34" fmla="*/ 240 w 582"/>
                <a:gd name="T35" fmla="*/ 988 h 988"/>
                <a:gd name="T36" fmla="*/ 374 w 582"/>
                <a:gd name="T37" fmla="*/ 975 h 988"/>
                <a:gd name="T38" fmla="*/ 567 w 582"/>
                <a:gd name="T39" fmla="*/ 794 h 988"/>
                <a:gd name="T40" fmla="*/ 582 w 582"/>
                <a:gd name="T41" fmla="*/ 686 h 988"/>
                <a:gd name="T42" fmla="*/ 464 w 582"/>
                <a:gd name="T43" fmla="*/ 262 h 988"/>
                <a:gd name="T44" fmla="*/ 383 w 582"/>
                <a:gd name="T45" fmla="*/ 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2" h="988">
                  <a:moveTo>
                    <a:pt x="383" y="0"/>
                  </a:moveTo>
                  <a:lnTo>
                    <a:pt x="383" y="0"/>
                  </a:lnTo>
                  <a:lnTo>
                    <a:pt x="373" y="36"/>
                  </a:lnTo>
                  <a:lnTo>
                    <a:pt x="361" y="74"/>
                  </a:lnTo>
                  <a:lnTo>
                    <a:pt x="344" y="120"/>
                  </a:lnTo>
                  <a:lnTo>
                    <a:pt x="334" y="144"/>
                  </a:lnTo>
                  <a:lnTo>
                    <a:pt x="323" y="168"/>
                  </a:lnTo>
                  <a:lnTo>
                    <a:pt x="311" y="192"/>
                  </a:lnTo>
                  <a:lnTo>
                    <a:pt x="298" y="216"/>
                  </a:lnTo>
                  <a:lnTo>
                    <a:pt x="283" y="238"/>
                  </a:lnTo>
                  <a:lnTo>
                    <a:pt x="268" y="258"/>
                  </a:lnTo>
                  <a:lnTo>
                    <a:pt x="252" y="274"/>
                  </a:lnTo>
                  <a:lnTo>
                    <a:pt x="235" y="289"/>
                  </a:lnTo>
                  <a:lnTo>
                    <a:pt x="126" y="240"/>
                  </a:lnTo>
                  <a:lnTo>
                    <a:pt x="14" y="551"/>
                  </a:lnTo>
                  <a:lnTo>
                    <a:pt x="0" y="713"/>
                  </a:lnTo>
                  <a:lnTo>
                    <a:pt x="99" y="847"/>
                  </a:lnTo>
                  <a:lnTo>
                    <a:pt x="240" y="988"/>
                  </a:lnTo>
                  <a:lnTo>
                    <a:pt x="374" y="975"/>
                  </a:lnTo>
                  <a:lnTo>
                    <a:pt x="567" y="794"/>
                  </a:lnTo>
                  <a:lnTo>
                    <a:pt x="582" y="686"/>
                  </a:lnTo>
                  <a:lnTo>
                    <a:pt x="464" y="262"/>
                  </a:lnTo>
                  <a:lnTo>
                    <a:pt x="383"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9">
              <a:extLst>
                <a:ext uri="{FF2B5EF4-FFF2-40B4-BE49-F238E27FC236}">
                  <a16:creationId xmlns:a16="http://schemas.microsoft.com/office/drawing/2014/main" id="{6852E1F2-D3F4-4AAF-B989-69F2EEF145B0}"/>
                </a:ext>
              </a:extLst>
            </p:cNvPr>
            <p:cNvSpPr>
              <a:spLocks/>
            </p:cNvSpPr>
            <p:nvPr/>
          </p:nvSpPr>
          <p:spPr bwMode="auto">
            <a:xfrm>
              <a:off x="1754" y="1958"/>
              <a:ext cx="149" cy="327"/>
            </a:xfrm>
            <a:custGeom>
              <a:avLst/>
              <a:gdLst>
                <a:gd name="T0" fmla="*/ 89 w 297"/>
                <a:gd name="T1" fmla="*/ 0 h 652"/>
                <a:gd name="T2" fmla="*/ 130 w 297"/>
                <a:gd name="T3" fmla="*/ 110 h 652"/>
                <a:gd name="T4" fmla="*/ 130 w 297"/>
                <a:gd name="T5" fmla="*/ 200 h 652"/>
                <a:gd name="T6" fmla="*/ 130 w 297"/>
                <a:gd name="T7" fmla="*/ 200 h 652"/>
                <a:gd name="T8" fmla="*/ 116 w 297"/>
                <a:gd name="T9" fmla="*/ 251 h 652"/>
                <a:gd name="T10" fmla="*/ 103 w 297"/>
                <a:gd name="T11" fmla="*/ 304 h 652"/>
                <a:gd name="T12" fmla="*/ 83 w 297"/>
                <a:gd name="T13" fmla="*/ 365 h 652"/>
                <a:gd name="T14" fmla="*/ 62 w 297"/>
                <a:gd name="T15" fmla="*/ 426 h 652"/>
                <a:gd name="T16" fmla="*/ 52 w 297"/>
                <a:gd name="T17" fmla="*/ 456 h 652"/>
                <a:gd name="T18" fmla="*/ 41 w 297"/>
                <a:gd name="T19" fmla="*/ 483 h 652"/>
                <a:gd name="T20" fmla="*/ 31 w 297"/>
                <a:gd name="T21" fmla="*/ 506 h 652"/>
                <a:gd name="T22" fmla="*/ 19 w 297"/>
                <a:gd name="T23" fmla="*/ 525 h 652"/>
                <a:gd name="T24" fmla="*/ 10 w 297"/>
                <a:gd name="T25" fmla="*/ 540 h 652"/>
                <a:gd name="T26" fmla="*/ 4 w 297"/>
                <a:gd name="T27" fmla="*/ 545 h 652"/>
                <a:gd name="T28" fmla="*/ 0 w 297"/>
                <a:gd name="T29" fmla="*/ 548 h 652"/>
                <a:gd name="T30" fmla="*/ 85 w 297"/>
                <a:gd name="T31" fmla="*/ 652 h 652"/>
                <a:gd name="T32" fmla="*/ 85 w 297"/>
                <a:gd name="T33" fmla="*/ 652 h 652"/>
                <a:gd name="T34" fmla="*/ 98 w 297"/>
                <a:gd name="T35" fmla="*/ 627 h 652"/>
                <a:gd name="T36" fmla="*/ 128 w 297"/>
                <a:gd name="T37" fmla="*/ 570 h 652"/>
                <a:gd name="T38" fmla="*/ 145 w 297"/>
                <a:gd name="T39" fmla="*/ 534 h 652"/>
                <a:gd name="T40" fmla="*/ 160 w 297"/>
                <a:gd name="T41" fmla="*/ 500 h 652"/>
                <a:gd name="T42" fmla="*/ 170 w 297"/>
                <a:gd name="T43" fmla="*/ 467 h 652"/>
                <a:gd name="T44" fmla="*/ 173 w 297"/>
                <a:gd name="T45" fmla="*/ 453 h 652"/>
                <a:gd name="T46" fmla="*/ 176 w 297"/>
                <a:gd name="T47" fmla="*/ 440 h 652"/>
                <a:gd name="T48" fmla="*/ 176 w 297"/>
                <a:gd name="T49" fmla="*/ 440 h 652"/>
                <a:gd name="T50" fmla="*/ 182 w 297"/>
                <a:gd name="T51" fmla="*/ 378 h 652"/>
                <a:gd name="T52" fmla="*/ 191 w 297"/>
                <a:gd name="T53" fmla="*/ 305 h 652"/>
                <a:gd name="T54" fmla="*/ 203 w 297"/>
                <a:gd name="T55" fmla="*/ 220 h 652"/>
                <a:gd name="T56" fmla="*/ 243 w 297"/>
                <a:gd name="T57" fmla="*/ 119 h 652"/>
                <a:gd name="T58" fmla="*/ 297 w 297"/>
                <a:gd name="T59" fmla="*/ 48 h 652"/>
                <a:gd name="T60" fmla="*/ 252 w 297"/>
                <a:gd name="T61" fmla="*/ 16 h 652"/>
                <a:gd name="T62" fmla="*/ 225 w 297"/>
                <a:gd name="T63" fmla="*/ 101 h 652"/>
                <a:gd name="T64" fmla="*/ 163 w 297"/>
                <a:gd name="T65" fmla="*/ 101 h 652"/>
                <a:gd name="T66" fmla="*/ 130 w 297"/>
                <a:gd name="T67" fmla="*/ 25 h 652"/>
                <a:gd name="T68" fmla="*/ 89 w 297"/>
                <a:gd name="T69" fmla="*/ 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7" h="652">
                  <a:moveTo>
                    <a:pt x="89" y="0"/>
                  </a:moveTo>
                  <a:lnTo>
                    <a:pt x="130" y="110"/>
                  </a:lnTo>
                  <a:lnTo>
                    <a:pt x="130" y="200"/>
                  </a:lnTo>
                  <a:lnTo>
                    <a:pt x="130" y="200"/>
                  </a:lnTo>
                  <a:lnTo>
                    <a:pt x="116" y="251"/>
                  </a:lnTo>
                  <a:lnTo>
                    <a:pt x="103" y="304"/>
                  </a:lnTo>
                  <a:lnTo>
                    <a:pt x="83" y="365"/>
                  </a:lnTo>
                  <a:lnTo>
                    <a:pt x="62" y="426"/>
                  </a:lnTo>
                  <a:lnTo>
                    <a:pt x="52" y="456"/>
                  </a:lnTo>
                  <a:lnTo>
                    <a:pt x="41" y="483"/>
                  </a:lnTo>
                  <a:lnTo>
                    <a:pt x="31" y="506"/>
                  </a:lnTo>
                  <a:lnTo>
                    <a:pt x="19" y="525"/>
                  </a:lnTo>
                  <a:lnTo>
                    <a:pt x="10" y="540"/>
                  </a:lnTo>
                  <a:lnTo>
                    <a:pt x="4" y="545"/>
                  </a:lnTo>
                  <a:lnTo>
                    <a:pt x="0" y="548"/>
                  </a:lnTo>
                  <a:lnTo>
                    <a:pt x="85" y="652"/>
                  </a:lnTo>
                  <a:lnTo>
                    <a:pt x="85" y="652"/>
                  </a:lnTo>
                  <a:lnTo>
                    <a:pt x="98" y="627"/>
                  </a:lnTo>
                  <a:lnTo>
                    <a:pt x="128" y="570"/>
                  </a:lnTo>
                  <a:lnTo>
                    <a:pt x="145" y="534"/>
                  </a:lnTo>
                  <a:lnTo>
                    <a:pt x="160" y="500"/>
                  </a:lnTo>
                  <a:lnTo>
                    <a:pt x="170" y="467"/>
                  </a:lnTo>
                  <a:lnTo>
                    <a:pt x="173" y="453"/>
                  </a:lnTo>
                  <a:lnTo>
                    <a:pt x="176" y="440"/>
                  </a:lnTo>
                  <a:lnTo>
                    <a:pt x="176" y="440"/>
                  </a:lnTo>
                  <a:lnTo>
                    <a:pt x="182" y="378"/>
                  </a:lnTo>
                  <a:lnTo>
                    <a:pt x="191" y="305"/>
                  </a:lnTo>
                  <a:lnTo>
                    <a:pt x="203" y="220"/>
                  </a:lnTo>
                  <a:lnTo>
                    <a:pt x="243" y="119"/>
                  </a:lnTo>
                  <a:lnTo>
                    <a:pt x="297" y="48"/>
                  </a:lnTo>
                  <a:lnTo>
                    <a:pt x="252" y="16"/>
                  </a:lnTo>
                  <a:lnTo>
                    <a:pt x="225" y="101"/>
                  </a:lnTo>
                  <a:lnTo>
                    <a:pt x="163" y="101"/>
                  </a:lnTo>
                  <a:lnTo>
                    <a:pt x="130" y="25"/>
                  </a:lnTo>
                  <a:lnTo>
                    <a:pt x="89" y="0"/>
                  </a:lnTo>
                  <a:close/>
                </a:path>
              </a:pathLst>
            </a:custGeom>
            <a:solidFill>
              <a:srgbClr val="71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10">
              <a:extLst>
                <a:ext uri="{FF2B5EF4-FFF2-40B4-BE49-F238E27FC236}">
                  <a16:creationId xmlns:a16="http://schemas.microsoft.com/office/drawing/2014/main" id="{4B83E946-96B3-456E-A91F-839A8CF158B3}"/>
                </a:ext>
              </a:extLst>
            </p:cNvPr>
            <p:cNvSpPr>
              <a:spLocks/>
            </p:cNvSpPr>
            <p:nvPr/>
          </p:nvSpPr>
          <p:spPr bwMode="auto">
            <a:xfrm>
              <a:off x="1143" y="2472"/>
              <a:ext cx="334" cy="161"/>
            </a:xfrm>
            <a:custGeom>
              <a:avLst/>
              <a:gdLst>
                <a:gd name="T0" fmla="*/ 415 w 668"/>
                <a:gd name="T1" fmla="*/ 4 h 323"/>
                <a:gd name="T2" fmla="*/ 373 w 668"/>
                <a:gd name="T3" fmla="*/ 23 h 323"/>
                <a:gd name="T4" fmla="*/ 333 w 668"/>
                <a:gd name="T5" fmla="*/ 47 h 323"/>
                <a:gd name="T6" fmla="*/ 294 w 668"/>
                <a:gd name="T7" fmla="*/ 80 h 323"/>
                <a:gd name="T8" fmla="*/ 274 w 668"/>
                <a:gd name="T9" fmla="*/ 98 h 323"/>
                <a:gd name="T10" fmla="*/ 229 w 668"/>
                <a:gd name="T11" fmla="*/ 128 h 323"/>
                <a:gd name="T12" fmla="*/ 178 w 668"/>
                <a:gd name="T13" fmla="*/ 149 h 323"/>
                <a:gd name="T14" fmla="*/ 123 w 668"/>
                <a:gd name="T15" fmla="*/ 163 h 323"/>
                <a:gd name="T16" fmla="*/ 95 w 668"/>
                <a:gd name="T17" fmla="*/ 166 h 323"/>
                <a:gd name="T18" fmla="*/ 69 w 668"/>
                <a:gd name="T19" fmla="*/ 170 h 323"/>
                <a:gd name="T20" fmla="*/ 48 w 668"/>
                <a:gd name="T21" fmla="*/ 176 h 323"/>
                <a:gd name="T22" fmla="*/ 32 w 668"/>
                <a:gd name="T23" fmla="*/ 187 h 323"/>
                <a:gd name="T24" fmla="*/ 11 w 668"/>
                <a:gd name="T25" fmla="*/ 208 h 323"/>
                <a:gd name="T26" fmla="*/ 0 w 668"/>
                <a:gd name="T27" fmla="*/ 224 h 323"/>
                <a:gd name="T28" fmla="*/ 20 w 668"/>
                <a:gd name="T29" fmla="*/ 235 h 323"/>
                <a:gd name="T30" fmla="*/ 72 w 668"/>
                <a:gd name="T31" fmla="*/ 255 h 323"/>
                <a:gd name="T32" fmla="*/ 150 w 668"/>
                <a:gd name="T33" fmla="*/ 278 h 323"/>
                <a:gd name="T34" fmla="*/ 198 w 668"/>
                <a:gd name="T35" fmla="*/ 285 h 323"/>
                <a:gd name="T36" fmla="*/ 249 w 668"/>
                <a:gd name="T37" fmla="*/ 287 h 323"/>
                <a:gd name="T38" fmla="*/ 298 w 668"/>
                <a:gd name="T39" fmla="*/ 287 h 323"/>
                <a:gd name="T40" fmla="*/ 410 w 668"/>
                <a:gd name="T41" fmla="*/ 281 h 323"/>
                <a:gd name="T42" fmla="*/ 469 w 668"/>
                <a:gd name="T43" fmla="*/ 273 h 323"/>
                <a:gd name="T44" fmla="*/ 668 w 668"/>
                <a:gd name="T45" fmla="*/ 287 h 323"/>
                <a:gd name="T46" fmla="*/ 666 w 668"/>
                <a:gd name="T47" fmla="*/ 263 h 323"/>
                <a:gd name="T48" fmla="*/ 657 w 668"/>
                <a:gd name="T49" fmla="*/ 203 h 323"/>
                <a:gd name="T50" fmla="*/ 645 w 668"/>
                <a:gd name="T51" fmla="*/ 146 h 323"/>
                <a:gd name="T52" fmla="*/ 632 w 668"/>
                <a:gd name="T53" fmla="*/ 109 h 323"/>
                <a:gd name="T54" fmla="*/ 614 w 668"/>
                <a:gd name="T55" fmla="*/ 73 h 323"/>
                <a:gd name="T56" fmla="*/ 605 w 668"/>
                <a:gd name="T57" fmla="*/ 58 h 323"/>
                <a:gd name="T58" fmla="*/ 580 w 668"/>
                <a:gd name="T59" fmla="*/ 32 h 323"/>
                <a:gd name="T60" fmla="*/ 550 w 668"/>
                <a:gd name="T61" fmla="*/ 14 h 323"/>
                <a:gd name="T62" fmla="*/ 518 w 668"/>
                <a:gd name="T63" fmla="*/ 4 h 323"/>
                <a:gd name="T64" fmla="*/ 488 w 668"/>
                <a:gd name="T65" fmla="*/ 0 h 323"/>
                <a:gd name="T66" fmla="*/ 436 w 668"/>
                <a:gd name="T67" fmla="*/ 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8" h="323">
                  <a:moveTo>
                    <a:pt x="415" y="4"/>
                  </a:moveTo>
                  <a:lnTo>
                    <a:pt x="415" y="4"/>
                  </a:lnTo>
                  <a:lnTo>
                    <a:pt x="403" y="9"/>
                  </a:lnTo>
                  <a:lnTo>
                    <a:pt x="373" y="23"/>
                  </a:lnTo>
                  <a:lnTo>
                    <a:pt x="354" y="34"/>
                  </a:lnTo>
                  <a:lnTo>
                    <a:pt x="333" y="47"/>
                  </a:lnTo>
                  <a:lnTo>
                    <a:pt x="313" y="62"/>
                  </a:lnTo>
                  <a:lnTo>
                    <a:pt x="294" y="80"/>
                  </a:lnTo>
                  <a:lnTo>
                    <a:pt x="294" y="80"/>
                  </a:lnTo>
                  <a:lnTo>
                    <a:pt x="274" y="98"/>
                  </a:lnTo>
                  <a:lnTo>
                    <a:pt x="252" y="113"/>
                  </a:lnTo>
                  <a:lnTo>
                    <a:pt x="229" y="128"/>
                  </a:lnTo>
                  <a:lnTo>
                    <a:pt x="204" y="140"/>
                  </a:lnTo>
                  <a:lnTo>
                    <a:pt x="178" y="149"/>
                  </a:lnTo>
                  <a:lnTo>
                    <a:pt x="152" y="157"/>
                  </a:lnTo>
                  <a:lnTo>
                    <a:pt x="123" y="163"/>
                  </a:lnTo>
                  <a:lnTo>
                    <a:pt x="95" y="166"/>
                  </a:lnTo>
                  <a:lnTo>
                    <a:pt x="95" y="166"/>
                  </a:lnTo>
                  <a:lnTo>
                    <a:pt x="81" y="167"/>
                  </a:lnTo>
                  <a:lnTo>
                    <a:pt x="69" y="170"/>
                  </a:lnTo>
                  <a:lnTo>
                    <a:pt x="57" y="173"/>
                  </a:lnTo>
                  <a:lnTo>
                    <a:pt x="48" y="176"/>
                  </a:lnTo>
                  <a:lnTo>
                    <a:pt x="39" y="181"/>
                  </a:lnTo>
                  <a:lnTo>
                    <a:pt x="32" y="187"/>
                  </a:lnTo>
                  <a:lnTo>
                    <a:pt x="18" y="197"/>
                  </a:lnTo>
                  <a:lnTo>
                    <a:pt x="11" y="208"/>
                  </a:lnTo>
                  <a:lnTo>
                    <a:pt x="5" y="215"/>
                  </a:lnTo>
                  <a:lnTo>
                    <a:pt x="0" y="224"/>
                  </a:lnTo>
                  <a:lnTo>
                    <a:pt x="0" y="224"/>
                  </a:lnTo>
                  <a:lnTo>
                    <a:pt x="20" y="235"/>
                  </a:lnTo>
                  <a:lnTo>
                    <a:pt x="42" y="244"/>
                  </a:lnTo>
                  <a:lnTo>
                    <a:pt x="72" y="255"/>
                  </a:lnTo>
                  <a:lnTo>
                    <a:pt x="108" y="267"/>
                  </a:lnTo>
                  <a:lnTo>
                    <a:pt x="150" y="278"/>
                  </a:lnTo>
                  <a:lnTo>
                    <a:pt x="174" y="281"/>
                  </a:lnTo>
                  <a:lnTo>
                    <a:pt x="198" y="285"/>
                  </a:lnTo>
                  <a:lnTo>
                    <a:pt x="222" y="287"/>
                  </a:lnTo>
                  <a:lnTo>
                    <a:pt x="249" y="287"/>
                  </a:lnTo>
                  <a:lnTo>
                    <a:pt x="249" y="287"/>
                  </a:lnTo>
                  <a:lnTo>
                    <a:pt x="298" y="287"/>
                  </a:lnTo>
                  <a:lnTo>
                    <a:pt x="342" y="285"/>
                  </a:lnTo>
                  <a:lnTo>
                    <a:pt x="410" y="281"/>
                  </a:lnTo>
                  <a:lnTo>
                    <a:pt x="454" y="276"/>
                  </a:lnTo>
                  <a:lnTo>
                    <a:pt x="469" y="273"/>
                  </a:lnTo>
                  <a:lnTo>
                    <a:pt x="460" y="323"/>
                  </a:lnTo>
                  <a:lnTo>
                    <a:pt x="668" y="287"/>
                  </a:lnTo>
                  <a:lnTo>
                    <a:pt x="668" y="287"/>
                  </a:lnTo>
                  <a:lnTo>
                    <a:pt x="666" y="263"/>
                  </a:lnTo>
                  <a:lnTo>
                    <a:pt x="663" y="236"/>
                  </a:lnTo>
                  <a:lnTo>
                    <a:pt x="657" y="203"/>
                  </a:lnTo>
                  <a:lnTo>
                    <a:pt x="650" y="166"/>
                  </a:lnTo>
                  <a:lnTo>
                    <a:pt x="645" y="146"/>
                  </a:lnTo>
                  <a:lnTo>
                    <a:pt x="639" y="128"/>
                  </a:lnTo>
                  <a:lnTo>
                    <a:pt x="632" y="109"/>
                  </a:lnTo>
                  <a:lnTo>
                    <a:pt x="624" y="91"/>
                  </a:lnTo>
                  <a:lnTo>
                    <a:pt x="614" y="73"/>
                  </a:lnTo>
                  <a:lnTo>
                    <a:pt x="605" y="58"/>
                  </a:lnTo>
                  <a:lnTo>
                    <a:pt x="605" y="58"/>
                  </a:lnTo>
                  <a:lnTo>
                    <a:pt x="593" y="43"/>
                  </a:lnTo>
                  <a:lnTo>
                    <a:pt x="580" y="32"/>
                  </a:lnTo>
                  <a:lnTo>
                    <a:pt x="565" y="22"/>
                  </a:lnTo>
                  <a:lnTo>
                    <a:pt x="550" y="14"/>
                  </a:lnTo>
                  <a:lnTo>
                    <a:pt x="535" y="9"/>
                  </a:lnTo>
                  <a:lnTo>
                    <a:pt x="518" y="4"/>
                  </a:lnTo>
                  <a:lnTo>
                    <a:pt x="503" y="3"/>
                  </a:lnTo>
                  <a:lnTo>
                    <a:pt x="488" y="0"/>
                  </a:lnTo>
                  <a:lnTo>
                    <a:pt x="460" y="0"/>
                  </a:lnTo>
                  <a:lnTo>
                    <a:pt x="436" y="1"/>
                  </a:lnTo>
                  <a:lnTo>
                    <a:pt x="415" y="4"/>
                  </a:lnTo>
                  <a:close/>
                </a:path>
              </a:pathLst>
            </a:custGeom>
            <a:solidFill>
              <a:srgbClr val="1B16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11">
              <a:extLst>
                <a:ext uri="{FF2B5EF4-FFF2-40B4-BE49-F238E27FC236}">
                  <a16:creationId xmlns:a16="http://schemas.microsoft.com/office/drawing/2014/main" id="{8A92C756-0DF4-47A9-968C-E506ACC2F022}"/>
                </a:ext>
              </a:extLst>
            </p:cNvPr>
            <p:cNvSpPr>
              <a:spLocks/>
            </p:cNvSpPr>
            <p:nvPr/>
          </p:nvSpPr>
          <p:spPr bwMode="auto">
            <a:xfrm>
              <a:off x="1143" y="2472"/>
              <a:ext cx="334" cy="161"/>
            </a:xfrm>
            <a:custGeom>
              <a:avLst/>
              <a:gdLst>
                <a:gd name="T0" fmla="*/ 415 w 668"/>
                <a:gd name="T1" fmla="*/ 4 h 323"/>
                <a:gd name="T2" fmla="*/ 373 w 668"/>
                <a:gd name="T3" fmla="*/ 23 h 323"/>
                <a:gd name="T4" fmla="*/ 333 w 668"/>
                <a:gd name="T5" fmla="*/ 47 h 323"/>
                <a:gd name="T6" fmla="*/ 294 w 668"/>
                <a:gd name="T7" fmla="*/ 80 h 323"/>
                <a:gd name="T8" fmla="*/ 274 w 668"/>
                <a:gd name="T9" fmla="*/ 98 h 323"/>
                <a:gd name="T10" fmla="*/ 229 w 668"/>
                <a:gd name="T11" fmla="*/ 128 h 323"/>
                <a:gd name="T12" fmla="*/ 178 w 668"/>
                <a:gd name="T13" fmla="*/ 149 h 323"/>
                <a:gd name="T14" fmla="*/ 123 w 668"/>
                <a:gd name="T15" fmla="*/ 163 h 323"/>
                <a:gd name="T16" fmla="*/ 95 w 668"/>
                <a:gd name="T17" fmla="*/ 166 h 323"/>
                <a:gd name="T18" fmla="*/ 69 w 668"/>
                <a:gd name="T19" fmla="*/ 170 h 323"/>
                <a:gd name="T20" fmla="*/ 48 w 668"/>
                <a:gd name="T21" fmla="*/ 176 h 323"/>
                <a:gd name="T22" fmla="*/ 32 w 668"/>
                <a:gd name="T23" fmla="*/ 187 h 323"/>
                <a:gd name="T24" fmla="*/ 11 w 668"/>
                <a:gd name="T25" fmla="*/ 208 h 323"/>
                <a:gd name="T26" fmla="*/ 0 w 668"/>
                <a:gd name="T27" fmla="*/ 224 h 323"/>
                <a:gd name="T28" fmla="*/ 20 w 668"/>
                <a:gd name="T29" fmla="*/ 235 h 323"/>
                <a:gd name="T30" fmla="*/ 72 w 668"/>
                <a:gd name="T31" fmla="*/ 255 h 323"/>
                <a:gd name="T32" fmla="*/ 150 w 668"/>
                <a:gd name="T33" fmla="*/ 278 h 323"/>
                <a:gd name="T34" fmla="*/ 198 w 668"/>
                <a:gd name="T35" fmla="*/ 285 h 323"/>
                <a:gd name="T36" fmla="*/ 249 w 668"/>
                <a:gd name="T37" fmla="*/ 287 h 323"/>
                <a:gd name="T38" fmla="*/ 298 w 668"/>
                <a:gd name="T39" fmla="*/ 287 h 323"/>
                <a:gd name="T40" fmla="*/ 410 w 668"/>
                <a:gd name="T41" fmla="*/ 281 h 323"/>
                <a:gd name="T42" fmla="*/ 469 w 668"/>
                <a:gd name="T43" fmla="*/ 273 h 323"/>
                <a:gd name="T44" fmla="*/ 668 w 668"/>
                <a:gd name="T45" fmla="*/ 287 h 323"/>
                <a:gd name="T46" fmla="*/ 666 w 668"/>
                <a:gd name="T47" fmla="*/ 263 h 323"/>
                <a:gd name="T48" fmla="*/ 657 w 668"/>
                <a:gd name="T49" fmla="*/ 203 h 323"/>
                <a:gd name="T50" fmla="*/ 645 w 668"/>
                <a:gd name="T51" fmla="*/ 146 h 323"/>
                <a:gd name="T52" fmla="*/ 632 w 668"/>
                <a:gd name="T53" fmla="*/ 109 h 323"/>
                <a:gd name="T54" fmla="*/ 614 w 668"/>
                <a:gd name="T55" fmla="*/ 73 h 323"/>
                <a:gd name="T56" fmla="*/ 605 w 668"/>
                <a:gd name="T57" fmla="*/ 58 h 323"/>
                <a:gd name="T58" fmla="*/ 580 w 668"/>
                <a:gd name="T59" fmla="*/ 32 h 323"/>
                <a:gd name="T60" fmla="*/ 550 w 668"/>
                <a:gd name="T61" fmla="*/ 14 h 323"/>
                <a:gd name="T62" fmla="*/ 518 w 668"/>
                <a:gd name="T63" fmla="*/ 4 h 323"/>
                <a:gd name="T64" fmla="*/ 488 w 668"/>
                <a:gd name="T65" fmla="*/ 0 h 323"/>
                <a:gd name="T66" fmla="*/ 436 w 668"/>
                <a:gd name="T67" fmla="*/ 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8" h="323">
                  <a:moveTo>
                    <a:pt x="415" y="4"/>
                  </a:moveTo>
                  <a:lnTo>
                    <a:pt x="415" y="4"/>
                  </a:lnTo>
                  <a:lnTo>
                    <a:pt x="403" y="9"/>
                  </a:lnTo>
                  <a:lnTo>
                    <a:pt x="373" y="23"/>
                  </a:lnTo>
                  <a:lnTo>
                    <a:pt x="354" y="34"/>
                  </a:lnTo>
                  <a:lnTo>
                    <a:pt x="333" y="47"/>
                  </a:lnTo>
                  <a:lnTo>
                    <a:pt x="313" y="62"/>
                  </a:lnTo>
                  <a:lnTo>
                    <a:pt x="294" y="80"/>
                  </a:lnTo>
                  <a:lnTo>
                    <a:pt x="294" y="80"/>
                  </a:lnTo>
                  <a:lnTo>
                    <a:pt x="274" y="98"/>
                  </a:lnTo>
                  <a:lnTo>
                    <a:pt x="252" y="113"/>
                  </a:lnTo>
                  <a:lnTo>
                    <a:pt x="229" y="128"/>
                  </a:lnTo>
                  <a:lnTo>
                    <a:pt x="204" y="140"/>
                  </a:lnTo>
                  <a:lnTo>
                    <a:pt x="178" y="149"/>
                  </a:lnTo>
                  <a:lnTo>
                    <a:pt x="152" y="157"/>
                  </a:lnTo>
                  <a:lnTo>
                    <a:pt x="123" y="163"/>
                  </a:lnTo>
                  <a:lnTo>
                    <a:pt x="95" y="166"/>
                  </a:lnTo>
                  <a:lnTo>
                    <a:pt x="95" y="166"/>
                  </a:lnTo>
                  <a:lnTo>
                    <a:pt x="81" y="167"/>
                  </a:lnTo>
                  <a:lnTo>
                    <a:pt x="69" y="170"/>
                  </a:lnTo>
                  <a:lnTo>
                    <a:pt x="57" y="173"/>
                  </a:lnTo>
                  <a:lnTo>
                    <a:pt x="48" y="176"/>
                  </a:lnTo>
                  <a:lnTo>
                    <a:pt x="39" y="181"/>
                  </a:lnTo>
                  <a:lnTo>
                    <a:pt x="32" y="187"/>
                  </a:lnTo>
                  <a:lnTo>
                    <a:pt x="18" y="197"/>
                  </a:lnTo>
                  <a:lnTo>
                    <a:pt x="11" y="208"/>
                  </a:lnTo>
                  <a:lnTo>
                    <a:pt x="5" y="215"/>
                  </a:lnTo>
                  <a:lnTo>
                    <a:pt x="0" y="224"/>
                  </a:lnTo>
                  <a:lnTo>
                    <a:pt x="0" y="224"/>
                  </a:lnTo>
                  <a:lnTo>
                    <a:pt x="20" y="235"/>
                  </a:lnTo>
                  <a:lnTo>
                    <a:pt x="42" y="244"/>
                  </a:lnTo>
                  <a:lnTo>
                    <a:pt x="72" y="255"/>
                  </a:lnTo>
                  <a:lnTo>
                    <a:pt x="108" y="267"/>
                  </a:lnTo>
                  <a:lnTo>
                    <a:pt x="150" y="278"/>
                  </a:lnTo>
                  <a:lnTo>
                    <a:pt x="174" y="281"/>
                  </a:lnTo>
                  <a:lnTo>
                    <a:pt x="198" y="285"/>
                  </a:lnTo>
                  <a:lnTo>
                    <a:pt x="222" y="287"/>
                  </a:lnTo>
                  <a:lnTo>
                    <a:pt x="249" y="287"/>
                  </a:lnTo>
                  <a:lnTo>
                    <a:pt x="249" y="287"/>
                  </a:lnTo>
                  <a:lnTo>
                    <a:pt x="298" y="287"/>
                  </a:lnTo>
                  <a:lnTo>
                    <a:pt x="342" y="285"/>
                  </a:lnTo>
                  <a:lnTo>
                    <a:pt x="410" y="281"/>
                  </a:lnTo>
                  <a:lnTo>
                    <a:pt x="454" y="276"/>
                  </a:lnTo>
                  <a:lnTo>
                    <a:pt x="469" y="273"/>
                  </a:lnTo>
                  <a:lnTo>
                    <a:pt x="460" y="323"/>
                  </a:lnTo>
                  <a:lnTo>
                    <a:pt x="668" y="287"/>
                  </a:lnTo>
                  <a:lnTo>
                    <a:pt x="668" y="287"/>
                  </a:lnTo>
                  <a:lnTo>
                    <a:pt x="666" y="263"/>
                  </a:lnTo>
                  <a:lnTo>
                    <a:pt x="663" y="236"/>
                  </a:lnTo>
                  <a:lnTo>
                    <a:pt x="657" y="203"/>
                  </a:lnTo>
                  <a:lnTo>
                    <a:pt x="650" y="166"/>
                  </a:lnTo>
                  <a:lnTo>
                    <a:pt x="645" y="146"/>
                  </a:lnTo>
                  <a:lnTo>
                    <a:pt x="639" y="128"/>
                  </a:lnTo>
                  <a:lnTo>
                    <a:pt x="632" y="109"/>
                  </a:lnTo>
                  <a:lnTo>
                    <a:pt x="624" y="91"/>
                  </a:lnTo>
                  <a:lnTo>
                    <a:pt x="614" y="73"/>
                  </a:lnTo>
                  <a:lnTo>
                    <a:pt x="605" y="58"/>
                  </a:lnTo>
                  <a:lnTo>
                    <a:pt x="605" y="58"/>
                  </a:lnTo>
                  <a:lnTo>
                    <a:pt x="593" y="43"/>
                  </a:lnTo>
                  <a:lnTo>
                    <a:pt x="580" y="32"/>
                  </a:lnTo>
                  <a:lnTo>
                    <a:pt x="565" y="22"/>
                  </a:lnTo>
                  <a:lnTo>
                    <a:pt x="550" y="14"/>
                  </a:lnTo>
                  <a:lnTo>
                    <a:pt x="535" y="9"/>
                  </a:lnTo>
                  <a:lnTo>
                    <a:pt x="518" y="4"/>
                  </a:lnTo>
                  <a:lnTo>
                    <a:pt x="503" y="3"/>
                  </a:lnTo>
                  <a:lnTo>
                    <a:pt x="488" y="0"/>
                  </a:lnTo>
                  <a:lnTo>
                    <a:pt x="460" y="0"/>
                  </a:lnTo>
                  <a:lnTo>
                    <a:pt x="436" y="1"/>
                  </a:lnTo>
                  <a:lnTo>
                    <a:pt x="415"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12">
              <a:extLst>
                <a:ext uri="{FF2B5EF4-FFF2-40B4-BE49-F238E27FC236}">
                  <a16:creationId xmlns:a16="http://schemas.microsoft.com/office/drawing/2014/main" id="{EEEEB53C-9537-4842-AD15-91BBC5A33942}"/>
                </a:ext>
              </a:extLst>
            </p:cNvPr>
            <p:cNvSpPr>
              <a:spLocks/>
            </p:cNvSpPr>
            <p:nvPr/>
          </p:nvSpPr>
          <p:spPr bwMode="auto">
            <a:xfrm>
              <a:off x="1725" y="2512"/>
              <a:ext cx="180" cy="154"/>
            </a:xfrm>
            <a:custGeom>
              <a:avLst/>
              <a:gdLst>
                <a:gd name="T0" fmla="*/ 193 w 361"/>
                <a:gd name="T1" fmla="*/ 9 h 307"/>
                <a:gd name="T2" fmla="*/ 193 w 361"/>
                <a:gd name="T3" fmla="*/ 9 h 307"/>
                <a:gd name="T4" fmla="*/ 171 w 361"/>
                <a:gd name="T5" fmla="*/ 30 h 307"/>
                <a:gd name="T6" fmla="*/ 150 w 361"/>
                <a:gd name="T7" fmla="*/ 51 h 307"/>
                <a:gd name="T8" fmla="*/ 130 w 361"/>
                <a:gd name="T9" fmla="*/ 72 h 307"/>
                <a:gd name="T10" fmla="*/ 130 w 361"/>
                <a:gd name="T11" fmla="*/ 72 h 307"/>
                <a:gd name="T12" fmla="*/ 126 w 361"/>
                <a:gd name="T13" fmla="*/ 77 h 307"/>
                <a:gd name="T14" fmla="*/ 120 w 361"/>
                <a:gd name="T15" fmla="*/ 83 h 307"/>
                <a:gd name="T16" fmla="*/ 103 w 361"/>
                <a:gd name="T17" fmla="*/ 93 h 307"/>
                <a:gd name="T18" fmla="*/ 84 w 361"/>
                <a:gd name="T19" fmla="*/ 104 h 307"/>
                <a:gd name="T20" fmla="*/ 63 w 361"/>
                <a:gd name="T21" fmla="*/ 114 h 307"/>
                <a:gd name="T22" fmla="*/ 26 w 361"/>
                <a:gd name="T23" fmla="*/ 134 h 307"/>
                <a:gd name="T24" fmla="*/ 12 w 361"/>
                <a:gd name="T25" fmla="*/ 141 h 307"/>
                <a:gd name="T26" fmla="*/ 8 w 361"/>
                <a:gd name="T27" fmla="*/ 146 h 307"/>
                <a:gd name="T28" fmla="*/ 5 w 361"/>
                <a:gd name="T29" fmla="*/ 149 h 307"/>
                <a:gd name="T30" fmla="*/ 5 w 361"/>
                <a:gd name="T31" fmla="*/ 149 h 307"/>
                <a:gd name="T32" fmla="*/ 2 w 361"/>
                <a:gd name="T33" fmla="*/ 158 h 307"/>
                <a:gd name="T34" fmla="*/ 0 w 361"/>
                <a:gd name="T35" fmla="*/ 168 h 307"/>
                <a:gd name="T36" fmla="*/ 0 w 361"/>
                <a:gd name="T37" fmla="*/ 175 h 307"/>
                <a:gd name="T38" fmla="*/ 0 w 361"/>
                <a:gd name="T39" fmla="*/ 183 h 307"/>
                <a:gd name="T40" fmla="*/ 3 w 361"/>
                <a:gd name="T41" fmla="*/ 190 h 307"/>
                <a:gd name="T42" fmla="*/ 8 w 361"/>
                <a:gd name="T43" fmla="*/ 198 h 307"/>
                <a:gd name="T44" fmla="*/ 12 w 361"/>
                <a:gd name="T45" fmla="*/ 207 h 307"/>
                <a:gd name="T46" fmla="*/ 20 w 361"/>
                <a:gd name="T47" fmla="*/ 216 h 307"/>
                <a:gd name="T48" fmla="*/ 30 w 361"/>
                <a:gd name="T49" fmla="*/ 225 h 307"/>
                <a:gd name="T50" fmla="*/ 42 w 361"/>
                <a:gd name="T51" fmla="*/ 235 h 307"/>
                <a:gd name="T52" fmla="*/ 56 w 361"/>
                <a:gd name="T53" fmla="*/ 244 h 307"/>
                <a:gd name="T54" fmla="*/ 73 w 361"/>
                <a:gd name="T55" fmla="*/ 255 h 307"/>
                <a:gd name="T56" fmla="*/ 93 w 361"/>
                <a:gd name="T57" fmla="*/ 265 h 307"/>
                <a:gd name="T58" fmla="*/ 117 w 361"/>
                <a:gd name="T59" fmla="*/ 274 h 307"/>
                <a:gd name="T60" fmla="*/ 117 w 361"/>
                <a:gd name="T61" fmla="*/ 274 h 307"/>
                <a:gd name="T62" fmla="*/ 142 w 361"/>
                <a:gd name="T63" fmla="*/ 285 h 307"/>
                <a:gd name="T64" fmla="*/ 165 w 361"/>
                <a:gd name="T65" fmla="*/ 292 h 307"/>
                <a:gd name="T66" fmla="*/ 186 w 361"/>
                <a:gd name="T67" fmla="*/ 298 h 307"/>
                <a:gd name="T68" fmla="*/ 205 w 361"/>
                <a:gd name="T69" fmla="*/ 303 h 307"/>
                <a:gd name="T70" fmla="*/ 223 w 361"/>
                <a:gd name="T71" fmla="*/ 306 h 307"/>
                <a:gd name="T72" fmla="*/ 240 w 361"/>
                <a:gd name="T73" fmla="*/ 307 h 307"/>
                <a:gd name="T74" fmla="*/ 255 w 361"/>
                <a:gd name="T75" fmla="*/ 306 h 307"/>
                <a:gd name="T76" fmla="*/ 268 w 361"/>
                <a:gd name="T77" fmla="*/ 304 h 307"/>
                <a:gd name="T78" fmla="*/ 281 w 361"/>
                <a:gd name="T79" fmla="*/ 300 h 307"/>
                <a:gd name="T80" fmla="*/ 292 w 361"/>
                <a:gd name="T81" fmla="*/ 294 h 307"/>
                <a:gd name="T82" fmla="*/ 302 w 361"/>
                <a:gd name="T83" fmla="*/ 286 h 307"/>
                <a:gd name="T84" fmla="*/ 311 w 361"/>
                <a:gd name="T85" fmla="*/ 277 h 307"/>
                <a:gd name="T86" fmla="*/ 319 w 361"/>
                <a:gd name="T87" fmla="*/ 265 h 307"/>
                <a:gd name="T88" fmla="*/ 326 w 361"/>
                <a:gd name="T89" fmla="*/ 253 h 307"/>
                <a:gd name="T90" fmla="*/ 332 w 361"/>
                <a:gd name="T91" fmla="*/ 238 h 307"/>
                <a:gd name="T92" fmla="*/ 338 w 361"/>
                <a:gd name="T93" fmla="*/ 220 h 307"/>
                <a:gd name="T94" fmla="*/ 338 w 361"/>
                <a:gd name="T95" fmla="*/ 220 h 307"/>
                <a:gd name="T96" fmla="*/ 347 w 361"/>
                <a:gd name="T97" fmla="*/ 187 h 307"/>
                <a:gd name="T98" fmla="*/ 353 w 361"/>
                <a:gd name="T99" fmla="*/ 161 h 307"/>
                <a:gd name="T100" fmla="*/ 358 w 361"/>
                <a:gd name="T101" fmla="*/ 137 h 307"/>
                <a:gd name="T102" fmla="*/ 359 w 361"/>
                <a:gd name="T103" fmla="*/ 117 h 307"/>
                <a:gd name="T104" fmla="*/ 361 w 361"/>
                <a:gd name="T105" fmla="*/ 93 h 307"/>
                <a:gd name="T106" fmla="*/ 361 w 361"/>
                <a:gd name="T107" fmla="*/ 86 h 307"/>
                <a:gd name="T108" fmla="*/ 293 w 361"/>
                <a:gd name="T109" fmla="*/ 0 h 307"/>
                <a:gd name="T110" fmla="*/ 193 w 361"/>
                <a:gd name="T111" fmla="*/ 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1" h="307">
                  <a:moveTo>
                    <a:pt x="193" y="9"/>
                  </a:moveTo>
                  <a:lnTo>
                    <a:pt x="193" y="9"/>
                  </a:lnTo>
                  <a:lnTo>
                    <a:pt x="171" y="30"/>
                  </a:lnTo>
                  <a:lnTo>
                    <a:pt x="150" y="51"/>
                  </a:lnTo>
                  <a:lnTo>
                    <a:pt x="130" y="72"/>
                  </a:lnTo>
                  <a:lnTo>
                    <a:pt x="130" y="72"/>
                  </a:lnTo>
                  <a:lnTo>
                    <a:pt x="126" y="77"/>
                  </a:lnTo>
                  <a:lnTo>
                    <a:pt x="120" y="83"/>
                  </a:lnTo>
                  <a:lnTo>
                    <a:pt x="103" y="93"/>
                  </a:lnTo>
                  <a:lnTo>
                    <a:pt x="84" y="104"/>
                  </a:lnTo>
                  <a:lnTo>
                    <a:pt x="63" y="114"/>
                  </a:lnTo>
                  <a:lnTo>
                    <a:pt x="26" y="134"/>
                  </a:lnTo>
                  <a:lnTo>
                    <a:pt x="12" y="141"/>
                  </a:lnTo>
                  <a:lnTo>
                    <a:pt x="8" y="146"/>
                  </a:lnTo>
                  <a:lnTo>
                    <a:pt x="5" y="149"/>
                  </a:lnTo>
                  <a:lnTo>
                    <a:pt x="5" y="149"/>
                  </a:lnTo>
                  <a:lnTo>
                    <a:pt x="2" y="158"/>
                  </a:lnTo>
                  <a:lnTo>
                    <a:pt x="0" y="168"/>
                  </a:lnTo>
                  <a:lnTo>
                    <a:pt x="0" y="175"/>
                  </a:lnTo>
                  <a:lnTo>
                    <a:pt x="0" y="183"/>
                  </a:lnTo>
                  <a:lnTo>
                    <a:pt x="3" y="190"/>
                  </a:lnTo>
                  <a:lnTo>
                    <a:pt x="8" y="198"/>
                  </a:lnTo>
                  <a:lnTo>
                    <a:pt x="12" y="207"/>
                  </a:lnTo>
                  <a:lnTo>
                    <a:pt x="20" y="216"/>
                  </a:lnTo>
                  <a:lnTo>
                    <a:pt x="30" y="225"/>
                  </a:lnTo>
                  <a:lnTo>
                    <a:pt x="42" y="235"/>
                  </a:lnTo>
                  <a:lnTo>
                    <a:pt x="56" y="244"/>
                  </a:lnTo>
                  <a:lnTo>
                    <a:pt x="73" y="255"/>
                  </a:lnTo>
                  <a:lnTo>
                    <a:pt x="93" y="265"/>
                  </a:lnTo>
                  <a:lnTo>
                    <a:pt x="117" y="274"/>
                  </a:lnTo>
                  <a:lnTo>
                    <a:pt x="117" y="274"/>
                  </a:lnTo>
                  <a:lnTo>
                    <a:pt x="142" y="285"/>
                  </a:lnTo>
                  <a:lnTo>
                    <a:pt x="165" y="292"/>
                  </a:lnTo>
                  <a:lnTo>
                    <a:pt x="186" y="298"/>
                  </a:lnTo>
                  <a:lnTo>
                    <a:pt x="205" y="303"/>
                  </a:lnTo>
                  <a:lnTo>
                    <a:pt x="223" y="306"/>
                  </a:lnTo>
                  <a:lnTo>
                    <a:pt x="240" y="307"/>
                  </a:lnTo>
                  <a:lnTo>
                    <a:pt x="255" y="306"/>
                  </a:lnTo>
                  <a:lnTo>
                    <a:pt x="268" y="304"/>
                  </a:lnTo>
                  <a:lnTo>
                    <a:pt x="281" y="300"/>
                  </a:lnTo>
                  <a:lnTo>
                    <a:pt x="292" y="294"/>
                  </a:lnTo>
                  <a:lnTo>
                    <a:pt x="302" y="286"/>
                  </a:lnTo>
                  <a:lnTo>
                    <a:pt x="311" y="277"/>
                  </a:lnTo>
                  <a:lnTo>
                    <a:pt x="319" y="265"/>
                  </a:lnTo>
                  <a:lnTo>
                    <a:pt x="326" y="253"/>
                  </a:lnTo>
                  <a:lnTo>
                    <a:pt x="332" y="238"/>
                  </a:lnTo>
                  <a:lnTo>
                    <a:pt x="338" y="220"/>
                  </a:lnTo>
                  <a:lnTo>
                    <a:pt x="338" y="220"/>
                  </a:lnTo>
                  <a:lnTo>
                    <a:pt x="347" y="187"/>
                  </a:lnTo>
                  <a:lnTo>
                    <a:pt x="353" y="161"/>
                  </a:lnTo>
                  <a:lnTo>
                    <a:pt x="358" y="137"/>
                  </a:lnTo>
                  <a:lnTo>
                    <a:pt x="359" y="117"/>
                  </a:lnTo>
                  <a:lnTo>
                    <a:pt x="361" y="93"/>
                  </a:lnTo>
                  <a:lnTo>
                    <a:pt x="361" y="86"/>
                  </a:lnTo>
                  <a:lnTo>
                    <a:pt x="293" y="0"/>
                  </a:lnTo>
                  <a:lnTo>
                    <a:pt x="193" y="9"/>
                  </a:lnTo>
                  <a:close/>
                </a:path>
              </a:pathLst>
            </a:custGeom>
            <a:solidFill>
              <a:srgbClr val="1B16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13">
              <a:extLst>
                <a:ext uri="{FF2B5EF4-FFF2-40B4-BE49-F238E27FC236}">
                  <a16:creationId xmlns:a16="http://schemas.microsoft.com/office/drawing/2014/main" id="{327A7394-BF4F-4F1C-88AD-7599B800BE65}"/>
                </a:ext>
              </a:extLst>
            </p:cNvPr>
            <p:cNvSpPr>
              <a:spLocks/>
            </p:cNvSpPr>
            <p:nvPr/>
          </p:nvSpPr>
          <p:spPr bwMode="auto">
            <a:xfrm>
              <a:off x="1306" y="1759"/>
              <a:ext cx="993" cy="816"/>
            </a:xfrm>
            <a:custGeom>
              <a:avLst/>
              <a:gdLst>
                <a:gd name="T0" fmla="*/ 26 w 1987"/>
                <a:gd name="T1" fmla="*/ 1348 h 1632"/>
                <a:gd name="T2" fmla="*/ 29 w 1987"/>
                <a:gd name="T3" fmla="*/ 1225 h 1632"/>
                <a:gd name="T4" fmla="*/ 133 w 1987"/>
                <a:gd name="T5" fmla="*/ 1102 h 1632"/>
                <a:gd name="T6" fmla="*/ 234 w 1987"/>
                <a:gd name="T7" fmla="*/ 595 h 1632"/>
                <a:gd name="T8" fmla="*/ 352 w 1987"/>
                <a:gd name="T9" fmla="*/ 456 h 1632"/>
                <a:gd name="T10" fmla="*/ 415 w 1987"/>
                <a:gd name="T11" fmla="*/ 384 h 1632"/>
                <a:gd name="T12" fmla="*/ 477 w 1987"/>
                <a:gd name="T13" fmla="*/ 366 h 1632"/>
                <a:gd name="T14" fmla="*/ 572 w 1987"/>
                <a:gd name="T15" fmla="*/ 310 h 1632"/>
                <a:gd name="T16" fmla="*/ 635 w 1987"/>
                <a:gd name="T17" fmla="*/ 243 h 1632"/>
                <a:gd name="T18" fmla="*/ 665 w 1987"/>
                <a:gd name="T19" fmla="*/ 218 h 1632"/>
                <a:gd name="T20" fmla="*/ 703 w 1987"/>
                <a:gd name="T21" fmla="*/ 81 h 1632"/>
                <a:gd name="T22" fmla="*/ 955 w 1987"/>
                <a:gd name="T23" fmla="*/ 481 h 1632"/>
                <a:gd name="T24" fmla="*/ 905 w 1987"/>
                <a:gd name="T25" fmla="*/ 635 h 1632"/>
                <a:gd name="T26" fmla="*/ 991 w 1987"/>
                <a:gd name="T27" fmla="*/ 1020 h 1632"/>
                <a:gd name="T28" fmla="*/ 1090 w 1987"/>
                <a:gd name="T29" fmla="*/ 1086 h 1632"/>
                <a:gd name="T30" fmla="*/ 1271 w 1987"/>
                <a:gd name="T31" fmla="*/ 1006 h 1632"/>
                <a:gd name="T32" fmla="*/ 1384 w 1987"/>
                <a:gd name="T33" fmla="*/ 923 h 1632"/>
                <a:gd name="T34" fmla="*/ 1371 w 1987"/>
                <a:gd name="T35" fmla="*/ 869 h 1632"/>
                <a:gd name="T36" fmla="*/ 1289 w 1987"/>
                <a:gd name="T37" fmla="*/ 726 h 1632"/>
                <a:gd name="T38" fmla="*/ 1230 w 1987"/>
                <a:gd name="T39" fmla="*/ 595 h 1632"/>
                <a:gd name="T40" fmla="*/ 1251 w 1987"/>
                <a:gd name="T41" fmla="*/ 104 h 1632"/>
                <a:gd name="T42" fmla="*/ 1221 w 1987"/>
                <a:gd name="T43" fmla="*/ 59 h 1632"/>
                <a:gd name="T44" fmla="*/ 1236 w 1987"/>
                <a:gd name="T45" fmla="*/ 6 h 1632"/>
                <a:gd name="T46" fmla="*/ 1262 w 1987"/>
                <a:gd name="T47" fmla="*/ 6 h 1632"/>
                <a:gd name="T48" fmla="*/ 1307 w 1987"/>
                <a:gd name="T49" fmla="*/ 77 h 1632"/>
                <a:gd name="T50" fmla="*/ 1393 w 1987"/>
                <a:gd name="T51" fmla="*/ 107 h 1632"/>
                <a:gd name="T52" fmla="*/ 1534 w 1987"/>
                <a:gd name="T53" fmla="*/ 129 h 1632"/>
                <a:gd name="T54" fmla="*/ 1625 w 1987"/>
                <a:gd name="T55" fmla="*/ 216 h 1632"/>
                <a:gd name="T56" fmla="*/ 1658 w 1987"/>
                <a:gd name="T57" fmla="*/ 306 h 1632"/>
                <a:gd name="T58" fmla="*/ 1708 w 1987"/>
                <a:gd name="T59" fmla="*/ 527 h 1632"/>
                <a:gd name="T60" fmla="*/ 1645 w 1987"/>
                <a:gd name="T61" fmla="*/ 726 h 1632"/>
                <a:gd name="T62" fmla="*/ 1732 w 1987"/>
                <a:gd name="T63" fmla="*/ 987 h 1632"/>
                <a:gd name="T64" fmla="*/ 1779 w 1987"/>
                <a:gd name="T65" fmla="*/ 1306 h 1632"/>
                <a:gd name="T66" fmla="*/ 1854 w 1987"/>
                <a:gd name="T67" fmla="*/ 1405 h 1632"/>
                <a:gd name="T68" fmla="*/ 1980 w 1987"/>
                <a:gd name="T69" fmla="*/ 1482 h 1632"/>
                <a:gd name="T70" fmla="*/ 1841 w 1987"/>
                <a:gd name="T71" fmla="*/ 1499 h 1632"/>
                <a:gd name="T72" fmla="*/ 1775 w 1987"/>
                <a:gd name="T73" fmla="*/ 1451 h 1632"/>
                <a:gd name="T74" fmla="*/ 1699 w 1987"/>
                <a:gd name="T75" fmla="*/ 1418 h 1632"/>
                <a:gd name="T76" fmla="*/ 1618 w 1987"/>
                <a:gd name="T77" fmla="*/ 1400 h 1632"/>
                <a:gd name="T78" fmla="*/ 1464 w 1987"/>
                <a:gd name="T79" fmla="*/ 1493 h 1632"/>
                <a:gd name="T80" fmla="*/ 1378 w 1987"/>
                <a:gd name="T81" fmla="*/ 1493 h 1632"/>
                <a:gd name="T82" fmla="*/ 1254 w 1987"/>
                <a:gd name="T83" fmla="*/ 1565 h 1632"/>
                <a:gd name="T84" fmla="*/ 1181 w 1987"/>
                <a:gd name="T85" fmla="*/ 1622 h 1632"/>
                <a:gd name="T86" fmla="*/ 1136 w 1987"/>
                <a:gd name="T87" fmla="*/ 1569 h 1632"/>
                <a:gd name="T88" fmla="*/ 1105 w 1987"/>
                <a:gd name="T89" fmla="*/ 1536 h 1632"/>
                <a:gd name="T90" fmla="*/ 1034 w 1987"/>
                <a:gd name="T91" fmla="*/ 1446 h 1632"/>
                <a:gd name="T92" fmla="*/ 825 w 1987"/>
                <a:gd name="T93" fmla="*/ 1379 h 1632"/>
                <a:gd name="T94" fmla="*/ 662 w 1987"/>
                <a:gd name="T95" fmla="*/ 1405 h 1632"/>
                <a:gd name="T96" fmla="*/ 597 w 1987"/>
                <a:gd name="T97" fmla="*/ 1396 h 1632"/>
                <a:gd name="T98" fmla="*/ 621 w 1987"/>
                <a:gd name="T99" fmla="*/ 1294 h 1632"/>
                <a:gd name="T100" fmla="*/ 612 w 1987"/>
                <a:gd name="T101" fmla="*/ 1102 h 1632"/>
                <a:gd name="T102" fmla="*/ 537 w 1987"/>
                <a:gd name="T103" fmla="*/ 1048 h 1632"/>
                <a:gd name="T104" fmla="*/ 376 w 1987"/>
                <a:gd name="T105" fmla="*/ 1303 h 1632"/>
                <a:gd name="T106" fmla="*/ 298 w 1987"/>
                <a:gd name="T107" fmla="*/ 1470 h 1632"/>
                <a:gd name="T108" fmla="*/ 235 w 1987"/>
                <a:gd name="T109" fmla="*/ 1539 h 1632"/>
                <a:gd name="T110" fmla="*/ 162 w 1987"/>
                <a:gd name="T111" fmla="*/ 1523 h 1632"/>
                <a:gd name="T112" fmla="*/ 93 w 1987"/>
                <a:gd name="T113" fmla="*/ 1452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7" h="1632">
                  <a:moveTo>
                    <a:pt x="90" y="1430"/>
                  </a:moveTo>
                  <a:lnTo>
                    <a:pt x="90" y="1430"/>
                  </a:lnTo>
                  <a:lnTo>
                    <a:pt x="78" y="1418"/>
                  </a:lnTo>
                  <a:lnTo>
                    <a:pt x="64" y="1405"/>
                  </a:lnTo>
                  <a:lnTo>
                    <a:pt x="48" y="1387"/>
                  </a:lnTo>
                  <a:lnTo>
                    <a:pt x="33" y="1361"/>
                  </a:lnTo>
                  <a:lnTo>
                    <a:pt x="26" y="1348"/>
                  </a:lnTo>
                  <a:lnTo>
                    <a:pt x="18" y="1333"/>
                  </a:lnTo>
                  <a:lnTo>
                    <a:pt x="12" y="1316"/>
                  </a:lnTo>
                  <a:lnTo>
                    <a:pt x="6" y="1298"/>
                  </a:lnTo>
                  <a:lnTo>
                    <a:pt x="3" y="1279"/>
                  </a:lnTo>
                  <a:lnTo>
                    <a:pt x="0" y="1258"/>
                  </a:lnTo>
                  <a:lnTo>
                    <a:pt x="0" y="1258"/>
                  </a:lnTo>
                  <a:lnTo>
                    <a:pt x="29" y="1225"/>
                  </a:lnTo>
                  <a:lnTo>
                    <a:pt x="58" y="1194"/>
                  </a:lnTo>
                  <a:lnTo>
                    <a:pt x="94" y="1159"/>
                  </a:lnTo>
                  <a:lnTo>
                    <a:pt x="94" y="1159"/>
                  </a:lnTo>
                  <a:lnTo>
                    <a:pt x="103" y="1149"/>
                  </a:lnTo>
                  <a:lnTo>
                    <a:pt x="114" y="1135"/>
                  </a:lnTo>
                  <a:lnTo>
                    <a:pt x="123" y="1120"/>
                  </a:lnTo>
                  <a:lnTo>
                    <a:pt x="133" y="1102"/>
                  </a:lnTo>
                  <a:lnTo>
                    <a:pt x="151" y="1062"/>
                  </a:lnTo>
                  <a:lnTo>
                    <a:pt x="171" y="1018"/>
                  </a:lnTo>
                  <a:lnTo>
                    <a:pt x="204" y="938"/>
                  </a:lnTo>
                  <a:lnTo>
                    <a:pt x="219" y="908"/>
                  </a:lnTo>
                  <a:lnTo>
                    <a:pt x="225" y="896"/>
                  </a:lnTo>
                  <a:lnTo>
                    <a:pt x="229" y="888"/>
                  </a:lnTo>
                  <a:lnTo>
                    <a:pt x="234" y="595"/>
                  </a:lnTo>
                  <a:lnTo>
                    <a:pt x="234" y="595"/>
                  </a:lnTo>
                  <a:lnTo>
                    <a:pt x="240" y="587"/>
                  </a:lnTo>
                  <a:lnTo>
                    <a:pt x="257" y="562"/>
                  </a:lnTo>
                  <a:lnTo>
                    <a:pt x="272" y="541"/>
                  </a:lnTo>
                  <a:lnTo>
                    <a:pt x="293" y="517"/>
                  </a:lnTo>
                  <a:lnTo>
                    <a:pt x="319" y="488"/>
                  </a:lnTo>
                  <a:lnTo>
                    <a:pt x="352" y="456"/>
                  </a:lnTo>
                  <a:lnTo>
                    <a:pt x="352" y="456"/>
                  </a:lnTo>
                  <a:lnTo>
                    <a:pt x="358" y="445"/>
                  </a:lnTo>
                  <a:lnTo>
                    <a:pt x="367" y="433"/>
                  </a:lnTo>
                  <a:lnTo>
                    <a:pt x="376" y="420"/>
                  </a:lnTo>
                  <a:lnTo>
                    <a:pt x="388" y="405"/>
                  </a:lnTo>
                  <a:lnTo>
                    <a:pt x="401" y="393"/>
                  </a:lnTo>
                  <a:lnTo>
                    <a:pt x="415" y="384"/>
                  </a:lnTo>
                  <a:lnTo>
                    <a:pt x="421" y="381"/>
                  </a:lnTo>
                  <a:lnTo>
                    <a:pt x="428" y="379"/>
                  </a:lnTo>
                  <a:lnTo>
                    <a:pt x="428" y="379"/>
                  </a:lnTo>
                  <a:lnTo>
                    <a:pt x="442" y="376"/>
                  </a:lnTo>
                  <a:lnTo>
                    <a:pt x="454" y="373"/>
                  </a:lnTo>
                  <a:lnTo>
                    <a:pt x="466" y="370"/>
                  </a:lnTo>
                  <a:lnTo>
                    <a:pt x="477" y="366"/>
                  </a:lnTo>
                  <a:lnTo>
                    <a:pt x="501" y="352"/>
                  </a:lnTo>
                  <a:lnTo>
                    <a:pt x="527" y="334"/>
                  </a:lnTo>
                  <a:lnTo>
                    <a:pt x="527" y="334"/>
                  </a:lnTo>
                  <a:lnTo>
                    <a:pt x="540" y="325"/>
                  </a:lnTo>
                  <a:lnTo>
                    <a:pt x="552" y="318"/>
                  </a:lnTo>
                  <a:lnTo>
                    <a:pt x="563" y="313"/>
                  </a:lnTo>
                  <a:lnTo>
                    <a:pt x="572" y="310"/>
                  </a:lnTo>
                  <a:lnTo>
                    <a:pt x="585" y="307"/>
                  </a:lnTo>
                  <a:lnTo>
                    <a:pt x="590" y="307"/>
                  </a:lnTo>
                  <a:lnTo>
                    <a:pt x="590" y="307"/>
                  </a:lnTo>
                  <a:lnTo>
                    <a:pt x="597" y="295"/>
                  </a:lnTo>
                  <a:lnTo>
                    <a:pt x="614" y="268"/>
                  </a:lnTo>
                  <a:lnTo>
                    <a:pt x="624" y="255"/>
                  </a:lnTo>
                  <a:lnTo>
                    <a:pt x="635" y="243"/>
                  </a:lnTo>
                  <a:lnTo>
                    <a:pt x="644" y="234"/>
                  </a:lnTo>
                  <a:lnTo>
                    <a:pt x="650" y="231"/>
                  </a:lnTo>
                  <a:lnTo>
                    <a:pt x="654" y="231"/>
                  </a:lnTo>
                  <a:lnTo>
                    <a:pt x="654" y="231"/>
                  </a:lnTo>
                  <a:lnTo>
                    <a:pt x="657" y="228"/>
                  </a:lnTo>
                  <a:lnTo>
                    <a:pt x="662" y="224"/>
                  </a:lnTo>
                  <a:lnTo>
                    <a:pt x="665" y="218"/>
                  </a:lnTo>
                  <a:lnTo>
                    <a:pt x="668" y="209"/>
                  </a:lnTo>
                  <a:lnTo>
                    <a:pt x="672" y="185"/>
                  </a:lnTo>
                  <a:lnTo>
                    <a:pt x="678" y="158"/>
                  </a:lnTo>
                  <a:lnTo>
                    <a:pt x="684" y="129"/>
                  </a:lnTo>
                  <a:lnTo>
                    <a:pt x="693" y="102"/>
                  </a:lnTo>
                  <a:lnTo>
                    <a:pt x="697" y="92"/>
                  </a:lnTo>
                  <a:lnTo>
                    <a:pt x="703" y="81"/>
                  </a:lnTo>
                  <a:lnTo>
                    <a:pt x="709" y="74"/>
                  </a:lnTo>
                  <a:lnTo>
                    <a:pt x="717" y="68"/>
                  </a:lnTo>
                  <a:lnTo>
                    <a:pt x="838" y="77"/>
                  </a:lnTo>
                  <a:lnTo>
                    <a:pt x="973" y="393"/>
                  </a:lnTo>
                  <a:lnTo>
                    <a:pt x="973" y="393"/>
                  </a:lnTo>
                  <a:lnTo>
                    <a:pt x="968" y="418"/>
                  </a:lnTo>
                  <a:lnTo>
                    <a:pt x="955" y="481"/>
                  </a:lnTo>
                  <a:lnTo>
                    <a:pt x="946" y="517"/>
                  </a:lnTo>
                  <a:lnTo>
                    <a:pt x="935" y="553"/>
                  </a:lnTo>
                  <a:lnTo>
                    <a:pt x="925" y="584"/>
                  </a:lnTo>
                  <a:lnTo>
                    <a:pt x="914" y="608"/>
                  </a:lnTo>
                  <a:lnTo>
                    <a:pt x="914" y="608"/>
                  </a:lnTo>
                  <a:lnTo>
                    <a:pt x="910" y="620"/>
                  </a:lnTo>
                  <a:lnTo>
                    <a:pt x="905" y="635"/>
                  </a:lnTo>
                  <a:lnTo>
                    <a:pt x="897" y="671"/>
                  </a:lnTo>
                  <a:lnTo>
                    <a:pt x="889" y="713"/>
                  </a:lnTo>
                  <a:lnTo>
                    <a:pt x="882" y="755"/>
                  </a:lnTo>
                  <a:lnTo>
                    <a:pt x="873" y="830"/>
                  </a:lnTo>
                  <a:lnTo>
                    <a:pt x="870" y="861"/>
                  </a:lnTo>
                  <a:lnTo>
                    <a:pt x="991" y="1020"/>
                  </a:lnTo>
                  <a:lnTo>
                    <a:pt x="991" y="1020"/>
                  </a:lnTo>
                  <a:lnTo>
                    <a:pt x="997" y="1024"/>
                  </a:lnTo>
                  <a:lnTo>
                    <a:pt x="1009" y="1036"/>
                  </a:lnTo>
                  <a:lnTo>
                    <a:pt x="1030" y="1053"/>
                  </a:lnTo>
                  <a:lnTo>
                    <a:pt x="1043" y="1062"/>
                  </a:lnTo>
                  <a:lnTo>
                    <a:pt x="1057" y="1071"/>
                  </a:lnTo>
                  <a:lnTo>
                    <a:pt x="1073" y="1078"/>
                  </a:lnTo>
                  <a:lnTo>
                    <a:pt x="1090" y="1086"/>
                  </a:lnTo>
                  <a:lnTo>
                    <a:pt x="1108" y="1093"/>
                  </a:lnTo>
                  <a:lnTo>
                    <a:pt x="1127" y="1098"/>
                  </a:lnTo>
                  <a:lnTo>
                    <a:pt x="1146" y="1099"/>
                  </a:lnTo>
                  <a:lnTo>
                    <a:pt x="1166" y="1099"/>
                  </a:lnTo>
                  <a:lnTo>
                    <a:pt x="1187" y="1098"/>
                  </a:lnTo>
                  <a:lnTo>
                    <a:pt x="1208" y="1092"/>
                  </a:lnTo>
                  <a:lnTo>
                    <a:pt x="1271" y="1006"/>
                  </a:lnTo>
                  <a:lnTo>
                    <a:pt x="1271" y="1006"/>
                  </a:lnTo>
                  <a:lnTo>
                    <a:pt x="1322" y="972"/>
                  </a:lnTo>
                  <a:lnTo>
                    <a:pt x="1359" y="947"/>
                  </a:lnTo>
                  <a:lnTo>
                    <a:pt x="1372" y="936"/>
                  </a:lnTo>
                  <a:lnTo>
                    <a:pt x="1378" y="929"/>
                  </a:lnTo>
                  <a:lnTo>
                    <a:pt x="1378" y="929"/>
                  </a:lnTo>
                  <a:lnTo>
                    <a:pt x="1384" y="923"/>
                  </a:lnTo>
                  <a:lnTo>
                    <a:pt x="1389" y="914"/>
                  </a:lnTo>
                  <a:lnTo>
                    <a:pt x="1390" y="908"/>
                  </a:lnTo>
                  <a:lnTo>
                    <a:pt x="1390" y="902"/>
                  </a:lnTo>
                  <a:lnTo>
                    <a:pt x="1389" y="894"/>
                  </a:lnTo>
                  <a:lnTo>
                    <a:pt x="1386" y="887"/>
                  </a:lnTo>
                  <a:lnTo>
                    <a:pt x="1380" y="878"/>
                  </a:lnTo>
                  <a:lnTo>
                    <a:pt x="1371" y="869"/>
                  </a:lnTo>
                  <a:lnTo>
                    <a:pt x="1359" y="858"/>
                  </a:lnTo>
                  <a:lnTo>
                    <a:pt x="1342" y="848"/>
                  </a:lnTo>
                  <a:lnTo>
                    <a:pt x="1322" y="836"/>
                  </a:lnTo>
                  <a:lnTo>
                    <a:pt x="1296" y="822"/>
                  </a:lnTo>
                  <a:lnTo>
                    <a:pt x="1266" y="809"/>
                  </a:lnTo>
                  <a:lnTo>
                    <a:pt x="1230" y="794"/>
                  </a:lnTo>
                  <a:lnTo>
                    <a:pt x="1289" y="726"/>
                  </a:lnTo>
                  <a:lnTo>
                    <a:pt x="1289" y="726"/>
                  </a:lnTo>
                  <a:lnTo>
                    <a:pt x="1280" y="710"/>
                  </a:lnTo>
                  <a:lnTo>
                    <a:pt x="1260" y="671"/>
                  </a:lnTo>
                  <a:lnTo>
                    <a:pt x="1248" y="649"/>
                  </a:lnTo>
                  <a:lnTo>
                    <a:pt x="1239" y="625"/>
                  </a:lnTo>
                  <a:lnTo>
                    <a:pt x="1233" y="604"/>
                  </a:lnTo>
                  <a:lnTo>
                    <a:pt x="1230" y="595"/>
                  </a:lnTo>
                  <a:lnTo>
                    <a:pt x="1230" y="586"/>
                  </a:lnTo>
                  <a:lnTo>
                    <a:pt x="1230" y="153"/>
                  </a:lnTo>
                  <a:lnTo>
                    <a:pt x="1230" y="153"/>
                  </a:lnTo>
                  <a:lnTo>
                    <a:pt x="1238" y="141"/>
                  </a:lnTo>
                  <a:lnTo>
                    <a:pt x="1244" y="128"/>
                  </a:lnTo>
                  <a:lnTo>
                    <a:pt x="1250" y="111"/>
                  </a:lnTo>
                  <a:lnTo>
                    <a:pt x="1251" y="104"/>
                  </a:lnTo>
                  <a:lnTo>
                    <a:pt x="1251" y="95"/>
                  </a:lnTo>
                  <a:lnTo>
                    <a:pt x="1251" y="87"/>
                  </a:lnTo>
                  <a:lnTo>
                    <a:pt x="1250" y="80"/>
                  </a:lnTo>
                  <a:lnTo>
                    <a:pt x="1245" y="72"/>
                  </a:lnTo>
                  <a:lnTo>
                    <a:pt x="1239" y="66"/>
                  </a:lnTo>
                  <a:lnTo>
                    <a:pt x="1232" y="62"/>
                  </a:lnTo>
                  <a:lnTo>
                    <a:pt x="1221" y="59"/>
                  </a:lnTo>
                  <a:lnTo>
                    <a:pt x="1221" y="59"/>
                  </a:lnTo>
                  <a:lnTo>
                    <a:pt x="1221" y="50"/>
                  </a:lnTo>
                  <a:lnTo>
                    <a:pt x="1223" y="41"/>
                  </a:lnTo>
                  <a:lnTo>
                    <a:pt x="1224" y="30"/>
                  </a:lnTo>
                  <a:lnTo>
                    <a:pt x="1227" y="18"/>
                  </a:lnTo>
                  <a:lnTo>
                    <a:pt x="1233" y="9"/>
                  </a:lnTo>
                  <a:lnTo>
                    <a:pt x="1236" y="6"/>
                  </a:lnTo>
                  <a:lnTo>
                    <a:pt x="1239" y="3"/>
                  </a:lnTo>
                  <a:lnTo>
                    <a:pt x="1244" y="0"/>
                  </a:lnTo>
                  <a:lnTo>
                    <a:pt x="1248" y="0"/>
                  </a:lnTo>
                  <a:lnTo>
                    <a:pt x="1248" y="0"/>
                  </a:lnTo>
                  <a:lnTo>
                    <a:pt x="1253" y="0"/>
                  </a:lnTo>
                  <a:lnTo>
                    <a:pt x="1257" y="3"/>
                  </a:lnTo>
                  <a:lnTo>
                    <a:pt x="1262" y="6"/>
                  </a:lnTo>
                  <a:lnTo>
                    <a:pt x="1265" y="11"/>
                  </a:lnTo>
                  <a:lnTo>
                    <a:pt x="1272" y="23"/>
                  </a:lnTo>
                  <a:lnTo>
                    <a:pt x="1280" y="36"/>
                  </a:lnTo>
                  <a:lnTo>
                    <a:pt x="1287" y="51"/>
                  </a:lnTo>
                  <a:lnTo>
                    <a:pt x="1296" y="65"/>
                  </a:lnTo>
                  <a:lnTo>
                    <a:pt x="1301" y="71"/>
                  </a:lnTo>
                  <a:lnTo>
                    <a:pt x="1307" y="77"/>
                  </a:lnTo>
                  <a:lnTo>
                    <a:pt x="1313" y="83"/>
                  </a:lnTo>
                  <a:lnTo>
                    <a:pt x="1320" y="86"/>
                  </a:lnTo>
                  <a:lnTo>
                    <a:pt x="1320" y="86"/>
                  </a:lnTo>
                  <a:lnTo>
                    <a:pt x="1336" y="92"/>
                  </a:lnTo>
                  <a:lnTo>
                    <a:pt x="1354" y="98"/>
                  </a:lnTo>
                  <a:lnTo>
                    <a:pt x="1374" y="102"/>
                  </a:lnTo>
                  <a:lnTo>
                    <a:pt x="1393" y="107"/>
                  </a:lnTo>
                  <a:lnTo>
                    <a:pt x="1431" y="111"/>
                  </a:lnTo>
                  <a:lnTo>
                    <a:pt x="1461" y="113"/>
                  </a:lnTo>
                  <a:lnTo>
                    <a:pt x="1461" y="113"/>
                  </a:lnTo>
                  <a:lnTo>
                    <a:pt x="1473" y="114"/>
                  </a:lnTo>
                  <a:lnTo>
                    <a:pt x="1488" y="116"/>
                  </a:lnTo>
                  <a:lnTo>
                    <a:pt x="1519" y="123"/>
                  </a:lnTo>
                  <a:lnTo>
                    <a:pt x="1534" y="129"/>
                  </a:lnTo>
                  <a:lnTo>
                    <a:pt x="1546" y="134"/>
                  </a:lnTo>
                  <a:lnTo>
                    <a:pt x="1556" y="140"/>
                  </a:lnTo>
                  <a:lnTo>
                    <a:pt x="1564" y="144"/>
                  </a:lnTo>
                  <a:lnTo>
                    <a:pt x="1564" y="144"/>
                  </a:lnTo>
                  <a:lnTo>
                    <a:pt x="1583" y="165"/>
                  </a:lnTo>
                  <a:lnTo>
                    <a:pt x="1612" y="198"/>
                  </a:lnTo>
                  <a:lnTo>
                    <a:pt x="1625" y="216"/>
                  </a:lnTo>
                  <a:lnTo>
                    <a:pt x="1637" y="234"/>
                  </a:lnTo>
                  <a:lnTo>
                    <a:pt x="1646" y="249"/>
                  </a:lnTo>
                  <a:lnTo>
                    <a:pt x="1649" y="256"/>
                  </a:lnTo>
                  <a:lnTo>
                    <a:pt x="1649" y="262"/>
                  </a:lnTo>
                  <a:lnTo>
                    <a:pt x="1649" y="262"/>
                  </a:lnTo>
                  <a:lnTo>
                    <a:pt x="1652" y="279"/>
                  </a:lnTo>
                  <a:lnTo>
                    <a:pt x="1658" y="306"/>
                  </a:lnTo>
                  <a:lnTo>
                    <a:pt x="1679" y="384"/>
                  </a:lnTo>
                  <a:lnTo>
                    <a:pt x="1690" y="426"/>
                  </a:lnTo>
                  <a:lnTo>
                    <a:pt x="1699" y="466"/>
                  </a:lnTo>
                  <a:lnTo>
                    <a:pt x="1706" y="500"/>
                  </a:lnTo>
                  <a:lnTo>
                    <a:pt x="1708" y="515"/>
                  </a:lnTo>
                  <a:lnTo>
                    <a:pt x="1708" y="527"/>
                  </a:lnTo>
                  <a:lnTo>
                    <a:pt x="1708" y="527"/>
                  </a:lnTo>
                  <a:lnTo>
                    <a:pt x="1708" y="539"/>
                  </a:lnTo>
                  <a:lnTo>
                    <a:pt x="1705" y="553"/>
                  </a:lnTo>
                  <a:lnTo>
                    <a:pt x="1699" y="584"/>
                  </a:lnTo>
                  <a:lnTo>
                    <a:pt x="1688" y="616"/>
                  </a:lnTo>
                  <a:lnTo>
                    <a:pt x="1676" y="649"/>
                  </a:lnTo>
                  <a:lnTo>
                    <a:pt x="1655" y="704"/>
                  </a:lnTo>
                  <a:lnTo>
                    <a:pt x="1645" y="726"/>
                  </a:lnTo>
                  <a:lnTo>
                    <a:pt x="1645" y="726"/>
                  </a:lnTo>
                  <a:lnTo>
                    <a:pt x="1657" y="758"/>
                  </a:lnTo>
                  <a:lnTo>
                    <a:pt x="1685" y="833"/>
                  </a:lnTo>
                  <a:lnTo>
                    <a:pt x="1700" y="878"/>
                  </a:lnTo>
                  <a:lnTo>
                    <a:pt x="1715" y="924"/>
                  </a:lnTo>
                  <a:lnTo>
                    <a:pt x="1727" y="967"/>
                  </a:lnTo>
                  <a:lnTo>
                    <a:pt x="1732" y="987"/>
                  </a:lnTo>
                  <a:lnTo>
                    <a:pt x="1735" y="1006"/>
                  </a:lnTo>
                  <a:lnTo>
                    <a:pt x="1735" y="1006"/>
                  </a:lnTo>
                  <a:lnTo>
                    <a:pt x="1757" y="1156"/>
                  </a:lnTo>
                  <a:lnTo>
                    <a:pt x="1770" y="1267"/>
                  </a:lnTo>
                  <a:lnTo>
                    <a:pt x="1770" y="1267"/>
                  </a:lnTo>
                  <a:lnTo>
                    <a:pt x="1773" y="1283"/>
                  </a:lnTo>
                  <a:lnTo>
                    <a:pt x="1779" y="1306"/>
                  </a:lnTo>
                  <a:lnTo>
                    <a:pt x="1785" y="1318"/>
                  </a:lnTo>
                  <a:lnTo>
                    <a:pt x="1791" y="1331"/>
                  </a:lnTo>
                  <a:lnTo>
                    <a:pt x="1800" y="1345"/>
                  </a:lnTo>
                  <a:lnTo>
                    <a:pt x="1809" y="1360"/>
                  </a:lnTo>
                  <a:lnTo>
                    <a:pt x="1823" y="1375"/>
                  </a:lnTo>
                  <a:lnTo>
                    <a:pt x="1836" y="1390"/>
                  </a:lnTo>
                  <a:lnTo>
                    <a:pt x="1854" y="1405"/>
                  </a:lnTo>
                  <a:lnTo>
                    <a:pt x="1874" y="1421"/>
                  </a:lnTo>
                  <a:lnTo>
                    <a:pt x="1898" y="1436"/>
                  </a:lnTo>
                  <a:lnTo>
                    <a:pt x="1925" y="1451"/>
                  </a:lnTo>
                  <a:lnTo>
                    <a:pt x="1953" y="1464"/>
                  </a:lnTo>
                  <a:lnTo>
                    <a:pt x="1987" y="1479"/>
                  </a:lnTo>
                  <a:lnTo>
                    <a:pt x="1987" y="1479"/>
                  </a:lnTo>
                  <a:lnTo>
                    <a:pt x="1980" y="1482"/>
                  </a:lnTo>
                  <a:lnTo>
                    <a:pt x="1961" y="1490"/>
                  </a:lnTo>
                  <a:lnTo>
                    <a:pt x="1932" y="1497"/>
                  </a:lnTo>
                  <a:lnTo>
                    <a:pt x="1914" y="1500"/>
                  </a:lnTo>
                  <a:lnTo>
                    <a:pt x="1896" y="1503"/>
                  </a:lnTo>
                  <a:lnTo>
                    <a:pt x="1878" y="1503"/>
                  </a:lnTo>
                  <a:lnTo>
                    <a:pt x="1859" y="1502"/>
                  </a:lnTo>
                  <a:lnTo>
                    <a:pt x="1841" y="1499"/>
                  </a:lnTo>
                  <a:lnTo>
                    <a:pt x="1821" y="1493"/>
                  </a:lnTo>
                  <a:lnTo>
                    <a:pt x="1814" y="1488"/>
                  </a:lnTo>
                  <a:lnTo>
                    <a:pt x="1805" y="1482"/>
                  </a:lnTo>
                  <a:lnTo>
                    <a:pt x="1796" y="1476"/>
                  </a:lnTo>
                  <a:lnTo>
                    <a:pt x="1788" y="1469"/>
                  </a:lnTo>
                  <a:lnTo>
                    <a:pt x="1781" y="1461"/>
                  </a:lnTo>
                  <a:lnTo>
                    <a:pt x="1775" y="1451"/>
                  </a:lnTo>
                  <a:lnTo>
                    <a:pt x="1767" y="1440"/>
                  </a:lnTo>
                  <a:lnTo>
                    <a:pt x="1761" y="1430"/>
                  </a:lnTo>
                  <a:lnTo>
                    <a:pt x="1761" y="1430"/>
                  </a:lnTo>
                  <a:lnTo>
                    <a:pt x="1753" y="1429"/>
                  </a:lnTo>
                  <a:lnTo>
                    <a:pt x="1729" y="1426"/>
                  </a:lnTo>
                  <a:lnTo>
                    <a:pt x="1714" y="1423"/>
                  </a:lnTo>
                  <a:lnTo>
                    <a:pt x="1699" y="1418"/>
                  </a:lnTo>
                  <a:lnTo>
                    <a:pt x="1685" y="1414"/>
                  </a:lnTo>
                  <a:lnTo>
                    <a:pt x="1672" y="1408"/>
                  </a:lnTo>
                  <a:lnTo>
                    <a:pt x="1667" y="1343"/>
                  </a:lnTo>
                  <a:lnTo>
                    <a:pt x="1667" y="1343"/>
                  </a:lnTo>
                  <a:lnTo>
                    <a:pt x="1661" y="1352"/>
                  </a:lnTo>
                  <a:lnTo>
                    <a:pt x="1645" y="1372"/>
                  </a:lnTo>
                  <a:lnTo>
                    <a:pt x="1618" y="1400"/>
                  </a:lnTo>
                  <a:lnTo>
                    <a:pt x="1601" y="1417"/>
                  </a:lnTo>
                  <a:lnTo>
                    <a:pt x="1582" y="1432"/>
                  </a:lnTo>
                  <a:lnTo>
                    <a:pt x="1562" y="1446"/>
                  </a:lnTo>
                  <a:lnTo>
                    <a:pt x="1540" y="1461"/>
                  </a:lnTo>
                  <a:lnTo>
                    <a:pt x="1516" y="1473"/>
                  </a:lnTo>
                  <a:lnTo>
                    <a:pt x="1491" y="1484"/>
                  </a:lnTo>
                  <a:lnTo>
                    <a:pt x="1464" y="1493"/>
                  </a:lnTo>
                  <a:lnTo>
                    <a:pt x="1450" y="1494"/>
                  </a:lnTo>
                  <a:lnTo>
                    <a:pt x="1437" y="1496"/>
                  </a:lnTo>
                  <a:lnTo>
                    <a:pt x="1422" y="1497"/>
                  </a:lnTo>
                  <a:lnTo>
                    <a:pt x="1408" y="1497"/>
                  </a:lnTo>
                  <a:lnTo>
                    <a:pt x="1393" y="1496"/>
                  </a:lnTo>
                  <a:lnTo>
                    <a:pt x="1378" y="1493"/>
                  </a:lnTo>
                  <a:lnTo>
                    <a:pt x="1378" y="1493"/>
                  </a:lnTo>
                  <a:lnTo>
                    <a:pt x="1363" y="1506"/>
                  </a:lnTo>
                  <a:lnTo>
                    <a:pt x="1345" y="1520"/>
                  </a:lnTo>
                  <a:lnTo>
                    <a:pt x="1323" y="1535"/>
                  </a:lnTo>
                  <a:lnTo>
                    <a:pt x="1296" y="1548"/>
                  </a:lnTo>
                  <a:lnTo>
                    <a:pt x="1283" y="1556"/>
                  </a:lnTo>
                  <a:lnTo>
                    <a:pt x="1269" y="1560"/>
                  </a:lnTo>
                  <a:lnTo>
                    <a:pt x="1254" y="1565"/>
                  </a:lnTo>
                  <a:lnTo>
                    <a:pt x="1241" y="1568"/>
                  </a:lnTo>
                  <a:lnTo>
                    <a:pt x="1226" y="1569"/>
                  </a:lnTo>
                  <a:lnTo>
                    <a:pt x="1212" y="1569"/>
                  </a:lnTo>
                  <a:lnTo>
                    <a:pt x="1203" y="1632"/>
                  </a:lnTo>
                  <a:lnTo>
                    <a:pt x="1203" y="1632"/>
                  </a:lnTo>
                  <a:lnTo>
                    <a:pt x="1191" y="1628"/>
                  </a:lnTo>
                  <a:lnTo>
                    <a:pt x="1181" y="1622"/>
                  </a:lnTo>
                  <a:lnTo>
                    <a:pt x="1167" y="1614"/>
                  </a:lnTo>
                  <a:lnTo>
                    <a:pt x="1155" y="1605"/>
                  </a:lnTo>
                  <a:lnTo>
                    <a:pt x="1145" y="1595"/>
                  </a:lnTo>
                  <a:lnTo>
                    <a:pt x="1140" y="1589"/>
                  </a:lnTo>
                  <a:lnTo>
                    <a:pt x="1137" y="1583"/>
                  </a:lnTo>
                  <a:lnTo>
                    <a:pt x="1136" y="1575"/>
                  </a:lnTo>
                  <a:lnTo>
                    <a:pt x="1136" y="1569"/>
                  </a:lnTo>
                  <a:lnTo>
                    <a:pt x="1136" y="1569"/>
                  </a:lnTo>
                  <a:lnTo>
                    <a:pt x="1134" y="1563"/>
                  </a:lnTo>
                  <a:lnTo>
                    <a:pt x="1133" y="1556"/>
                  </a:lnTo>
                  <a:lnTo>
                    <a:pt x="1127" y="1551"/>
                  </a:lnTo>
                  <a:lnTo>
                    <a:pt x="1121" y="1545"/>
                  </a:lnTo>
                  <a:lnTo>
                    <a:pt x="1113" y="1541"/>
                  </a:lnTo>
                  <a:lnTo>
                    <a:pt x="1105" y="1536"/>
                  </a:lnTo>
                  <a:lnTo>
                    <a:pt x="1085" y="1529"/>
                  </a:lnTo>
                  <a:lnTo>
                    <a:pt x="1066" y="1523"/>
                  </a:lnTo>
                  <a:lnTo>
                    <a:pt x="1049" y="1518"/>
                  </a:lnTo>
                  <a:lnTo>
                    <a:pt x="1031" y="1515"/>
                  </a:lnTo>
                  <a:lnTo>
                    <a:pt x="1069" y="1461"/>
                  </a:lnTo>
                  <a:lnTo>
                    <a:pt x="1069" y="1461"/>
                  </a:lnTo>
                  <a:lnTo>
                    <a:pt x="1034" y="1446"/>
                  </a:lnTo>
                  <a:lnTo>
                    <a:pt x="998" y="1432"/>
                  </a:lnTo>
                  <a:lnTo>
                    <a:pt x="956" y="1415"/>
                  </a:lnTo>
                  <a:lnTo>
                    <a:pt x="913" y="1400"/>
                  </a:lnTo>
                  <a:lnTo>
                    <a:pt x="873" y="1387"/>
                  </a:lnTo>
                  <a:lnTo>
                    <a:pt x="855" y="1382"/>
                  </a:lnTo>
                  <a:lnTo>
                    <a:pt x="838" y="1379"/>
                  </a:lnTo>
                  <a:lnTo>
                    <a:pt x="825" y="1379"/>
                  </a:lnTo>
                  <a:lnTo>
                    <a:pt x="816" y="1379"/>
                  </a:lnTo>
                  <a:lnTo>
                    <a:pt x="816" y="1379"/>
                  </a:lnTo>
                  <a:lnTo>
                    <a:pt x="795" y="1385"/>
                  </a:lnTo>
                  <a:lnTo>
                    <a:pt x="766" y="1391"/>
                  </a:lnTo>
                  <a:lnTo>
                    <a:pt x="732" y="1397"/>
                  </a:lnTo>
                  <a:lnTo>
                    <a:pt x="696" y="1402"/>
                  </a:lnTo>
                  <a:lnTo>
                    <a:pt x="662" y="1405"/>
                  </a:lnTo>
                  <a:lnTo>
                    <a:pt x="632" y="1406"/>
                  </a:lnTo>
                  <a:lnTo>
                    <a:pt x="609" y="1406"/>
                  </a:lnTo>
                  <a:lnTo>
                    <a:pt x="603" y="1405"/>
                  </a:lnTo>
                  <a:lnTo>
                    <a:pt x="599" y="1403"/>
                  </a:lnTo>
                  <a:lnTo>
                    <a:pt x="599" y="1403"/>
                  </a:lnTo>
                  <a:lnTo>
                    <a:pt x="599" y="1400"/>
                  </a:lnTo>
                  <a:lnTo>
                    <a:pt x="597" y="1396"/>
                  </a:lnTo>
                  <a:lnTo>
                    <a:pt x="599" y="1387"/>
                  </a:lnTo>
                  <a:lnTo>
                    <a:pt x="608" y="1364"/>
                  </a:lnTo>
                  <a:lnTo>
                    <a:pt x="612" y="1349"/>
                  </a:lnTo>
                  <a:lnTo>
                    <a:pt x="617" y="1333"/>
                  </a:lnTo>
                  <a:lnTo>
                    <a:pt x="621" y="1313"/>
                  </a:lnTo>
                  <a:lnTo>
                    <a:pt x="621" y="1294"/>
                  </a:lnTo>
                  <a:lnTo>
                    <a:pt x="621" y="1294"/>
                  </a:lnTo>
                  <a:lnTo>
                    <a:pt x="623" y="1241"/>
                  </a:lnTo>
                  <a:lnTo>
                    <a:pt x="624" y="1177"/>
                  </a:lnTo>
                  <a:lnTo>
                    <a:pt x="623" y="1147"/>
                  </a:lnTo>
                  <a:lnTo>
                    <a:pt x="620" y="1123"/>
                  </a:lnTo>
                  <a:lnTo>
                    <a:pt x="618" y="1114"/>
                  </a:lnTo>
                  <a:lnTo>
                    <a:pt x="615" y="1107"/>
                  </a:lnTo>
                  <a:lnTo>
                    <a:pt x="612" y="1102"/>
                  </a:lnTo>
                  <a:lnTo>
                    <a:pt x="608" y="1101"/>
                  </a:lnTo>
                  <a:lnTo>
                    <a:pt x="608" y="1101"/>
                  </a:lnTo>
                  <a:lnTo>
                    <a:pt x="603" y="1099"/>
                  </a:lnTo>
                  <a:lnTo>
                    <a:pt x="596" y="1096"/>
                  </a:lnTo>
                  <a:lnTo>
                    <a:pt x="579" y="1084"/>
                  </a:lnTo>
                  <a:lnTo>
                    <a:pt x="558" y="1068"/>
                  </a:lnTo>
                  <a:lnTo>
                    <a:pt x="537" y="1048"/>
                  </a:lnTo>
                  <a:lnTo>
                    <a:pt x="498" y="1012"/>
                  </a:lnTo>
                  <a:lnTo>
                    <a:pt x="482" y="996"/>
                  </a:lnTo>
                  <a:lnTo>
                    <a:pt x="482" y="996"/>
                  </a:lnTo>
                  <a:lnTo>
                    <a:pt x="460" y="1065"/>
                  </a:lnTo>
                  <a:lnTo>
                    <a:pt x="436" y="1135"/>
                  </a:lnTo>
                  <a:lnTo>
                    <a:pt x="407" y="1217"/>
                  </a:lnTo>
                  <a:lnTo>
                    <a:pt x="376" y="1303"/>
                  </a:lnTo>
                  <a:lnTo>
                    <a:pt x="346" y="1379"/>
                  </a:lnTo>
                  <a:lnTo>
                    <a:pt x="331" y="1411"/>
                  </a:lnTo>
                  <a:lnTo>
                    <a:pt x="319" y="1437"/>
                  </a:lnTo>
                  <a:lnTo>
                    <a:pt x="307" y="1458"/>
                  </a:lnTo>
                  <a:lnTo>
                    <a:pt x="302" y="1464"/>
                  </a:lnTo>
                  <a:lnTo>
                    <a:pt x="298" y="1470"/>
                  </a:lnTo>
                  <a:lnTo>
                    <a:pt x="298" y="1470"/>
                  </a:lnTo>
                  <a:lnTo>
                    <a:pt x="290" y="1481"/>
                  </a:lnTo>
                  <a:lnTo>
                    <a:pt x="283" y="1493"/>
                  </a:lnTo>
                  <a:lnTo>
                    <a:pt x="272" y="1506"/>
                  </a:lnTo>
                  <a:lnTo>
                    <a:pt x="260" y="1520"/>
                  </a:lnTo>
                  <a:lnTo>
                    <a:pt x="249" y="1530"/>
                  </a:lnTo>
                  <a:lnTo>
                    <a:pt x="241" y="1535"/>
                  </a:lnTo>
                  <a:lnTo>
                    <a:pt x="235" y="1539"/>
                  </a:lnTo>
                  <a:lnTo>
                    <a:pt x="228" y="1541"/>
                  </a:lnTo>
                  <a:lnTo>
                    <a:pt x="220" y="1542"/>
                  </a:lnTo>
                  <a:lnTo>
                    <a:pt x="220" y="1542"/>
                  </a:lnTo>
                  <a:lnTo>
                    <a:pt x="213" y="1541"/>
                  </a:lnTo>
                  <a:lnTo>
                    <a:pt x="205" y="1539"/>
                  </a:lnTo>
                  <a:lnTo>
                    <a:pt x="184" y="1533"/>
                  </a:lnTo>
                  <a:lnTo>
                    <a:pt x="162" y="1523"/>
                  </a:lnTo>
                  <a:lnTo>
                    <a:pt x="141" y="1509"/>
                  </a:lnTo>
                  <a:lnTo>
                    <a:pt x="130" y="1502"/>
                  </a:lnTo>
                  <a:lnTo>
                    <a:pt x="120" y="1493"/>
                  </a:lnTo>
                  <a:lnTo>
                    <a:pt x="111" y="1484"/>
                  </a:lnTo>
                  <a:lnTo>
                    <a:pt x="103" y="1473"/>
                  </a:lnTo>
                  <a:lnTo>
                    <a:pt x="97" y="1463"/>
                  </a:lnTo>
                  <a:lnTo>
                    <a:pt x="93" y="1452"/>
                  </a:lnTo>
                  <a:lnTo>
                    <a:pt x="90" y="1440"/>
                  </a:lnTo>
                  <a:lnTo>
                    <a:pt x="90" y="1430"/>
                  </a:lnTo>
                  <a:close/>
                </a:path>
              </a:pathLst>
            </a:custGeom>
            <a:solidFill>
              <a:srgbClr val="1B16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14">
              <a:extLst>
                <a:ext uri="{FF2B5EF4-FFF2-40B4-BE49-F238E27FC236}">
                  <a16:creationId xmlns:a16="http://schemas.microsoft.com/office/drawing/2014/main" id="{754D94A6-81F8-4E4A-AD88-3006169FD5AA}"/>
                </a:ext>
              </a:extLst>
            </p:cNvPr>
            <p:cNvSpPr>
              <a:spLocks/>
            </p:cNvSpPr>
            <p:nvPr/>
          </p:nvSpPr>
          <p:spPr bwMode="auto">
            <a:xfrm>
              <a:off x="1306" y="1759"/>
              <a:ext cx="993" cy="816"/>
            </a:xfrm>
            <a:custGeom>
              <a:avLst/>
              <a:gdLst>
                <a:gd name="T0" fmla="*/ 26 w 1987"/>
                <a:gd name="T1" fmla="*/ 1348 h 1632"/>
                <a:gd name="T2" fmla="*/ 29 w 1987"/>
                <a:gd name="T3" fmla="*/ 1225 h 1632"/>
                <a:gd name="T4" fmla="*/ 133 w 1987"/>
                <a:gd name="T5" fmla="*/ 1102 h 1632"/>
                <a:gd name="T6" fmla="*/ 234 w 1987"/>
                <a:gd name="T7" fmla="*/ 595 h 1632"/>
                <a:gd name="T8" fmla="*/ 352 w 1987"/>
                <a:gd name="T9" fmla="*/ 456 h 1632"/>
                <a:gd name="T10" fmla="*/ 415 w 1987"/>
                <a:gd name="T11" fmla="*/ 384 h 1632"/>
                <a:gd name="T12" fmla="*/ 477 w 1987"/>
                <a:gd name="T13" fmla="*/ 366 h 1632"/>
                <a:gd name="T14" fmla="*/ 572 w 1987"/>
                <a:gd name="T15" fmla="*/ 310 h 1632"/>
                <a:gd name="T16" fmla="*/ 635 w 1987"/>
                <a:gd name="T17" fmla="*/ 243 h 1632"/>
                <a:gd name="T18" fmla="*/ 665 w 1987"/>
                <a:gd name="T19" fmla="*/ 218 h 1632"/>
                <a:gd name="T20" fmla="*/ 703 w 1987"/>
                <a:gd name="T21" fmla="*/ 81 h 1632"/>
                <a:gd name="T22" fmla="*/ 955 w 1987"/>
                <a:gd name="T23" fmla="*/ 481 h 1632"/>
                <a:gd name="T24" fmla="*/ 905 w 1987"/>
                <a:gd name="T25" fmla="*/ 635 h 1632"/>
                <a:gd name="T26" fmla="*/ 991 w 1987"/>
                <a:gd name="T27" fmla="*/ 1020 h 1632"/>
                <a:gd name="T28" fmla="*/ 1090 w 1987"/>
                <a:gd name="T29" fmla="*/ 1086 h 1632"/>
                <a:gd name="T30" fmla="*/ 1271 w 1987"/>
                <a:gd name="T31" fmla="*/ 1006 h 1632"/>
                <a:gd name="T32" fmla="*/ 1384 w 1987"/>
                <a:gd name="T33" fmla="*/ 923 h 1632"/>
                <a:gd name="T34" fmla="*/ 1371 w 1987"/>
                <a:gd name="T35" fmla="*/ 869 h 1632"/>
                <a:gd name="T36" fmla="*/ 1289 w 1987"/>
                <a:gd name="T37" fmla="*/ 726 h 1632"/>
                <a:gd name="T38" fmla="*/ 1230 w 1987"/>
                <a:gd name="T39" fmla="*/ 595 h 1632"/>
                <a:gd name="T40" fmla="*/ 1251 w 1987"/>
                <a:gd name="T41" fmla="*/ 104 h 1632"/>
                <a:gd name="T42" fmla="*/ 1221 w 1987"/>
                <a:gd name="T43" fmla="*/ 59 h 1632"/>
                <a:gd name="T44" fmla="*/ 1236 w 1987"/>
                <a:gd name="T45" fmla="*/ 6 h 1632"/>
                <a:gd name="T46" fmla="*/ 1262 w 1987"/>
                <a:gd name="T47" fmla="*/ 6 h 1632"/>
                <a:gd name="T48" fmla="*/ 1307 w 1987"/>
                <a:gd name="T49" fmla="*/ 77 h 1632"/>
                <a:gd name="T50" fmla="*/ 1393 w 1987"/>
                <a:gd name="T51" fmla="*/ 107 h 1632"/>
                <a:gd name="T52" fmla="*/ 1534 w 1987"/>
                <a:gd name="T53" fmla="*/ 129 h 1632"/>
                <a:gd name="T54" fmla="*/ 1625 w 1987"/>
                <a:gd name="T55" fmla="*/ 216 h 1632"/>
                <a:gd name="T56" fmla="*/ 1658 w 1987"/>
                <a:gd name="T57" fmla="*/ 306 h 1632"/>
                <a:gd name="T58" fmla="*/ 1708 w 1987"/>
                <a:gd name="T59" fmla="*/ 527 h 1632"/>
                <a:gd name="T60" fmla="*/ 1645 w 1987"/>
                <a:gd name="T61" fmla="*/ 726 h 1632"/>
                <a:gd name="T62" fmla="*/ 1732 w 1987"/>
                <a:gd name="T63" fmla="*/ 987 h 1632"/>
                <a:gd name="T64" fmla="*/ 1779 w 1987"/>
                <a:gd name="T65" fmla="*/ 1306 h 1632"/>
                <a:gd name="T66" fmla="*/ 1854 w 1987"/>
                <a:gd name="T67" fmla="*/ 1405 h 1632"/>
                <a:gd name="T68" fmla="*/ 1980 w 1987"/>
                <a:gd name="T69" fmla="*/ 1482 h 1632"/>
                <a:gd name="T70" fmla="*/ 1841 w 1987"/>
                <a:gd name="T71" fmla="*/ 1499 h 1632"/>
                <a:gd name="T72" fmla="*/ 1775 w 1987"/>
                <a:gd name="T73" fmla="*/ 1451 h 1632"/>
                <a:gd name="T74" fmla="*/ 1699 w 1987"/>
                <a:gd name="T75" fmla="*/ 1418 h 1632"/>
                <a:gd name="T76" fmla="*/ 1618 w 1987"/>
                <a:gd name="T77" fmla="*/ 1400 h 1632"/>
                <a:gd name="T78" fmla="*/ 1464 w 1987"/>
                <a:gd name="T79" fmla="*/ 1493 h 1632"/>
                <a:gd name="T80" fmla="*/ 1378 w 1987"/>
                <a:gd name="T81" fmla="*/ 1493 h 1632"/>
                <a:gd name="T82" fmla="*/ 1254 w 1987"/>
                <a:gd name="T83" fmla="*/ 1565 h 1632"/>
                <a:gd name="T84" fmla="*/ 1181 w 1987"/>
                <a:gd name="T85" fmla="*/ 1622 h 1632"/>
                <a:gd name="T86" fmla="*/ 1136 w 1987"/>
                <a:gd name="T87" fmla="*/ 1569 h 1632"/>
                <a:gd name="T88" fmla="*/ 1105 w 1987"/>
                <a:gd name="T89" fmla="*/ 1536 h 1632"/>
                <a:gd name="T90" fmla="*/ 1034 w 1987"/>
                <a:gd name="T91" fmla="*/ 1446 h 1632"/>
                <a:gd name="T92" fmla="*/ 825 w 1987"/>
                <a:gd name="T93" fmla="*/ 1379 h 1632"/>
                <a:gd name="T94" fmla="*/ 662 w 1987"/>
                <a:gd name="T95" fmla="*/ 1405 h 1632"/>
                <a:gd name="T96" fmla="*/ 597 w 1987"/>
                <a:gd name="T97" fmla="*/ 1396 h 1632"/>
                <a:gd name="T98" fmla="*/ 621 w 1987"/>
                <a:gd name="T99" fmla="*/ 1294 h 1632"/>
                <a:gd name="T100" fmla="*/ 612 w 1987"/>
                <a:gd name="T101" fmla="*/ 1102 h 1632"/>
                <a:gd name="T102" fmla="*/ 537 w 1987"/>
                <a:gd name="T103" fmla="*/ 1048 h 1632"/>
                <a:gd name="T104" fmla="*/ 376 w 1987"/>
                <a:gd name="T105" fmla="*/ 1303 h 1632"/>
                <a:gd name="T106" fmla="*/ 298 w 1987"/>
                <a:gd name="T107" fmla="*/ 1470 h 1632"/>
                <a:gd name="T108" fmla="*/ 235 w 1987"/>
                <a:gd name="T109" fmla="*/ 1539 h 1632"/>
                <a:gd name="T110" fmla="*/ 162 w 1987"/>
                <a:gd name="T111" fmla="*/ 1523 h 1632"/>
                <a:gd name="T112" fmla="*/ 93 w 1987"/>
                <a:gd name="T113" fmla="*/ 1452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7" h="1632">
                  <a:moveTo>
                    <a:pt x="90" y="1430"/>
                  </a:moveTo>
                  <a:lnTo>
                    <a:pt x="90" y="1430"/>
                  </a:lnTo>
                  <a:lnTo>
                    <a:pt x="78" y="1418"/>
                  </a:lnTo>
                  <a:lnTo>
                    <a:pt x="64" y="1405"/>
                  </a:lnTo>
                  <a:lnTo>
                    <a:pt x="48" y="1387"/>
                  </a:lnTo>
                  <a:lnTo>
                    <a:pt x="33" y="1361"/>
                  </a:lnTo>
                  <a:lnTo>
                    <a:pt x="26" y="1348"/>
                  </a:lnTo>
                  <a:lnTo>
                    <a:pt x="18" y="1333"/>
                  </a:lnTo>
                  <a:lnTo>
                    <a:pt x="12" y="1316"/>
                  </a:lnTo>
                  <a:lnTo>
                    <a:pt x="6" y="1298"/>
                  </a:lnTo>
                  <a:lnTo>
                    <a:pt x="3" y="1279"/>
                  </a:lnTo>
                  <a:lnTo>
                    <a:pt x="0" y="1258"/>
                  </a:lnTo>
                  <a:lnTo>
                    <a:pt x="0" y="1258"/>
                  </a:lnTo>
                  <a:lnTo>
                    <a:pt x="29" y="1225"/>
                  </a:lnTo>
                  <a:lnTo>
                    <a:pt x="58" y="1194"/>
                  </a:lnTo>
                  <a:lnTo>
                    <a:pt x="94" y="1159"/>
                  </a:lnTo>
                  <a:lnTo>
                    <a:pt x="94" y="1159"/>
                  </a:lnTo>
                  <a:lnTo>
                    <a:pt x="103" y="1149"/>
                  </a:lnTo>
                  <a:lnTo>
                    <a:pt x="114" y="1135"/>
                  </a:lnTo>
                  <a:lnTo>
                    <a:pt x="123" y="1120"/>
                  </a:lnTo>
                  <a:lnTo>
                    <a:pt x="133" y="1102"/>
                  </a:lnTo>
                  <a:lnTo>
                    <a:pt x="151" y="1062"/>
                  </a:lnTo>
                  <a:lnTo>
                    <a:pt x="171" y="1018"/>
                  </a:lnTo>
                  <a:lnTo>
                    <a:pt x="204" y="938"/>
                  </a:lnTo>
                  <a:lnTo>
                    <a:pt x="219" y="908"/>
                  </a:lnTo>
                  <a:lnTo>
                    <a:pt x="225" y="896"/>
                  </a:lnTo>
                  <a:lnTo>
                    <a:pt x="229" y="888"/>
                  </a:lnTo>
                  <a:lnTo>
                    <a:pt x="234" y="595"/>
                  </a:lnTo>
                  <a:lnTo>
                    <a:pt x="234" y="595"/>
                  </a:lnTo>
                  <a:lnTo>
                    <a:pt x="240" y="587"/>
                  </a:lnTo>
                  <a:lnTo>
                    <a:pt x="257" y="562"/>
                  </a:lnTo>
                  <a:lnTo>
                    <a:pt x="272" y="541"/>
                  </a:lnTo>
                  <a:lnTo>
                    <a:pt x="293" y="517"/>
                  </a:lnTo>
                  <a:lnTo>
                    <a:pt x="319" y="488"/>
                  </a:lnTo>
                  <a:lnTo>
                    <a:pt x="352" y="456"/>
                  </a:lnTo>
                  <a:lnTo>
                    <a:pt x="352" y="456"/>
                  </a:lnTo>
                  <a:lnTo>
                    <a:pt x="358" y="445"/>
                  </a:lnTo>
                  <a:lnTo>
                    <a:pt x="367" y="433"/>
                  </a:lnTo>
                  <a:lnTo>
                    <a:pt x="376" y="420"/>
                  </a:lnTo>
                  <a:lnTo>
                    <a:pt x="388" y="405"/>
                  </a:lnTo>
                  <a:lnTo>
                    <a:pt x="401" y="393"/>
                  </a:lnTo>
                  <a:lnTo>
                    <a:pt x="415" y="384"/>
                  </a:lnTo>
                  <a:lnTo>
                    <a:pt x="421" y="381"/>
                  </a:lnTo>
                  <a:lnTo>
                    <a:pt x="428" y="379"/>
                  </a:lnTo>
                  <a:lnTo>
                    <a:pt x="428" y="379"/>
                  </a:lnTo>
                  <a:lnTo>
                    <a:pt x="442" y="376"/>
                  </a:lnTo>
                  <a:lnTo>
                    <a:pt x="454" y="373"/>
                  </a:lnTo>
                  <a:lnTo>
                    <a:pt x="466" y="370"/>
                  </a:lnTo>
                  <a:lnTo>
                    <a:pt x="477" y="366"/>
                  </a:lnTo>
                  <a:lnTo>
                    <a:pt x="501" y="352"/>
                  </a:lnTo>
                  <a:lnTo>
                    <a:pt x="527" y="334"/>
                  </a:lnTo>
                  <a:lnTo>
                    <a:pt x="527" y="334"/>
                  </a:lnTo>
                  <a:lnTo>
                    <a:pt x="540" y="325"/>
                  </a:lnTo>
                  <a:lnTo>
                    <a:pt x="552" y="318"/>
                  </a:lnTo>
                  <a:lnTo>
                    <a:pt x="563" y="313"/>
                  </a:lnTo>
                  <a:lnTo>
                    <a:pt x="572" y="310"/>
                  </a:lnTo>
                  <a:lnTo>
                    <a:pt x="585" y="307"/>
                  </a:lnTo>
                  <a:lnTo>
                    <a:pt x="590" y="307"/>
                  </a:lnTo>
                  <a:lnTo>
                    <a:pt x="590" y="307"/>
                  </a:lnTo>
                  <a:lnTo>
                    <a:pt x="597" y="295"/>
                  </a:lnTo>
                  <a:lnTo>
                    <a:pt x="614" y="268"/>
                  </a:lnTo>
                  <a:lnTo>
                    <a:pt x="624" y="255"/>
                  </a:lnTo>
                  <a:lnTo>
                    <a:pt x="635" y="243"/>
                  </a:lnTo>
                  <a:lnTo>
                    <a:pt x="644" y="234"/>
                  </a:lnTo>
                  <a:lnTo>
                    <a:pt x="650" y="231"/>
                  </a:lnTo>
                  <a:lnTo>
                    <a:pt x="654" y="231"/>
                  </a:lnTo>
                  <a:lnTo>
                    <a:pt x="654" y="231"/>
                  </a:lnTo>
                  <a:lnTo>
                    <a:pt x="657" y="228"/>
                  </a:lnTo>
                  <a:lnTo>
                    <a:pt x="662" y="224"/>
                  </a:lnTo>
                  <a:lnTo>
                    <a:pt x="665" y="218"/>
                  </a:lnTo>
                  <a:lnTo>
                    <a:pt x="668" y="209"/>
                  </a:lnTo>
                  <a:lnTo>
                    <a:pt x="672" y="185"/>
                  </a:lnTo>
                  <a:lnTo>
                    <a:pt x="678" y="158"/>
                  </a:lnTo>
                  <a:lnTo>
                    <a:pt x="684" y="129"/>
                  </a:lnTo>
                  <a:lnTo>
                    <a:pt x="693" y="102"/>
                  </a:lnTo>
                  <a:lnTo>
                    <a:pt x="697" y="92"/>
                  </a:lnTo>
                  <a:lnTo>
                    <a:pt x="703" y="81"/>
                  </a:lnTo>
                  <a:lnTo>
                    <a:pt x="709" y="74"/>
                  </a:lnTo>
                  <a:lnTo>
                    <a:pt x="717" y="68"/>
                  </a:lnTo>
                  <a:lnTo>
                    <a:pt x="838" y="77"/>
                  </a:lnTo>
                  <a:lnTo>
                    <a:pt x="973" y="393"/>
                  </a:lnTo>
                  <a:lnTo>
                    <a:pt x="973" y="393"/>
                  </a:lnTo>
                  <a:lnTo>
                    <a:pt x="968" y="418"/>
                  </a:lnTo>
                  <a:lnTo>
                    <a:pt x="955" y="481"/>
                  </a:lnTo>
                  <a:lnTo>
                    <a:pt x="946" y="517"/>
                  </a:lnTo>
                  <a:lnTo>
                    <a:pt x="935" y="553"/>
                  </a:lnTo>
                  <a:lnTo>
                    <a:pt x="925" y="584"/>
                  </a:lnTo>
                  <a:lnTo>
                    <a:pt x="914" y="608"/>
                  </a:lnTo>
                  <a:lnTo>
                    <a:pt x="914" y="608"/>
                  </a:lnTo>
                  <a:lnTo>
                    <a:pt x="910" y="620"/>
                  </a:lnTo>
                  <a:lnTo>
                    <a:pt x="905" y="635"/>
                  </a:lnTo>
                  <a:lnTo>
                    <a:pt x="897" y="671"/>
                  </a:lnTo>
                  <a:lnTo>
                    <a:pt x="889" y="713"/>
                  </a:lnTo>
                  <a:lnTo>
                    <a:pt x="882" y="755"/>
                  </a:lnTo>
                  <a:lnTo>
                    <a:pt x="873" y="830"/>
                  </a:lnTo>
                  <a:lnTo>
                    <a:pt x="870" y="861"/>
                  </a:lnTo>
                  <a:lnTo>
                    <a:pt x="991" y="1020"/>
                  </a:lnTo>
                  <a:lnTo>
                    <a:pt x="991" y="1020"/>
                  </a:lnTo>
                  <a:lnTo>
                    <a:pt x="997" y="1024"/>
                  </a:lnTo>
                  <a:lnTo>
                    <a:pt x="1009" y="1036"/>
                  </a:lnTo>
                  <a:lnTo>
                    <a:pt x="1030" y="1053"/>
                  </a:lnTo>
                  <a:lnTo>
                    <a:pt x="1043" y="1062"/>
                  </a:lnTo>
                  <a:lnTo>
                    <a:pt x="1057" y="1071"/>
                  </a:lnTo>
                  <a:lnTo>
                    <a:pt x="1073" y="1078"/>
                  </a:lnTo>
                  <a:lnTo>
                    <a:pt x="1090" y="1086"/>
                  </a:lnTo>
                  <a:lnTo>
                    <a:pt x="1108" y="1093"/>
                  </a:lnTo>
                  <a:lnTo>
                    <a:pt x="1127" y="1098"/>
                  </a:lnTo>
                  <a:lnTo>
                    <a:pt x="1146" y="1099"/>
                  </a:lnTo>
                  <a:lnTo>
                    <a:pt x="1166" y="1099"/>
                  </a:lnTo>
                  <a:lnTo>
                    <a:pt x="1187" y="1098"/>
                  </a:lnTo>
                  <a:lnTo>
                    <a:pt x="1208" y="1092"/>
                  </a:lnTo>
                  <a:lnTo>
                    <a:pt x="1271" y="1006"/>
                  </a:lnTo>
                  <a:lnTo>
                    <a:pt x="1271" y="1006"/>
                  </a:lnTo>
                  <a:lnTo>
                    <a:pt x="1322" y="972"/>
                  </a:lnTo>
                  <a:lnTo>
                    <a:pt x="1359" y="947"/>
                  </a:lnTo>
                  <a:lnTo>
                    <a:pt x="1372" y="936"/>
                  </a:lnTo>
                  <a:lnTo>
                    <a:pt x="1378" y="929"/>
                  </a:lnTo>
                  <a:lnTo>
                    <a:pt x="1378" y="929"/>
                  </a:lnTo>
                  <a:lnTo>
                    <a:pt x="1384" y="923"/>
                  </a:lnTo>
                  <a:lnTo>
                    <a:pt x="1389" y="914"/>
                  </a:lnTo>
                  <a:lnTo>
                    <a:pt x="1390" y="908"/>
                  </a:lnTo>
                  <a:lnTo>
                    <a:pt x="1390" y="902"/>
                  </a:lnTo>
                  <a:lnTo>
                    <a:pt x="1389" y="894"/>
                  </a:lnTo>
                  <a:lnTo>
                    <a:pt x="1386" y="887"/>
                  </a:lnTo>
                  <a:lnTo>
                    <a:pt x="1380" y="878"/>
                  </a:lnTo>
                  <a:lnTo>
                    <a:pt x="1371" y="869"/>
                  </a:lnTo>
                  <a:lnTo>
                    <a:pt x="1359" y="858"/>
                  </a:lnTo>
                  <a:lnTo>
                    <a:pt x="1342" y="848"/>
                  </a:lnTo>
                  <a:lnTo>
                    <a:pt x="1322" y="836"/>
                  </a:lnTo>
                  <a:lnTo>
                    <a:pt x="1296" y="822"/>
                  </a:lnTo>
                  <a:lnTo>
                    <a:pt x="1266" y="809"/>
                  </a:lnTo>
                  <a:lnTo>
                    <a:pt x="1230" y="794"/>
                  </a:lnTo>
                  <a:lnTo>
                    <a:pt x="1289" y="726"/>
                  </a:lnTo>
                  <a:lnTo>
                    <a:pt x="1289" y="726"/>
                  </a:lnTo>
                  <a:lnTo>
                    <a:pt x="1280" y="710"/>
                  </a:lnTo>
                  <a:lnTo>
                    <a:pt x="1260" y="671"/>
                  </a:lnTo>
                  <a:lnTo>
                    <a:pt x="1248" y="649"/>
                  </a:lnTo>
                  <a:lnTo>
                    <a:pt x="1239" y="625"/>
                  </a:lnTo>
                  <a:lnTo>
                    <a:pt x="1233" y="604"/>
                  </a:lnTo>
                  <a:lnTo>
                    <a:pt x="1230" y="595"/>
                  </a:lnTo>
                  <a:lnTo>
                    <a:pt x="1230" y="586"/>
                  </a:lnTo>
                  <a:lnTo>
                    <a:pt x="1230" y="153"/>
                  </a:lnTo>
                  <a:lnTo>
                    <a:pt x="1230" y="153"/>
                  </a:lnTo>
                  <a:lnTo>
                    <a:pt x="1238" y="141"/>
                  </a:lnTo>
                  <a:lnTo>
                    <a:pt x="1244" y="128"/>
                  </a:lnTo>
                  <a:lnTo>
                    <a:pt x="1250" y="111"/>
                  </a:lnTo>
                  <a:lnTo>
                    <a:pt x="1251" y="104"/>
                  </a:lnTo>
                  <a:lnTo>
                    <a:pt x="1251" y="95"/>
                  </a:lnTo>
                  <a:lnTo>
                    <a:pt x="1251" y="87"/>
                  </a:lnTo>
                  <a:lnTo>
                    <a:pt x="1250" y="80"/>
                  </a:lnTo>
                  <a:lnTo>
                    <a:pt x="1245" y="72"/>
                  </a:lnTo>
                  <a:lnTo>
                    <a:pt x="1239" y="66"/>
                  </a:lnTo>
                  <a:lnTo>
                    <a:pt x="1232" y="62"/>
                  </a:lnTo>
                  <a:lnTo>
                    <a:pt x="1221" y="59"/>
                  </a:lnTo>
                  <a:lnTo>
                    <a:pt x="1221" y="59"/>
                  </a:lnTo>
                  <a:lnTo>
                    <a:pt x="1221" y="50"/>
                  </a:lnTo>
                  <a:lnTo>
                    <a:pt x="1223" y="41"/>
                  </a:lnTo>
                  <a:lnTo>
                    <a:pt x="1224" y="30"/>
                  </a:lnTo>
                  <a:lnTo>
                    <a:pt x="1227" y="18"/>
                  </a:lnTo>
                  <a:lnTo>
                    <a:pt x="1233" y="9"/>
                  </a:lnTo>
                  <a:lnTo>
                    <a:pt x="1236" y="6"/>
                  </a:lnTo>
                  <a:lnTo>
                    <a:pt x="1239" y="3"/>
                  </a:lnTo>
                  <a:lnTo>
                    <a:pt x="1244" y="0"/>
                  </a:lnTo>
                  <a:lnTo>
                    <a:pt x="1248" y="0"/>
                  </a:lnTo>
                  <a:lnTo>
                    <a:pt x="1248" y="0"/>
                  </a:lnTo>
                  <a:lnTo>
                    <a:pt x="1253" y="0"/>
                  </a:lnTo>
                  <a:lnTo>
                    <a:pt x="1257" y="3"/>
                  </a:lnTo>
                  <a:lnTo>
                    <a:pt x="1262" y="6"/>
                  </a:lnTo>
                  <a:lnTo>
                    <a:pt x="1265" y="11"/>
                  </a:lnTo>
                  <a:lnTo>
                    <a:pt x="1272" y="23"/>
                  </a:lnTo>
                  <a:lnTo>
                    <a:pt x="1280" y="36"/>
                  </a:lnTo>
                  <a:lnTo>
                    <a:pt x="1287" y="51"/>
                  </a:lnTo>
                  <a:lnTo>
                    <a:pt x="1296" y="65"/>
                  </a:lnTo>
                  <a:lnTo>
                    <a:pt x="1301" y="71"/>
                  </a:lnTo>
                  <a:lnTo>
                    <a:pt x="1307" y="77"/>
                  </a:lnTo>
                  <a:lnTo>
                    <a:pt x="1313" y="83"/>
                  </a:lnTo>
                  <a:lnTo>
                    <a:pt x="1320" y="86"/>
                  </a:lnTo>
                  <a:lnTo>
                    <a:pt x="1320" y="86"/>
                  </a:lnTo>
                  <a:lnTo>
                    <a:pt x="1336" y="92"/>
                  </a:lnTo>
                  <a:lnTo>
                    <a:pt x="1354" y="98"/>
                  </a:lnTo>
                  <a:lnTo>
                    <a:pt x="1374" y="102"/>
                  </a:lnTo>
                  <a:lnTo>
                    <a:pt x="1393" y="107"/>
                  </a:lnTo>
                  <a:lnTo>
                    <a:pt x="1431" y="111"/>
                  </a:lnTo>
                  <a:lnTo>
                    <a:pt x="1461" y="113"/>
                  </a:lnTo>
                  <a:lnTo>
                    <a:pt x="1461" y="113"/>
                  </a:lnTo>
                  <a:lnTo>
                    <a:pt x="1473" y="114"/>
                  </a:lnTo>
                  <a:lnTo>
                    <a:pt x="1488" y="116"/>
                  </a:lnTo>
                  <a:lnTo>
                    <a:pt x="1519" y="123"/>
                  </a:lnTo>
                  <a:lnTo>
                    <a:pt x="1534" y="129"/>
                  </a:lnTo>
                  <a:lnTo>
                    <a:pt x="1546" y="134"/>
                  </a:lnTo>
                  <a:lnTo>
                    <a:pt x="1556" y="140"/>
                  </a:lnTo>
                  <a:lnTo>
                    <a:pt x="1564" y="144"/>
                  </a:lnTo>
                  <a:lnTo>
                    <a:pt x="1564" y="144"/>
                  </a:lnTo>
                  <a:lnTo>
                    <a:pt x="1583" y="165"/>
                  </a:lnTo>
                  <a:lnTo>
                    <a:pt x="1612" y="198"/>
                  </a:lnTo>
                  <a:lnTo>
                    <a:pt x="1625" y="216"/>
                  </a:lnTo>
                  <a:lnTo>
                    <a:pt x="1637" y="234"/>
                  </a:lnTo>
                  <a:lnTo>
                    <a:pt x="1646" y="249"/>
                  </a:lnTo>
                  <a:lnTo>
                    <a:pt x="1649" y="256"/>
                  </a:lnTo>
                  <a:lnTo>
                    <a:pt x="1649" y="262"/>
                  </a:lnTo>
                  <a:lnTo>
                    <a:pt x="1649" y="262"/>
                  </a:lnTo>
                  <a:lnTo>
                    <a:pt x="1652" y="279"/>
                  </a:lnTo>
                  <a:lnTo>
                    <a:pt x="1658" y="306"/>
                  </a:lnTo>
                  <a:lnTo>
                    <a:pt x="1679" y="384"/>
                  </a:lnTo>
                  <a:lnTo>
                    <a:pt x="1690" y="426"/>
                  </a:lnTo>
                  <a:lnTo>
                    <a:pt x="1699" y="466"/>
                  </a:lnTo>
                  <a:lnTo>
                    <a:pt x="1706" y="500"/>
                  </a:lnTo>
                  <a:lnTo>
                    <a:pt x="1708" y="515"/>
                  </a:lnTo>
                  <a:lnTo>
                    <a:pt x="1708" y="527"/>
                  </a:lnTo>
                  <a:lnTo>
                    <a:pt x="1708" y="527"/>
                  </a:lnTo>
                  <a:lnTo>
                    <a:pt x="1708" y="539"/>
                  </a:lnTo>
                  <a:lnTo>
                    <a:pt x="1705" y="553"/>
                  </a:lnTo>
                  <a:lnTo>
                    <a:pt x="1699" y="584"/>
                  </a:lnTo>
                  <a:lnTo>
                    <a:pt x="1688" y="616"/>
                  </a:lnTo>
                  <a:lnTo>
                    <a:pt x="1676" y="649"/>
                  </a:lnTo>
                  <a:lnTo>
                    <a:pt x="1655" y="704"/>
                  </a:lnTo>
                  <a:lnTo>
                    <a:pt x="1645" y="726"/>
                  </a:lnTo>
                  <a:lnTo>
                    <a:pt x="1645" y="726"/>
                  </a:lnTo>
                  <a:lnTo>
                    <a:pt x="1657" y="758"/>
                  </a:lnTo>
                  <a:lnTo>
                    <a:pt x="1685" y="833"/>
                  </a:lnTo>
                  <a:lnTo>
                    <a:pt x="1700" y="878"/>
                  </a:lnTo>
                  <a:lnTo>
                    <a:pt x="1715" y="924"/>
                  </a:lnTo>
                  <a:lnTo>
                    <a:pt x="1727" y="967"/>
                  </a:lnTo>
                  <a:lnTo>
                    <a:pt x="1732" y="987"/>
                  </a:lnTo>
                  <a:lnTo>
                    <a:pt x="1735" y="1006"/>
                  </a:lnTo>
                  <a:lnTo>
                    <a:pt x="1735" y="1006"/>
                  </a:lnTo>
                  <a:lnTo>
                    <a:pt x="1757" y="1156"/>
                  </a:lnTo>
                  <a:lnTo>
                    <a:pt x="1770" y="1267"/>
                  </a:lnTo>
                  <a:lnTo>
                    <a:pt x="1770" y="1267"/>
                  </a:lnTo>
                  <a:lnTo>
                    <a:pt x="1773" y="1283"/>
                  </a:lnTo>
                  <a:lnTo>
                    <a:pt x="1779" y="1306"/>
                  </a:lnTo>
                  <a:lnTo>
                    <a:pt x="1785" y="1318"/>
                  </a:lnTo>
                  <a:lnTo>
                    <a:pt x="1791" y="1331"/>
                  </a:lnTo>
                  <a:lnTo>
                    <a:pt x="1800" y="1345"/>
                  </a:lnTo>
                  <a:lnTo>
                    <a:pt x="1809" y="1360"/>
                  </a:lnTo>
                  <a:lnTo>
                    <a:pt x="1823" y="1375"/>
                  </a:lnTo>
                  <a:lnTo>
                    <a:pt x="1836" y="1390"/>
                  </a:lnTo>
                  <a:lnTo>
                    <a:pt x="1854" y="1405"/>
                  </a:lnTo>
                  <a:lnTo>
                    <a:pt x="1874" y="1421"/>
                  </a:lnTo>
                  <a:lnTo>
                    <a:pt x="1898" y="1436"/>
                  </a:lnTo>
                  <a:lnTo>
                    <a:pt x="1925" y="1451"/>
                  </a:lnTo>
                  <a:lnTo>
                    <a:pt x="1953" y="1464"/>
                  </a:lnTo>
                  <a:lnTo>
                    <a:pt x="1987" y="1479"/>
                  </a:lnTo>
                  <a:lnTo>
                    <a:pt x="1987" y="1479"/>
                  </a:lnTo>
                  <a:lnTo>
                    <a:pt x="1980" y="1482"/>
                  </a:lnTo>
                  <a:lnTo>
                    <a:pt x="1961" y="1490"/>
                  </a:lnTo>
                  <a:lnTo>
                    <a:pt x="1932" y="1497"/>
                  </a:lnTo>
                  <a:lnTo>
                    <a:pt x="1914" y="1500"/>
                  </a:lnTo>
                  <a:lnTo>
                    <a:pt x="1896" y="1503"/>
                  </a:lnTo>
                  <a:lnTo>
                    <a:pt x="1878" y="1503"/>
                  </a:lnTo>
                  <a:lnTo>
                    <a:pt x="1859" y="1502"/>
                  </a:lnTo>
                  <a:lnTo>
                    <a:pt x="1841" y="1499"/>
                  </a:lnTo>
                  <a:lnTo>
                    <a:pt x="1821" y="1493"/>
                  </a:lnTo>
                  <a:lnTo>
                    <a:pt x="1814" y="1488"/>
                  </a:lnTo>
                  <a:lnTo>
                    <a:pt x="1805" y="1482"/>
                  </a:lnTo>
                  <a:lnTo>
                    <a:pt x="1796" y="1476"/>
                  </a:lnTo>
                  <a:lnTo>
                    <a:pt x="1788" y="1469"/>
                  </a:lnTo>
                  <a:lnTo>
                    <a:pt x="1781" y="1461"/>
                  </a:lnTo>
                  <a:lnTo>
                    <a:pt x="1775" y="1451"/>
                  </a:lnTo>
                  <a:lnTo>
                    <a:pt x="1767" y="1440"/>
                  </a:lnTo>
                  <a:lnTo>
                    <a:pt x="1761" y="1430"/>
                  </a:lnTo>
                  <a:lnTo>
                    <a:pt x="1761" y="1430"/>
                  </a:lnTo>
                  <a:lnTo>
                    <a:pt x="1753" y="1429"/>
                  </a:lnTo>
                  <a:lnTo>
                    <a:pt x="1729" y="1426"/>
                  </a:lnTo>
                  <a:lnTo>
                    <a:pt x="1714" y="1423"/>
                  </a:lnTo>
                  <a:lnTo>
                    <a:pt x="1699" y="1418"/>
                  </a:lnTo>
                  <a:lnTo>
                    <a:pt x="1685" y="1414"/>
                  </a:lnTo>
                  <a:lnTo>
                    <a:pt x="1672" y="1408"/>
                  </a:lnTo>
                  <a:lnTo>
                    <a:pt x="1667" y="1343"/>
                  </a:lnTo>
                  <a:lnTo>
                    <a:pt x="1667" y="1343"/>
                  </a:lnTo>
                  <a:lnTo>
                    <a:pt x="1661" y="1352"/>
                  </a:lnTo>
                  <a:lnTo>
                    <a:pt x="1645" y="1372"/>
                  </a:lnTo>
                  <a:lnTo>
                    <a:pt x="1618" y="1400"/>
                  </a:lnTo>
                  <a:lnTo>
                    <a:pt x="1601" y="1417"/>
                  </a:lnTo>
                  <a:lnTo>
                    <a:pt x="1582" y="1432"/>
                  </a:lnTo>
                  <a:lnTo>
                    <a:pt x="1562" y="1446"/>
                  </a:lnTo>
                  <a:lnTo>
                    <a:pt x="1540" y="1461"/>
                  </a:lnTo>
                  <a:lnTo>
                    <a:pt x="1516" y="1473"/>
                  </a:lnTo>
                  <a:lnTo>
                    <a:pt x="1491" y="1484"/>
                  </a:lnTo>
                  <a:lnTo>
                    <a:pt x="1464" y="1493"/>
                  </a:lnTo>
                  <a:lnTo>
                    <a:pt x="1450" y="1494"/>
                  </a:lnTo>
                  <a:lnTo>
                    <a:pt x="1437" y="1496"/>
                  </a:lnTo>
                  <a:lnTo>
                    <a:pt x="1422" y="1497"/>
                  </a:lnTo>
                  <a:lnTo>
                    <a:pt x="1408" y="1497"/>
                  </a:lnTo>
                  <a:lnTo>
                    <a:pt x="1393" y="1496"/>
                  </a:lnTo>
                  <a:lnTo>
                    <a:pt x="1378" y="1493"/>
                  </a:lnTo>
                  <a:lnTo>
                    <a:pt x="1378" y="1493"/>
                  </a:lnTo>
                  <a:lnTo>
                    <a:pt x="1363" y="1506"/>
                  </a:lnTo>
                  <a:lnTo>
                    <a:pt x="1345" y="1520"/>
                  </a:lnTo>
                  <a:lnTo>
                    <a:pt x="1323" y="1535"/>
                  </a:lnTo>
                  <a:lnTo>
                    <a:pt x="1296" y="1548"/>
                  </a:lnTo>
                  <a:lnTo>
                    <a:pt x="1283" y="1556"/>
                  </a:lnTo>
                  <a:lnTo>
                    <a:pt x="1269" y="1560"/>
                  </a:lnTo>
                  <a:lnTo>
                    <a:pt x="1254" y="1565"/>
                  </a:lnTo>
                  <a:lnTo>
                    <a:pt x="1241" y="1568"/>
                  </a:lnTo>
                  <a:lnTo>
                    <a:pt x="1226" y="1569"/>
                  </a:lnTo>
                  <a:lnTo>
                    <a:pt x="1212" y="1569"/>
                  </a:lnTo>
                  <a:lnTo>
                    <a:pt x="1203" y="1632"/>
                  </a:lnTo>
                  <a:lnTo>
                    <a:pt x="1203" y="1632"/>
                  </a:lnTo>
                  <a:lnTo>
                    <a:pt x="1191" y="1628"/>
                  </a:lnTo>
                  <a:lnTo>
                    <a:pt x="1181" y="1622"/>
                  </a:lnTo>
                  <a:lnTo>
                    <a:pt x="1167" y="1614"/>
                  </a:lnTo>
                  <a:lnTo>
                    <a:pt x="1155" y="1605"/>
                  </a:lnTo>
                  <a:lnTo>
                    <a:pt x="1145" y="1595"/>
                  </a:lnTo>
                  <a:lnTo>
                    <a:pt x="1140" y="1589"/>
                  </a:lnTo>
                  <a:lnTo>
                    <a:pt x="1137" y="1583"/>
                  </a:lnTo>
                  <a:lnTo>
                    <a:pt x="1136" y="1575"/>
                  </a:lnTo>
                  <a:lnTo>
                    <a:pt x="1136" y="1569"/>
                  </a:lnTo>
                  <a:lnTo>
                    <a:pt x="1136" y="1569"/>
                  </a:lnTo>
                  <a:lnTo>
                    <a:pt x="1134" y="1563"/>
                  </a:lnTo>
                  <a:lnTo>
                    <a:pt x="1133" y="1556"/>
                  </a:lnTo>
                  <a:lnTo>
                    <a:pt x="1127" y="1551"/>
                  </a:lnTo>
                  <a:lnTo>
                    <a:pt x="1121" y="1545"/>
                  </a:lnTo>
                  <a:lnTo>
                    <a:pt x="1113" y="1541"/>
                  </a:lnTo>
                  <a:lnTo>
                    <a:pt x="1105" y="1536"/>
                  </a:lnTo>
                  <a:lnTo>
                    <a:pt x="1085" y="1529"/>
                  </a:lnTo>
                  <a:lnTo>
                    <a:pt x="1066" y="1523"/>
                  </a:lnTo>
                  <a:lnTo>
                    <a:pt x="1049" y="1518"/>
                  </a:lnTo>
                  <a:lnTo>
                    <a:pt x="1031" y="1515"/>
                  </a:lnTo>
                  <a:lnTo>
                    <a:pt x="1069" y="1461"/>
                  </a:lnTo>
                  <a:lnTo>
                    <a:pt x="1069" y="1461"/>
                  </a:lnTo>
                  <a:lnTo>
                    <a:pt x="1034" y="1446"/>
                  </a:lnTo>
                  <a:lnTo>
                    <a:pt x="998" y="1432"/>
                  </a:lnTo>
                  <a:lnTo>
                    <a:pt x="956" y="1415"/>
                  </a:lnTo>
                  <a:lnTo>
                    <a:pt x="913" y="1400"/>
                  </a:lnTo>
                  <a:lnTo>
                    <a:pt x="873" y="1387"/>
                  </a:lnTo>
                  <a:lnTo>
                    <a:pt x="855" y="1382"/>
                  </a:lnTo>
                  <a:lnTo>
                    <a:pt x="838" y="1379"/>
                  </a:lnTo>
                  <a:lnTo>
                    <a:pt x="825" y="1379"/>
                  </a:lnTo>
                  <a:lnTo>
                    <a:pt x="816" y="1379"/>
                  </a:lnTo>
                  <a:lnTo>
                    <a:pt x="816" y="1379"/>
                  </a:lnTo>
                  <a:lnTo>
                    <a:pt x="795" y="1385"/>
                  </a:lnTo>
                  <a:lnTo>
                    <a:pt x="766" y="1391"/>
                  </a:lnTo>
                  <a:lnTo>
                    <a:pt x="732" y="1397"/>
                  </a:lnTo>
                  <a:lnTo>
                    <a:pt x="696" y="1402"/>
                  </a:lnTo>
                  <a:lnTo>
                    <a:pt x="662" y="1405"/>
                  </a:lnTo>
                  <a:lnTo>
                    <a:pt x="632" y="1406"/>
                  </a:lnTo>
                  <a:lnTo>
                    <a:pt x="609" y="1406"/>
                  </a:lnTo>
                  <a:lnTo>
                    <a:pt x="603" y="1405"/>
                  </a:lnTo>
                  <a:lnTo>
                    <a:pt x="599" y="1403"/>
                  </a:lnTo>
                  <a:lnTo>
                    <a:pt x="599" y="1403"/>
                  </a:lnTo>
                  <a:lnTo>
                    <a:pt x="599" y="1400"/>
                  </a:lnTo>
                  <a:lnTo>
                    <a:pt x="597" y="1396"/>
                  </a:lnTo>
                  <a:lnTo>
                    <a:pt x="599" y="1387"/>
                  </a:lnTo>
                  <a:lnTo>
                    <a:pt x="608" y="1364"/>
                  </a:lnTo>
                  <a:lnTo>
                    <a:pt x="612" y="1349"/>
                  </a:lnTo>
                  <a:lnTo>
                    <a:pt x="617" y="1333"/>
                  </a:lnTo>
                  <a:lnTo>
                    <a:pt x="621" y="1313"/>
                  </a:lnTo>
                  <a:lnTo>
                    <a:pt x="621" y="1294"/>
                  </a:lnTo>
                  <a:lnTo>
                    <a:pt x="621" y="1294"/>
                  </a:lnTo>
                  <a:lnTo>
                    <a:pt x="623" y="1241"/>
                  </a:lnTo>
                  <a:lnTo>
                    <a:pt x="624" y="1177"/>
                  </a:lnTo>
                  <a:lnTo>
                    <a:pt x="623" y="1147"/>
                  </a:lnTo>
                  <a:lnTo>
                    <a:pt x="620" y="1123"/>
                  </a:lnTo>
                  <a:lnTo>
                    <a:pt x="618" y="1114"/>
                  </a:lnTo>
                  <a:lnTo>
                    <a:pt x="615" y="1107"/>
                  </a:lnTo>
                  <a:lnTo>
                    <a:pt x="612" y="1102"/>
                  </a:lnTo>
                  <a:lnTo>
                    <a:pt x="608" y="1101"/>
                  </a:lnTo>
                  <a:lnTo>
                    <a:pt x="608" y="1101"/>
                  </a:lnTo>
                  <a:lnTo>
                    <a:pt x="603" y="1099"/>
                  </a:lnTo>
                  <a:lnTo>
                    <a:pt x="596" y="1096"/>
                  </a:lnTo>
                  <a:lnTo>
                    <a:pt x="579" y="1084"/>
                  </a:lnTo>
                  <a:lnTo>
                    <a:pt x="558" y="1068"/>
                  </a:lnTo>
                  <a:lnTo>
                    <a:pt x="537" y="1048"/>
                  </a:lnTo>
                  <a:lnTo>
                    <a:pt x="498" y="1012"/>
                  </a:lnTo>
                  <a:lnTo>
                    <a:pt x="482" y="996"/>
                  </a:lnTo>
                  <a:lnTo>
                    <a:pt x="482" y="996"/>
                  </a:lnTo>
                  <a:lnTo>
                    <a:pt x="460" y="1065"/>
                  </a:lnTo>
                  <a:lnTo>
                    <a:pt x="436" y="1135"/>
                  </a:lnTo>
                  <a:lnTo>
                    <a:pt x="407" y="1217"/>
                  </a:lnTo>
                  <a:lnTo>
                    <a:pt x="376" y="1303"/>
                  </a:lnTo>
                  <a:lnTo>
                    <a:pt x="346" y="1379"/>
                  </a:lnTo>
                  <a:lnTo>
                    <a:pt x="331" y="1411"/>
                  </a:lnTo>
                  <a:lnTo>
                    <a:pt x="319" y="1437"/>
                  </a:lnTo>
                  <a:lnTo>
                    <a:pt x="307" y="1458"/>
                  </a:lnTo>
                  <a:lnTo>
                    <a:pt x="302" y="1464"/>
                  </a:lnTo>
                  <a:lnTo>
                    <a:pt x="298" y="1470"/>
                  </a:lnTo>
                  <a:lnTo>
                    <a:pt x="298" y="1470"/>
                  </a:lnTo>
                  <a:lnTo>
                    <a:pt x="290" y="1481"/>
                  </a:lnTo>
                  <a:lnTo>
                    <a:pt x="283" y="1493"/>
                  </a:lnTo>
                  <a:lnTo>
                    <a:pt x="272" y="1506"/>
                  </a:lnTo>
                  <a:lnTo>
                    <a:pt x="260" y="1520"/>
                  </a:lnTo>
                  <a:lnTo>
                    <a:pt x="249" y="1530"/>
                  </a:lnTo>
                  <a:lnTo>
                    <a:pt x="241" y="1535"/>
                  </a:lnTo>
                  <a:lnTo>
                    <a:pt x="235" y="1539"/>
                  </a:lnTo>
                  <a:lnTo>
                    <a:pt x="228" y="1541"/>
                  </a:lnTo>
                  <a:lnTo>
                    <a:pt x="220" y="1542"/>
                  </a:lnTo>
                  <a:lnTo>
                    <a:pt x="220" y="1542"/>
                  </a:lnTo>
                  <a:lnTo>
                    <a:pt x="213" y="1541"/>
                  </a:lnTo>
                  <a:lnTo>
                    <a:pt x="205" y="1539"/>
                  </a:lnTo>
                  <a:lnTo>
                    <a:pt x="184" y="1533"/>
                  </a:lnTo>
                  <a:lnTo>
                    <a:pt x="162" y="1523"/>
                  </a:lnTo>
                  <a:lnTo>
                    <a:pt x="141" y="1509"/>
                  </a:lnTo>
                  <a:lnTo>
                    <a:pt x="130" y="1502"/>
                  </a:lnTo>
                  <a:lnTo>
                    <a:pt x="120" y="1493"/>
                  </a:lnTo>
                  <a:lnTo>
                    <a:pt x="111" y="1484"/>
                  </a:lnTo>
                  <a:lnTo>
                    <a:pt x="103" y="1473"/>
                  </a:lnTo>
                  <a:lnTo>
                    <a:pt x="97" y="1463"/>
                  </a:lnTo>
                  <a:lnTo>
                    <a:pt x="93" y="1452"/>
                  </a:lnTo>
                  <a:lnTo>
                    <a:pt x="90" y="1440"/>
                  </a:lnTo>
                  <a:lnTo>
                    <a:pt x="90" y="14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15">
              <a:extLst>
                <a:ext uri="{FF2B5EF4-FFF2-40B4-BE49-F238E27FC236}">
                  <a16:creationId xmlns:a16="http://schemas.microsoft.com/office/drawing/2014/main" id="{EB26398A-AF8D-45C5-ABC3-FBB5FF6B0B49}"/>
                </a:ext>
              </a:extLst>
            </p:cNvPr>
            <p:cNvSpPr>
              <a:spLocks/>
            </p:cNvSpPr>
            <p:nvPr/>
          </p:nvSpPr>
          <p:spPr bwMode="auto">
            <a:xfrm>
              <a:off x="1450" y="2170"/>
              <a:ext cx="110" cy="75"/>
            </a:xfrm>
            <a:custGeom>
              <a:avLst/>
              <a:gdLst>
                <a:gd name="T0" fmla="*/ 0 w 220"/>
                <a:gd name="T1" fmla="*/ 30 h 150"/>
                <a:gd name="T2" fmla="*/ 0 w 220"/>
                <a:gd name="T3" fmla="*/ 30 h 150"/>
                <a:gd name="T4" fmla="*/ 3 w 220"/>
                <a:gd name="T5" fmla="*/ 29 h 150"/>
                <a:gd name="T6" fmla="*/ 12 w 220"/>
                <a:gd name="T7" fmla="*/ 23 h 150"/>
                <a:gd name="T8" fmla="*/ 27 w 220"/>
                <a:gd name="T9" fmla="*/ 15 h 150"/>
                <a:gd name="T10" fmla="*/ 48 w 220"/>
                <a:gd name="T11" fmla="*/ 8 h 150"/>
                <a:gd name="T12" fmla="*/ 61 w 220"/>
                <a:gd name="T13" fmla="*/ 5 h 150"/>
                <a:gd name="T14" fmla="*/ 75 w 220"/>
                <a:gd name="T15" fmla="*/ 2 h 150"/>
                <a:gd name="T16" fmla="*/ 91 w 220"/>
                <a:gd name="T17" fmla="*/ 0 h 150"/>
                <a:gd name="T18" fmla="*/ 109 w 220"/>
                <a:gd name="T19" fmla="*/ 0 h 150"/>
                <a:gd name="T20" fmla="*/ 129 w 220"/>
                <a:gd name="T21" fmla="*/ 0 h 150"/>
                <a:gd name="T22" fmla="*/ 150 w 220"/>
                <a:gd name="T23" fmla="*/ 3 h 150"/>
                <a:gd name="T24" fmla="*/ 174 w 220"/>
                <a:gd name="T25" fmla="*/ 6 h 150"/>
                <a:gd name="T26" fmla="*/ 197 w 220"/>
                <a:gd name="T27" fmla="*/ 12 h 150"/>
                <a:gd name="T28" fmla="*/ 220 w 220"/>
                <a:gd name="T29" fmla="*/ 80 h 150"/>
                <a:gd name="T30" fmla="*/ 220 w 220"/>
                <a:gd name="T31" fmla="*/ 80 h 150"/>
                <a:gd name="T32" fmla="*/ 199 w 220"/>
                <a:gd name="T33" fmla="*/ 77 h 150"/>
                <a:gd name="T34" fmla="*/ 177 w 220"/>
                <a:gd name="T35" fmla="*/ 74 h 150"/>
                <a:gd name="T36" fmla="*/ 150 w 220"/>
                <a:gd name="T37" fmla="*/ 72 h 150"/>
                <a:gd name="T38" fmla="*/ 121 w 220"/>
                <a:gd name="T39" fmla="*/ 71 h 150"/>
                <a:gd name="T40" fmla="*/ 93 w 220"/>
                <a:gd name="T41" fmla="*/ 71 h 150"/>
                <a:gd name="T42" fmla="*/ 79 w 220"/>
                <a:gd name="T43" fmla="*/ 72 h 150"/>
                <a:gd name="T44" fmla="*/ 67 w 220"/>
                <a:gd name="T45" fmla="*/ 74 h 150"/>
                <a:gd name="T46" fmla="*/ 57 w 220"/>
                <a:gd name="T47" fmla="*/ 77 h 150"/>
                <a:gd name="T48" fmla="*/ 49 w 220"/>
                <a:gd name="T49" fmla="*/ 80 h 150"/>
                <a:gd name="T50" fmla="*/ 49 w 220"/>
                <a:gd name="T51" fmla="*/ 80 h 150"/>
                <a:gd name="T52" fmla="*/ 42 w 220"/>
                <a:gd name="T53" fmla="*/ 84 h 150"/>
                <a:gd name="T54" fmla="*/ 39 w 220"/>
                <a:gd name="T55" fmla="*/ 89 h 150"/>
                <a:gd name="T56" fmla="*/ 36 w 220"/>
                <a:gd name="T57" fmla="*/ 95 h 150"/>
                <a:gd name="T58" fmla="*/ 36 w 220"/>
                <a:gd name="T59" fmla="*/ 99 h 150"/>
                <a:gd name="T60" fmla="*/ 37 w 220"/>
                <a:gd name="T61" fmla="*/ 105 h 150"/>
                <a:gd name="T62" fmla="*/ 40 w 220"/>
                <a:gd name="T63" fmla="*/ 110 h 150"/>
                <a:gd name="T64" fmla="*/ 48 w 220"/>
                <a:gd name="T65" fmla="*/ 120 h 150"/>
                <a:gd name="T66" fmla="*/ 57 w 220"/>
                <a:gd name="T67" fmla="*/ 129 h 150"/>
                <a:gd name="T68" fmla="*/ 66 w 220"/>
                <a:gd name="T69" fmla="*/ 136 h 150"/>
                <a:gd name="T70" fmla="*/ 76 w 220"/>
                <a:gd name="T71" fmla="*/ 142 h 150"/>
                <a:gd name="T72" fmla="*/ 76 w 220"/>
                <a:gd name="T73" fmla="*/ 142 h 150"/>
                <a:gd name="T74" fmla="*/ 73 w 220"/>
                <a:gd name="T75" fmla="*/ 145 h 150"/>
                <a:gd name="T76" fmla="*/ 67 w 220"/>
                <a:gd name="T77" fmla="*/ 148 h 150"/>
                <a:gd name="T78" fmla="*/ 64 w 220"/>
                <a:gd name="T79" fmla="*/ 150 h 150"/>
                <a:gd name="T80" fmla="*/ 58 w 220"/>
                <a:gd name="T81" fmla="*/ 150 h 150"/>
                <a:gd name="T82" fmla="*/ 54 w 220"/>
                <a:gd name="T83" fmla="*/ 150 h 150"/>
                <a:gd name="T84" fmla="*/ 48 w 220"/>
                <a:gd name="T85" fmla="*/ 147 h 150"/>
                <a:gd name="T86" fmla="*/ 42 w 220"/>
                <a:gd name="T87" fmla="*/ 144 h 150"/>
                <a:gd name="T88" fmla="*/ 36 w 220"/>
                <a:gd name="T89" fmla="*/ 138 h 150"/>
                <a:gd name="T90" fmla="*/ 28 w 220"/>
                <a:gd name="T91" fmla="*/ 129 h 150"/>
                <a:gd name="T92" fmla="*/ 22 w 220"/>
                <a:gd name="T93" fmla="*/ 117 h 150"/>
                <a:gd name="T94" fmla="*/ 16 w 220"/>
                <a:gd name="T95" fmla="*/ 101 h 150"/>
                <a:gd name="T96" fmla="*/ 10 w 220"/>
                <a:gd name="T97" fmla="*/ 81 h 150"/>
                <a:gd name="T98" fmla="*/ 4 w 220"/>
                <a:gd name="T99" fmla="*/ 59 h 150"/>
                <a:gd name="T100" fmla="*/ 0 w 220"/>
                <a:gd name="T101" fmla="*/ 3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0" h="150">
                  <a:moveTo>
                    <a:pt x="0" y="30"/>
                  </a:moveTo>
                  <a:lnTo>
                    <a:pt x="0" y="30"/>
                  </a:lnTo>
                  <a:lnTo>
                    <a:pt x="3" y="29"/>
                  </a:lnTo>
                  <a:lnTo>
                    <a:pt x="12" y="23"/>
                  </a:lnTo>
                  <a:lnTo>
                    <a:pt x="27" y="15"/>
                  </a:lnTo>
                  <a:lnTo>
                    <a:pt x="48" y="8"/>
                  </a:lnTo>
                  <a:lnTo>
                    <a:pt x="61" y="5"/>
                  </a:lnTo>
                  <a:lnTo>
                    <a:pt x="75" y="2"/>
                  </a:lnTo>
                  <a:lnTo>
                    <a:pt x="91" y="0"/>
                  </a:lnTo>
                  <a:lnTo>
                    <a:pt x="109" y="0"/>
                  </a:lnTo>
                  <a:lnTo>
                    <a:pt x="129" y="0"/>
                  </a:lnTo>
                  <a:lnTo>
                    <a:pt x="150" y="3"/>
                  </a:lnTo>
                  <a:lnTo>
                    <a:pt x="174" y="6"/>
                  </a:lnTo>
                  <a:lnTo>
                    <a:pt x="197" y="12"/>
                  </a:lnTo>
                  <a:lnTo>
                    <a:pt x="220" y="80"/>
                  </a:lnTo>
                  <a:lnTo>
                    <a:pt x="220" y="80"/>
                  </a:lnTo>
                  <a:lnTo>
                    <a:pt x="199" y="77"/>
                  </a:lnTo>
                  <a:lnTo>
                    <a:pt x="177" y="74"/>
                  </a:lnTo>
                  <a:lnTo>
                    <a:pt x="150" y="72"/>
                  </a:lnTo>
                  <a:lnTo>
                    <a:pt x="121" y="71"/>
                  </a:lnTo>
                  <a:lnTo>
                    <a:pt x="93" y="71"/>
                  </a:lnTo>
                  <a:lnTo>
                    <a:pt x="79" y="72"/>
                  </a:lnTo>
                  <a:lnTo>
                    <a:pt x="67" y="74"/>
                  </a:lnTo>
                  <a:lnTo>
                    <a:pt x="57" y="77"/>
                  </a:lnTo>
                  <a:lnTo>
                    <a:pt x="49" y="80"/>
                  </a:lnTo>
                  <a:lnTo>
                    <a:pt x="49" y="80"/>
                  </a:lnTo>
                  <a:lnTo>
                    <a:pt x="42" y="84"/>
                  </a:lnTo>
                  <a:lnTo>
                    <a:pt x="39" y="89"/>
                  </a:lnTo>
                  <a:lnTo>
                    <a:pt x="36" y="95"/>
                  </a:lnTo>
                  <a:lnTo>
                    <a:pt x="36" y="99"/>
                  </a:lnTo>
                  <a:lnTo>
                    <a:pt x="37" y="105"/>
                  </a:lnTo>
                  <a:lnTo>
                    <a:pt x="40" y="110"/>
                  </a:lnTo>
                  <a:lnTo>
                    <a:pt x="48" y="120"/>
                  </a:lnTo>
                  <a:lnTo>
                    <a:pt x="57" y="129"/>
                  </a:lnTo>
                  <a:lnTo>
                    <a:pt x="66" y="136"/>
                  </a:lnTo>
                  <a:lnTo>
                    <a:pt x="76" y="142"/>
                  </a:lnTo>
                  <a:lnTo>
                    <a:pt x="76" y="142"/>
                  </a:lnTo>
                  <a:lnTo>
                    <a:pt x="73" y="145"/>
                  </a:lnTo>
                  <a:lnTo>
                    <a:pt x="67" y="148"/>
                  </a:lnTo>
                  <a:lnTo>
                    <a:pt x="64" y="150"/>
                  </a:lnTo>
                  <a:lnTo>
                    <a:pt x="58" y="150"/>
                  </a:lnTo>
                  <a:lnTo>
                    <a:pt x="54" y="150"/>
                  </a:lnTo>
                  <a:lnTo>
                    <a:pt x="48" y="147"/>
                  </a:lnTo>
                  <a:lnTo>
                    <a:pt x="42" y="144"/>
                  </a:lnTo>
                  <a:lnTo>
                    <a:pt x="36" y="138"/>
                  </a:lnTo>
                  <a:lnTo>
                    <a:pt x="28" y="129"/>
                  </a:lnTo>
                  <a:lnTo>
                    <a:pt x="22" y="117"/>
                  </a:lnTo>
                  <a:lnTo>
                    <a:pt x="16" y="101"/>
                  </a:lnTo>
                  <a:lnTo>
                    <a:pt x="10" y="81"/>
                  </a:lnTo>
                  <a:lnTo>
                    <a:pt x="4" y="59"/>
                  </a:lnTo>
                  <a:lnTo>
                    <a:pt x="0" y="3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16">
              <a:extLst>
                <a:ext uri="{FF2B5EF4-FFF2-40B4-BE49-F238E27FC236}">
                  <a16:creationId xmlns:a16="http://schemas.microsoft.com/office/drawing/2014/main" id="{B4896531-70F4-48A4-83F6-C7D1264D118D}"/>
                </a:ext>
              </a:extLst>
            </p:cNvPr>
            <p:cNvSpPr>
              <a:spLocks/>
            </p:cNvSpPr>
            <p:nvPr/>
          </p:nvSpPr>
          <p:spPr bwMode="auto">
            <a:xfrm>
              <a:off x="1450" y="2170"/>
              <a:ext cx="110" cy="75"/>
            </a:xfrm>
            <a:custGeom>
              <a:avLst/>
              <a:gdLst>
                <a:gd name="T0" fmla="*/ 0 w 220"/>
                <a:gd name="T1" fmla="*/ 30 h 150"/>
                <a:gd name="T2" fmla="*/ 0 w 220"/>
                <a:gd name="T3" fmla="*/ 30 h 150"/>
                <a:gd name="T4" fmla="*/ 3 w 220"/>
                <a:gd name="T5" fmla="*/ 29 h 150"/>
                <a:gd name="T6" fmla="*/ 12 w 220"/>
                <a:gd name="T7" fmla="*/ 23 h 150"/>
                <a:gd name="T8" fmla="*/ 27 w 220"/>
                <a:gd name="T9" fmla="*/ 15 h 150"/>
                <a:gd name="T10" fmla="*/ 48 w 220"/>
                <a:gd name="T11" fmla="*/ 8 h 150"/>
                <a:gd name="T12" fmla="*/ 61 w 220"/>
                <a:gd name="T13" fmla="*/ 5 h 150"/>
                <a:gd name="T14" fmla="*/ 75 w 220"/>
                <a:gd name="T15" fmla="*/ 2 h 150"/>
                <a:gd name="T16" fmla="*/ 91 w 220"/>
                <a:gd name="T17" fmla="*/ 0 h 150"/>
                <a:gd name="T18" fmla="*/ 109 w 220"/>
                <a:gd name="T19" fmla="*/ 0 h 150"/>
                <a:gd name="T20" fmla="*/ 129 w 220"/>
                <a:gd name="T21" fmla="*/ 0 h 150"/>
                <a:gd name="T22" fmla="*/ 150 w 220"/>
                <a:gd name="T23" fmla="*/ 3 h 150"/>
                <a:gd name="T24" fmla="*/ 174 w 220"/>
                <a:gd name="T25" fmla="*/ 6 h 150"/>
                <a:gd name="T26" fmla="*/ 197 w 220"/>
                <a:gd name="T27" fmla="*/ 12 h 150"/>
                <a:gd name="T28" fmla="*/ 220 w 220"/>
                <a:gd name="T29" fmla="*/ 80 h 150"/>
                <a:gd name="T30" fmla="*/ 220 w 220"/>
                <a:gd name="T31" fmla="*/ 80 h 150"/>
                <a:gd name="T32" fmla="*/ 199 w 220"/>
                <a:gd name="T33" fmla="*/ 77 h 150"/>
                <a:gd name="T34" fmla="*/ 177 w 220"/>
                <a:gd name="T35" fmla="*/ 74 h 150"/>
                <a:gd name="T36" fmla="*/ 150 w 220"/>
                <a:gd name="T37" fmla="*/ 72 h 150"/>
                <a:gd name="T38" fmla="*/ 121 w 220"/>
                <a:gd name="T39" fmla="*/ 71 h 150"/>
                <a:gd name="T40" fmla="*/ 93 w 220"/>
                <a:gd name="T41" fmla="*/ 71 h 150"/>
                <a:gd name="T42" fmla="*/ 79 w 220"/>
                <a:gd name="T43" fmla="*/ 72 h 150"/>
                <a:gd name="T44" fmla="*/ 67 w 220"/>
                <a:gd name="T45" fmla="*/ 74 h 150"/>
                <a:gd name="T46" fmla="*/ 57 w 220"/>
                <a:gd name="T47" fmla="*/ 77 h 150"/>
                <a:gd name="T48" fmla="*/ 49 w 220"/>
                <a:gd name="T49" fmla="*/ 80 h 150"/>
                <a:gd name="T50" fmla="*/ 49 w 220"/>
                <a:gd name="T51" fmla="*/ 80 h 150"/>
                <a:gd name="T52" fmla="*/ 42 w 220"/>
                <a:gd name="T53" fmla="*/ 84 h 150"/>
                <a:gd name="T54" fmla="*/ 39 w 220"/>
                <a:gd name="T55" fmla="*/ 89 h 150"/>
                <a:gd name="T56" fmla="*/ 36 w 220"/>
                <a:gd name="T57" fmla="*/ 95 h 150"/>
                <a:gd name="T58" fmla="*/ 36 w 220"/>
                <a:gd name="T59" fmla="*/ 99 h 150"/>
                <a:gd name="T60" fmla="*/ 37 w 220"/>
                <a:gd name="T61" fmla="*/ 105 h 150"/>
                <a:gd name="T62" fmla="*/ 40 w 220"/>
                <a:gd name="T63" fmla="*/ 110 h 150"/>
                <a:gd name="T64" fmla="*/ 48 w 220"/>
                <a:gd name="T65" fmla="*/ 120 h 150"/>
                <a:gd name="T66" fmla="*/ 57 w 220"/>
                <a:gd name="T67" fmla="*/ 129 h 150"/>
                <a:gd name="T68" fmla="*/ 66 w 220"/>
                <a:gd name="T69" fmla="*/ 136 h 150"/>
                <a:gd name="T70" fmla="*/ 76 w 220"/>
                <a:gd name="T71" fmla="*/ 142 h 150"/>
                <a:gd name="T72" fmla="*/ 76 w 220"/>
                <a:gd name="T73" fmla="*/ 142 h 150"/>
                <a:gd name="T74" fmla="*/ 73 w 220"/>
                <a:gd name="T75" fmla="*/ 145 h 150"/>
                <a:gd name="T76" fmla="*/ 67 w 220"/>
                <a:gd name="T77" fmla="*/ 148 h 150"/>
                <a:gd name="T78" fmla="*/ 64 w 220"/>
                <a:gd name="T79" fmla="*/ 150 h 150"/>
                <a:gd name="T80" fmla="*/ 58 w 220"/>
                <a:gd name="T81" fmla="*/ 150 h 150"/>
                <a:gd name="T82" fmla="*/ 54 w 220"/>
                <a:gd name="T83" fmla="*/ 150 h 150"/>
                <a:gd name="T84" fmla="*/ 48 w 220"/>
                <a:gd name="T85" fmla="*/ 147 h 150"/>
                <a:gd name="T86" fmla="*/ 42 w 220"/>
                <a:gd name="T87" fmla="*/ 144 h 150"/>
                <a:gd name="T88" fmla="*/ 36 w 220"/>
                <a:gd name="T89" fmla="*/ 138 h 150"/>
                <a:gd name="T90" fmla="*/ 28 w 220"/>
                <a:gd name="T91" fmla="*/ 129 h 150"/>
                <a:gd name="T92" fmla="*/ 22 w 220"/>
                <a:gd name="T93" fmla="*/ 117 h 150"/>
                <a:gd name="T94" fmla="*/ 16 w 220"/>
                <a:gd name="T95" fmla="*/ 101 h 150"/>
                <a:gd name="T96" fmla="*/ 10 w 220"/>
                <a:gd name="T97" fmla="*/ 81 h 150"/>
                <a:gd name="T98" fmla="*/ 4 w 220"/>
                <a:gd name="T99" fmla="*/ 59 h 150"/>
                <a:gd name="T100" fmla="*/ 0 w 220"/>
                <a:gd name="T101" fmla="*/ 3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0" h="150">
                  <a:moveTo>
                    <a:pt x="0" y="30"/>
                  </a:moveTo>
                  <a:lnTo>
                    <a:pt x="0" y="30"/>
                  </a:lnTo>
                  <a:lnTo>
                    <a:pt x="3" y="29"/>
                  </a:lnTo>
                  <a:lnTo>
                    <a:pt x="12" y="23"/>
                  </a:lnTo>
                  <a:lnTo>
                    <a:pt x="27" y="15"/>
                  </a:lnTo>
                  <a:lnTo>
                    <a:pt x="48" y="8"/>
                  </a:lnTo>
                  <a:lnTo>
                    <a:pt x="61" y="5"/>
                  </a:lnTo>
                  <a:lnTo>
                    <a:pt x="75" y="2"/>
                  </a:lnTo>
                  <a:lnTo>
                    <a:pt x="91" y="0"/>
                  </a:lnTo>
                  <a:lnTo>
                    <a:pt x="109" y="0"/>
                  </a:lnTo>
                  <a:lnTo>
                    <a:pt x="129" y="0"/>
                  </a:lnTo>
                  <a:lnTo>
                    <a:pt x="150" y="3"/>
                  </a:lnTo>
                  <a:lnTo>
                    <a:pt x="174" y="6"/>
                  </a:lnTo>
                  <a:lnTo>
                    <a:pt x="197" y="12"/>
                  </a:lnTo>
                  <a:lnTo>
                    <a:pt x="220" y="80"/>
                  </a:lnTo>
                  <a:lnTo>
                    <a:pt x="220" y="80"/>
                  </a:lnTo>
                  <a:lnTo>
                    <a:pt x="199" y="77"/>
                  </a:lnTo>
                  <a:lnTo>
                    <a:pt x="177" y="74"/>
                  </a:lnTo>
                  <a:lnTo>
                    <a:pt x="150" y="72"/>
                  </a:lnTo>
                  <a:lnTo>
                    <a:pt x="121" y="71"/>
                  </a:lnTo>
                  <a:lnTo>
                    <a:pt x="93" y="71"/>
                  </a:lnTo>
                  <a:lnTo>
                    <a:pt x="79" y="72"/>
                  </a:lnTo>
                  <a:lnTo>
                    <a:pt x="67" y="74"/>
                  </a:lnTo>
                  <a:lnTo>
                    <a:pt x="57" y="77"/>
                  </a:lnTo>
                  <a:lnTo>
                    <a:pt x="49" y="80"/>
                  </a:lnTo>
                  <a:lnTo>
                    <a:pt x="49" y="80"/>
                  </a:lnTo>
                  <a:lnTo>
                    <a:pt x="42" y="84"/>
                  </a:lnTo>
                  <a:lnTo>
                    <a:pt x="39" y="89"/>
                  </a:lnTo>
                  <a:lnTo>
                    <a:pt x="36" y="95"/>
                  </a:lnTo>
                  <a:lnTo>
                    <a:pt x="36" y="99"/>
                  </a:lnTo>
                  <a:lnTo>
                    <a:pt x="37" y="105"/>
                  </a:lnTo>
                  <a:lnTo>
                    <a:pt x="40" y="110"/>
                  </a:lnTo>
                  <a:lnTo>
                    <a:pt x="48" y="120"/>
                  </a:lnTo>
                  <a:lnTo>
                    <a:pt x="57" y="129"/>
                  </a:lnTo>
                  <a:lnTo>
                    <a:pt x="66" y="136"/>
                  </a:lnTo>
                  <a:lnTo>
                    <a:pt x="76" y="142"/>
                  </a:lnTo>
                  <a:lnTo>
                    <a:pt x="76" y="142"/>
                  </a:lnTo>
                  <a:lnTo>
                    <a:pt x="73" y="145"/>
                  </a:lnTo>
                  <a:lnTo>
                    <a:pt x="67" y="148"/>
                  </a:lnTo>
                  <a:lnTo>
                    <a:pt x="64" y="150"/>
                  </a:lnTo>
                  <a:lnTo>
                    <a:pt x="58" y="150"/>
                  </a:lnTo>
                  <a:lnTo>
                    <a:pt x="54" y="150"/>
                  </a:lnTo>
                  <a:lnTo>
                    <a:pt x="48" y="147"/>
                  </a:lnTo>
                  <a:lnTo>
                    <a:pt x="42" y="144"/>
                  </a:lnTo>
                  <a:lnTo>
                    <a:pt x="36" y="138"/>
                  </a:lnTo>
                  <a:lnTo>
                    <a:pt x="28" y="129"/>
                  </a:lnTo>
                  <a:lnTo>
                    <a:pt x="22" y="117"/>
                  </a:lnTo>
                  <a:lnTo>
                    <a:pt x="16" y="101"/>
                  </a:lnTo>
                  <a:lnTo>
                    <a:pt x="10" y="81"/>
                  </a:lnTo>
                  <a:lnTo>
                    <a:pt x="4" y="59"/>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17">
              <a:extLst>
                <a:ext uri="{FF2B5EF4-FFF2-40B4-BE49-F238E27FC236}">
                  <a16:creationId xmlns:a16="http://schemas.microsoft.com/office/drawing/2014/main" id="{7F2E1C64-0A4A-45F4-B270-544A7C7F5184}"/>
                </a:ext>
              </a:extLst>
            </p:cNvPr>
            <p:cNvSpPr>
              <a:spLocks/>
            </p:cNvSpPr>
            <p:nvPr/>
          </p:nvSpPr>
          <p:spPr bwMode="auto">
            <a:xfrm>
              <a:off x="1704" y="1719"/>
              <a:ext cx="230" cy="272"/>
            </a:xfrm>
            <a:custGeom>
              <a:avLst/>
              <a:gdLst>
                <a:gd name="T0" fmla="*/ 383 w 459"/>
                <a:gd name="T1" fmla="*/ 85 h 543"/>
                <a:gd name="T2" fmla="*/ 253 w 459"/>
                <a:gd name="T3" fmla="*/ 0 h 543"/>
                <a:gd name="T4" fmla="*/ 40 w 459"/>
                <a:gd name="T5" fmla="*/ 54 h 543"/>
                <a:gd name="T6" fmla="*/ 0 w 459"/>
                <a:gd name="T7" fmla="*/ 143 h 543"/>
                <a:gd name="T8" fmla="*/ 0 w 459"/>
                <a:gd name="T9" fmla="*/ 143 h 543"/>
                <a:gd name="T10" fmla="*/ 3 w 459"/>
                <a:gd name="T11" fmla="*/ 170 h 543"/>
                <a:gd name="T12" fmla="*/ 7 w 459"/>
                <a:gd name="T13" fmla="*/ 194 h 543"/>
                <a:gd name="T14" fmla="*/ 13 w 459"/>
                <a:gd name="T15" fmla="*/ 218 h 543"/>
                <a:gd name="T16" fmla="*/ 19 w 459"/>
                <a:gd name="T17" fmla="*/ 241 h 543"/>
                <a:gd name="T18" fmla="*/ 33 w 459"/>
                <a:gd name="T19" fmla="*/ 284 h 543"/>
                <a:gd name="T20" fmla="*/ 48 w 459"/>
                <a:gd name="T21" fmla="*/ 321 h 543"/>
                <a:gd name="T22" fmla="*/ 64 w 459"/>
                <a:gd name="T23" fmla="*/ 356 h 543"/>
                <a:gd name="T24" fmla="*/ 82 w 459"/>
                <a:gd name="T25" fmla="*/ 387 h 543"/>
                <a:gd name="T26" fmla="*/ 100 w 459"/>
                <a:gd name="T27" fmla="*/ 414 h 543"/>
                <a:gd name="T28" fmla="*/ 119 w 459"/>
                <a:gd name="T29" fmla="*/ 437 h 543"/>
                <a:gd name="T30" fmla="*/ 137 w 459"/>
                <a:gd name="T31" fmla="*/ 458 h 543"/>
                <a:gd name="T32" fmla="*/ 154 w 459"/>
                <a:gd name="T33" fmla="*/ 474 h 543"/>
                <a:gd name="T34" fmla="*/ 169 w 459"/>
                <a:gd name="T35" fmla="*/ 488 h 543"/>
                <a:gd name="T36" fmla="*/ 184 w 459"/>
                <a:gd name="T37" fmla="*/ 500 h 543"/>
                <a:gd name="T38" fmla="*/ 203 w 459"/>
                <a:gd name="T39" fmla="*/ 513 h 543"/>
                <a:gd name="T40" fmla="*/ 211 w 459"/>
                <a:gd name="T41" fmla="*/ 518 h 543"/>
                <a:gd name="T42" fmla="*/ 211 w 459"/>
                <a:gd name="T43" fmla="*/ 518 h 543"/>
                <a:gd name="T44" fmla="*/ 215 w 459"/>
                <a:gd name="T45" fmla="*/ 521 h 543"/>
                <a:gd name="T46" fmla="*/ 226 w 459"/>
                <a:gd name="T47" fmla="*/ 527 h 543"/>
                <a:gd name="T48" fmla="*/ 241 w 459"/>
                <a:gd name="T49" fmla="*/ 534 h 543"/>
                <a:gd name="T50" fmla="*/ 250 w 459"/>
                <a:gd name="T51" fmla="*/ 539 h 543"/>
                <a:gd name="T52" fmla="*/ 260 w 459"/>
                <a:gd name="T53" fmla="*/ 540 h 543"/>
                <a:gd name="T54" fmla="*/ 271 w 459"/>
                <a:gd name="T55" fmla="*/ 542 h 543"/>
                <a:gd name="T56" fmla="*/ 281 w 459"/>
                <a:gd name="T57" fmla="*/ 543 h 543"/>
                <a:gd name="T58" fmla="*/ 293 w 459"/>
                <a:gd name="T59" fmla="*/ 542 h 543"/>
                <a:gd name="T60" fmla="*/ 305 w 459"/>
                <a:gd name="T61" fmla="*/ 537 h 543"/>
                <a:gd name="T62" fmla="*/ 317 w 459"/>
                <a:gd name="T63" fmla="*/ 531 h 543"/>
                <a:gd name="T64" fmla="*/ 329 w 459"/>
                <a:gd name="T65" fmla="*/ 522 h 543"/>
                <a:gd name="T66" fmla="*/ 339 w 459"/>
                <a:gd name="T67" fmla="*/ 510 h 543"/>
                <a:gd name="T68" fmla="*/ 351 w 459"/>
                <a:gd name="T69" fmla="*/ 495 h 543"/>
                <a:gd name="T70" fmla="*/ 351 w 459"/>
                <a:gd name="T71" fmla="*/ 495 h 543"/>
                <a:gd name="T72" fmla="*/ 362 w 459"/>
                <a:gd name="T73" fmla="*/ 477 h 543"/>
                <a:gd name="T74" fmla="*/ 371 w 459"/>
                <a:gd name="T75" fmla="*/ 459 h 543"/>
                <a:gd name="T76" fmla="*/ 380 w 459"/>
                <a:gd name="T77" fmla="*/ 440 h 543"/>
                <a:gd name="T78" fmla="*/ 387 w 459"/>
                <a:gd name="T79" fmla="*/ 419 h 543"/>
                <a:gd name="T80" fmla="*/ 401 w 459"/>
                <a:gd name="T81" fmla="*/ 380 h 543"/>
                <a:gd name="T82" fmla="*/ 411 w 459"/>
                <a:gd name="T83" fmla="*/ 339 h 543"/>
                <a:gd name="T84" fmla="*/ 420 w 459"/>
                <a:gd name="T85" fmla="*/ 304 h 543"/>
                <a:gd name="T86" fmla="*/ 426 w 459"/>
                <a:gd name="T87" fmla="*/ 272 h 543"/>
                <a:gd name="T88" fmla="*/ 432 w 459"/>
                <a:gd name="T89" fmla="*/ 233 h 543"/>
                <a:gd name="T90" fmla="*/ 432 w 459"/>
                <a:gd name="T91" fmla="*/ 233 h 543"/>
                <a:gd name="T92" fmla="*/ 435 w 459"/>
                <a:gd name="T93" fmla="*/ 226 h 543"/>
                <a:gd name="T94" fmla="*/ 438 w 459"/>
                <a:gd name="T95" fmla="*/ 218 h 543"/>
                <a:gd name="T96" fmla="*/ 449 w 459"/>
                <a:gd name="T97" fmla="*/ 208 h 543"/>
                <a:gd name="T98" fmla="*/ 453 w 459"/>
                <a:gd name="T99" fmla="*/ 203 h 543"/>
                <a:gd name="T100" fmla="*/ 458 w 459"/>
                <a:gd name="T101" fmla="*/ 197 h 543"/>
                <a:gd name="T102" fmla="*/ 459 w 459"/>
                <a:gd name="T103" fmla="*/ 188 h 543"/>
                <a:gd name="T104" fmla="*/ 459 w 459"/>
                <a:gd name="T105" fmla="*/ 178 h 543"/>
                <a:gd name="T106" fmla="*/ 459 w 459"/>
                <a:gd name="T107" fmla="*/ 178 h 543"/>
                <a:gd name="T108" fmla="*/ 456 w 459"/>
                <a:gd name="T109" fmla="*/ 166 h 543"/>
                <a:gd name="T110" fmla="*/ 452 w 459"/>
                <a:gd name="T111" fmla="*/ 157 h 543"/>
                <a:gd name="T112" fmla="*/ 446 w 459"/>
                <a:gd name="T113" fmla="*/ 151 h 543"/>
                <a:gd name="T114" fmla="*/ 440 w 459"/>
                <a:gd name="T115" fmla="*/ 145 h 543"/>
                <a:gd name="T116" fmla="*/ 434 w 459"/>
                <a:gd name="T117" fmla="*/ 142 h 543"/>
                <a:gd name="T118" fmla="*/ 428 w 459"/>
                <a:gd name="T119" fmla="*/ 140 h 543"/>
                <a:gd name="T120" fmla="*/ 423 w 459"/>
                <a:gd name="T121" fmla="*/ 139 h 543"/>
                <a:gd name="T122" fmla="*/ 428 w 459"/>
                <a:gd name="T123" fmla="*/ 107 h 543"/>
                <a:gd name="T124" fmla="*/ 383 w 459"/>
                <a:gd name="T125" fmla="*/ 85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9" h="543">
                  <a:moveTo>
                    <a:pt x="383" y="85"/>
                  </a:moveTo>
                  <a:lnTo>
                    <a:pt x="253" y="0"/>
                  </a:lnTo>
                  <a:lnTo>
                    <a:pt x="40" y="54"/>
                  </a:lnTo>
                  <a:lnTo>
                    <a:pt x="0" y="143"/>
                  </a:lnTo>
                  <a:lnTo>
                    <a:pt x="0" y="143"/>
                  </a:lnTo>
                  <a:lnTo>
                    <a:pt x="3" y="170"/>
                  </a:lnTo>
                  <a:lnTo>
                    <a:pt x="7" y="194"/>
                  </a:lnTo>
                  <a:lnTo>
                    <a:pt x="13" y="218"/>
                  </a:lnTo>
                  <a:lnTo>
                    <a:pt x="19" y="241"/>
                  </a:lnTo>
                  <a:lnTo>
                    <a:pt x="33" y="284"/>
                  </a:lnTo>
                  <a:lnTo>
                    <a:pt x="48" y="321"/>
                  </a:lnTo>
                  <a:lnTo>
                    <a:pt x="64" y="356"/>
                  </a:lnTo>
                  <a:lnTo>
                    <a:pt x="82" y="387"/>
                  </a:lnTo>
                  <a:lnTo>
                    <a:pt x="100" y="414"/>
                  </a:lnTo>
                  <a:lnTo>
                    <a:pt x="119" y="437"/>
                  </a:lnTo>
                  <a:lnTo>
                    <a:pt x="137" y="458"/>
                  </a:lnTo>
                  <a:lnTo>
                    <a:pt x="154" y="474"/>
                  </a:lnTo>
                  <a:lnTo>
                    <a:pt x="169" y="488"/>
                  </a:lnTo>
                  <a:lnTo>
                    <a:pt x="184" y="500"/>
                  </a:lnTo>
                  <a:lnTo>
                    <a:pt x="203" y="513"/>
                  </a:lnTo>
                  <a:lnTo>
                    <a:pt x="211" y="518"/>
                  </a:lnTo>
                  <a:lnTo>
                    <a:pt x="211" y="518"/>
                  </a:lnTo>
                  <a:lnTo>
                    <a:pt x="215" y="521"/>
                  </a:lnTo>
                  <a:lnTo>
                    <a:pt x="226" y="527"/>
                  </a:lnTo>
                  <a:lnTo>
                    <a:pt x="241" y="534"/>
                  </a:lnTo>
                  <a:lnTo>
                    <a:pt x="250" y="539"/>
                  </a:lnTo>
                  <a:lnTo>
                    <a:pt x="260" y="540"/>
                  </a:lnTo>
                  <a:lnTo>
                    <a:pt x="271" y="542"/>
                  </a:lnTo>
                  <a:lnTo>
                    <a:pt x="281" y="543"/>
                  </a:lnTo>
                  <a:lnTo>
                    <a:pt x="293" y="542"/>
                  </a:lnTo>
                  <a:lnTo>
                    <a:pt x="305" y="537"/>
                  </a:lnTo>
                  <a:lnTo>
                    <a:pt x="317" y="531"/>
                  </a:lnTo>
                  <a:lnTo>
                    <a:pt x="329" y="522"/>
                  </a:lnTo>
                  <a:lnTo>
                    <a:pt x="339" y="510"/>
                  </a:lnTo>
                  <a:lnTo>
                    <a:pt x="351" y="495"/>
                  </a:lnTo>
                  <a:lnTo>
                    <a:pt x="351" y="495"/>
                  </a:lnTo>
                  <a:lnTo>
                    <a:pt x="362" y="477"/>
                  </a:lnTo>
                  <a:lnTo>
                    <a:pt x="371" y="459"/>
                  </a:lnTo>
                  <a:lnTo>
                    <a:pt x="380" y="440"/>
                  </a:lnTo>
                  <a:lnTo>
                    <a:pt x="387" y="419"/>
                  </a:lnTo>
                  <a:lnTo>
                    <a:pt x="401" y="380"/>
                  </a:lnTo>
                  <a:lnTo>
                    <a:pt x="411" y="339"/>
                  </a:lnTo>
                  <a:lnTo>
                    <a:pt x="420" y="304"/>
                  </a:lnTo>
                  <a:lnTo>
                    <a:pt x="426" y="272"/>
                  </a:lnTo>
                  <a:lnTo>
                    <a:pt x="432" y="233"/>
                  </a:lnTo>
                  <a:lnTo>
                    <a:pt x="432" y="233"/>
                  </a:lnTo>
                  <a:lnTo>
                    <a:pt x="435" y="226"/>
                  </a:lnTo>
                  <a:lnTo>
                    <a:pt x="438" y="218"/>
                  </a:lnTo>
                  <a:lnTo>
                    <a:pt x="449" y="208"/>
                  </a:lnTo>
                  <a:lnTo>
                    <a:pt x="453" y="203"/>
                  </a:lnTo>
                  <a:lnTo>
                    <a:pt x="458" y="197"/>
                  </a:lnTo>
                  <a:lnTo>
                    <a:pt x="459" y="188"/>
                  </a:lnTo>
                  <a:lnTo>
                    <a:pt x="459" y="178"/>
                  </a:lnTo>
                  <a:lnTo>
                    <a:pt x="459" y="178"/>
                  </a:lnTo>
                  <a:lnTo>
                    <a:pt x="456" y="166"/>
                  </a:lnTo>
                  <a:lnTo>
                    <a:pt x="452" y="157"/>
                  </a:lnTo>
                  <a:lnTo>
                    <a:pt x="446" y="151"/>
                  </a:lnTo>
                  <a:lnTo>
                    <a:pt x="440" y="145"/>
                  </a:lnTo>
                  <a:lnTo>
                    <a:pt x="434" y="142"/>
                  </a:lnTo>
                  <a:lnTo>
                    <a:pt x="428" y="140"/>
                  </a:lnTo>
                  <a:lnTo>
                    <a:pt x="423" y="139"/>
                  </a:lnTo>
                  <a:lnTo>
                    <a:pt x="428" y="107"/>
                  </a:lnTo>
                  <a:lnTo>
                    <a:pt x="383" y="85"/>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18">
              <a:extLst>
                <a:ext uri="{FF2B5EF4-FFF2-40B4-BE49-F238E27FC236}">
                  <a16:creationId xmlns:a16="http://schemas.microsoft.com/office/drawing/2014/main" id="{1B85E1F4-80B0-4971-93FF-CEF4EF19E905}"/>
                </a:ext>
              </a:extLst>
            </p:cNvPr>
            <p:cNvSpPr>
              <a:spLocks/>
            </p:cNvSpPr>
            <p:nvPr/>
          </p:nvSpPr>
          <p:spPr bwMode="auto">
            <a:xfrm>
              <a:off x="1702" y="1655"/>
              <a:ext cx="216" cy="196"/>
            </a:xfrm>
            <a:custGeom>
              <a:avLst/>
              <a:gdLst>
                <a:gd name="T0" fmla="*/ 5 w 433"/>
                <a:gd name="T1" fmla="*/ 271 h 393"/>
                <a:gd name="T2" fmla="*/ 0 w 433"/>
                <a:gd name="T3" fmla="*/ 229 h 393"/>
                <a:gd name="T4" fmla="*/ 2 w 433"/>
                <a:gd name="T5" fmla="*/ 176 h 393"/>
                <a:gd name="T6" fmla="*/ 8 w 433"/>
                <a:gd name="T7" fmla="*/ 146 h 393"/>
                <a:gd name="T8" fmla="*/ 20 w 433"/>
                <a:gd name="T9" fmla="*/ 119 h 393"/>
                <a:gd name="T10" fmla="*/ 36 w 433"/>
                <a:gd name="T11" fmla="*/ 96 h 393"/>
                <a:gd name="T12" fmla="*/ 77 w 433"/>
                <a:gd name="T13" fmla="*/ 57 h 393"/>
                <a:gd name="T14" fmla="*/ 115 w 433"/>
                <a:gd name="T15" fmla="*/ 24 h 393"/>
                <a:gd name="T16" fmla="*/ 144 w 433"/>
                <a:gd name="T17" fmla="*/ 8 h 393"/>
                <a:gd name="T18" fmla="*/ 163 w 433"/>
                <a:gd name="T19" fmla="*/ 2 h 393"/>
                <a:gd name="T20" fmla="*/ 184 w 433"/>
                <a:gd name="T21" fmla="*/ 0 h 393"/>
                <a:gd name="T22" fmla="*/ 193 w 433"/>
                <a:gd name="T23" fmla="*/ 0 h 393"/>
                <a:gd name="T24" fmla="*/ 280 w 433"/>
                <a:gd name="T25" fmla="*/ 21 h 393"/>
                <a:gd name="T26" fmla="*/ 323 w 433"/>
                <a:gd name="T27" fmla="*/ 36 h 393"/>
                <a:gd name="T28" fmla="*/ 361 w 433"/>
                <a:gd name="T29" fmla="*/ 56 h 393"/>
                <a:gd name="T30" fmla="*/ 368 w 433"/>
                <a:gd name="T31" fmla="*/ 60 h 393"/>
                <a:gd name="T32" fmla="*/ 383 w 433"/>
                <a:gd name="T33" fmla="*/ 74 h 393"/>
                <a:gd name="T34" fmla="*/ 401 w 433"/>
                <a:gd name="T35" fmla="*/ 101 h 393"/>
                <a:gd name="T36" fmla="*/ 418 w 433"/>
                <a:gd name="T37" fmla="*/ 146 h 393"/>
                <a:gd name="T38" fmla="*/ 428 w 433"/>
                <a:gd name="T39" fmla="*/ 202 h 393"/>
                <a:gd name="T40" fmla="*/ 433 w 433"/>
                <a:gd name="T41" fmla="*/ 235 h 393"/>
                <a:gd name="T42" fmla="*/ 415 w 433"/>
                <a:gd name="T43" fmla="*/ 264 h 393"/>
                <a:gd name="T44" fmla="*/ 392 w 433"/>
                <a:gd name="T45" fmla="*/ 307 h 393"/>
                <a:gd name="T46" fmla="*/ 379 w 433"/>
                <a:gd name="T47" fmla="*/ 346 h 393"/>
                <a:gd name="T48" fmla="*/ 374 w 433"/>
                <a:gd name="T49" fmla="*/ 375 h 393"/>
                <a:gd name="T50" fmla="*/ 347 w 433"/>
                <a:gd name="T51" fmla="*/ 393 h 393"/>
                <a:gd name="T52" fmla="*/ 347 w 433"/>
                <a:gd name="T53" fmla="*/ 385 h 393"/>
                <a:gd name="T54" fmla="*/ 341 w 433"/>
                <a:gd name="T55" fmla="*/ 354 h 393"/>
                <a:gd name="T56" fmla="*/ 332 w 433"/>
                <a:gd name="T57" fmla="*/ 331 h 393"/>
                <a:gd name="T58" fmla="*/ 325 w 433"/>
                <a:gd name="T59" fmla="*/ 321 h 393"/>
                <a:gd name="T60" fmla="*/ 312 w 433"/>
                <a:gd name="T61" fmla="*/ 298 h 393"/>
                <a:gd name="T62" fmla="*/ 292 w 433"/>
                <a:gd name="T63" fmla="*/ 259 h 393"/>
                <a:gd name="T64" fmla="*/ 283 w 433"/>
                <a:gd name="T65" fmla="*/ 249 h 393"/>
                <a:gd name="T66" fmla="*/ 273 w 433"/>
                <a:gd name="T67" fmla="*/ 243 h 393"/>
                <a:gd name="T68" fmla="*/ 258 w 433"/>
                <a:gd name="T69" fmla="*/ 240 h 393"/>
                <a:gd name="T70" fmla="*/ 249 w 433"/>
                <a:gd name="T71" fmla="*/ 241 h 393"/>
                <a:gd name="T72" fmla="*/ 235 w 433"/>
                <a:gd name="T73" fmla="*/ 246 h 393"/>
                <a:gd name="T74" fmla="*/ 216 w 433"/>
                <a:gd name="T75" fmla="*/ 261 h 393"/>
                <a:gd name="T76" fmla="*/ 193 w 433"/>
                <a:gd name="T77" fmla="*/ 288 h 393"/>
                <a:gd name="T78" fmla="*/ 174 w 433"/>
                <a:gd name="T79" fmla="*/ 304 h 393"/>
                <a:gd name="T80" fmla="*/ 157 w 433"/>
                <a:gd name="T81" fmla="*/ 310 h 393"/>
                <a:gd name="T82" fmla="*/ 148 w 433"/>
                <a:gd name="T83" fmla="*/ 312 h 393"/>
                <a:gd name="T84" fmla="*/ 130 w 433"/>
                <a:gd name="T85" fmla="*/ 310 h 393"/>
                <a:gd name="T86" fmla="*/ 115 w 433"/>
                <a:gd name="T87" fmla="*/ 304 h 393"/>
                <a:gd name="T88" fmla="*/ 86 w 433"/>
                <a:gd name="T89" fmla="*/ 285 h 393"/>
                <a:gd name="T90" fmla="*/ 51 w 433"/>
                <a:gd name="T91" fmla="*/ 256 h 393"/>
                <a:gd name="T92" fmla="*/ 41 w 433"/>
                <a:gd name="T93" fmla="*/ 253 h 393"/>
                <a:gd name="T94" fmla="*/ 32 w 433"/>
                <a:gd name="T95" fmla="*/ 255 h 393"/>
                <a:gd name="T96" fmla="*/ 17 w 433"/>
                <a:gd name="T97" fmla="*/ 259 h 393"/>
                <a:gd name="T98" fmla="*/ 6 w 433"/>
                <a:gd name="T99" fmla="*/ 26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3" h="393">
                  <a:moveTo>
                    <a:pt x="5" y="271"/>
                  </a:moveTo>
                  <a:lnTo>
                    <a:pt x="5" y="271"/>
                  </a:lnTo>
                  <a:lnTo>
                    <a:pt x="2" y="252"/>
                  </a:lnTo>
                  <a:lnTo>
                    <a:pt x="0" y="229"/>
                  </a:lnTo>
                  <a:lnTo>
                    <a:pt x="0" y="204"/>
                  </a:lnTo>
                  <a:lnTo>
                    <a:pt x="2" y="176"/>
                  </a:lnTo>
                  <a:lnTo>
                    <a:pt x="5" y="161"/>
                  </a:lnTo>
                  <a:lnTo>
                    <a:pt x="8" y="146"/>
                  </a:lnTo>
                  <a:lnTo>
                    <a:pt x="14" y="132"/>
                  </a:lnTo>
                  <a:lnTo>
                    <a:pt x="20" y="119"/>
                  </a:lnTo>
                  <a:lnTo>
                    <a:pt x="27" y="107"/>
                  </a:lnTo>
                  <a:lnTo>
                    <a:pt x="36" y="96"/>
                  </a:lnTo>
                  <a:lnTo>
                    <a:pt x="36" y="96"/>
                  </a:lnTo>
                  <a:lnTo>
                    <a:pt x="77" y="57"/>
                  </a:lnTo>
                  <a:lnTo>
                    <a:pt x="96" y="39"/>
                  </a:lnTo>
                  <a:lnTo>
                    <a:pt x="115" y="24"/>
                  </a:lnTo>
                  <a:lnTo>
                    <a:pt x="135" y="12"/>
                  </a:lnTo>
                  <a:lnTo>
                    <a:pt x="144" y="8"/>
                  </a:lnTo>
                  <a:lnTo>
                    <a:pt x="154" y="5"/>
                  </a:lnTo>
                  <a:lnTo>
                    <a:pt x="163" y="2"/>
                  </a:lnTo>
                  <a:lnTo>
                    <a:pt x="174" y="0"/>
                  </a:lnTo>
                  <a:lnTo>
                    <a:pt x="184" y="0"/>
                  </a:lnTo>
                  <a:lnTo>
                    <a:pt x="193" y="0"/>
                  </a:lnTo>
                  <a:lnTo>
                    <a:pt x="193" y="0"/>
                  </a:lnTo>
                  <a:lnTo>
                    <a:pt x="237" y="9"/>
                  </a:lnTo>
                  <a:lnTo>
                    <a:pt x="280" y="21"/>
                  </a:lnTo>
                  <a:lnTo>
                    <a:pt x="303" y="29"/>
                  </a:lnTo>
                  <a:lnTo>
                    <a:pt x="323" y="36"/>
                  </a:lnTo>
                  <a:lnTo>
                    <a:pt x="343" y="45"/>
                  </a:lnTo>
                  <a:lnTo>
                    <a:pt x="361" y="56"/>
                  </a:lnTo>
                  <a:lnTo>
                    <a:pt x="361" y="56"/>
                  </a:lnTo>
                  <a:lnTo>
                    <a:pt x="368" y="60"/>
                  </a:lnTo>
                  <a:lnTo>
                    <a:pt x="376" y="66"/>
                  </a:lnTo>
                  <a:lnTo>
                    <a:pt x="383" y="74"/>
                  </a:lnTo>
                  <a:lnTo>
                    <a:pt x="389" y="83"/>
                  </a:lnTo>
                  <a:lnTo>
                    <a:pt x="401" y="101"/>
                  </a:lnTo>
                  <a:lnTo>
                    <a:pt x="410" y="122"/>
                  </a:lnTo>
                  <a:lnTo>
                    <a:pt x="418" y="146"/>
                  </a:lnTo>
                  <a:lnTo>
                    <a:pt x="424" y="173"/>
                  </a:lnTo>
                  <a:lnTo>
                    <a:pt x="428" y="202"/>
                  </a:lnTo>
                  <a:lnTo>
                    <a:pt x="433" y="235"/>
                  </a:lnTo>
                  <a:lnTo>
                    <a:pt x="433" y="235"/>
                  </a:lnTo>
                  <a:lnTo>
                    <a:pt x="424" y="249"/>
                  </a:lnTo>
                  <a:lnTo>
                    <a:pt x="415" y="264"/>
                  </a:lnTo>
                  <a:lnTo>
                    <a:pt x="403" y="283"/>
                  </a:lnTo>
                  <a:lnTo>
                    <a:pt x="392" y="307"/>
                  </a:lnTo>
                  <a:lnTo>
                    <a:pt x="383" y="333"/>
                  </a:lnTo>
                  <a:lnTo>
                    <a:pt x="379" y="346"/>
                  </a:lnTo>
                  <a:lnTo>
                    <a:pt x="377" y="360"/>
                  </a:lnTo>
                  <a:lnTo>
                    <a:pt x="374" y="375"/>
                  </a:lnTo>
                  <a:lnTo>
                    <a:pt x="374" y="388"/>
                  </a:lnTo>
                  <a:lnTo>
                    <a:pt x="347" y="393"/>
                  </a:lnTo>
                  <a:lnTo>
                    <a:pt x="347" y="393"/>
                  </a:lnTo>
                  <a:lnTo>
                    <a:pt x="347" y="385"/>
                  </a:lnTo>
                  <a:lnTo>
                    <a:pt x="344" y="366"/>
                  </a:lnTo>
                  <a:lnTo>
                    <a:pt x="341" y="354"/>
                  </a:lnTo>
                  <a:lnTo>
                    <a:pt x="337" y="342"/>
                  </a:lnTo>
                  <a:lnTo>
                    <a:pt x="332" y="331"/>
                  </a:lnTo>
                  <a:lnTo>
                    <a:pt x="325" y="321"/>
                  </a:lnTo>
                  <a:lnTo>
                    <a:pt x="325" y="321"/>
                  </a:lnTo>
                  <a:lnTo>
                    <a:pt x="318" y="312"/>
                  </a:lnTo>
                  <a:lnTo>
                    <a:pt x="312" y="298"/>
                  </a:lnTo>
                  <a:lnTo>
                    <a:pt x="300" y="271"/>
                  </a:lnTo>
                  <a:lnTo>
                    <a:pt x="292" y="259"/>
                  </a:lnTo>
                  <a:lnTo>
                    <a:pt x="288" y="255"/>
                  </a:lnTo>
                  <a:lnTo>
                    <a:pt x="283" y="249"/>
                  </a:lnTo>
                  <a:lnTo>
                    <a:pt x="279" y="246"/>
                  </a:lnTo>
                  <a:lnTo>
                    <a:pt x="273" y="243"/>
                  </a:lnTo>
                  <a:lnTo>
                    <a:pt x="265" y="240"/>
                  </a:lnTo>
                  <a:lnTo>
                    <a:pt x="258" y="240"/>
                  </a:lnTo>
                  <a:lnTo>
                    <a:pt x="258" y="240"/>
                  </a:lnTo>
                  <a:lnTo>
                    <a:pt x="249" y="241"/>
                  </a:lnTo>
                  <a:lnTo>
                    <a:pt x="241" y="243"/>
                  </a:lnTo>
                  <a:lnTo>
                    <a:pt x="235" y="246"/>
                  </a:lnTo>
                  <a:lnTo>
                    <a:pt x="228" y="250"/>
                  </a:lnTo>
                  <a:lnTo>
                    <a:pt x="216" y="261"/>
                  </a:lnTo>
                  <a:lnTo>
                    <a:pt x="205" y="274"/>
                  </a:lnTo>
                  <a:lnTo>
                    <a:pt x="193" y="288"/>
                  </a:lnTo>
                  <a:lnTo>
                    <a:pt x="180" y="298"/>
                  </a:lnTo>
                  <a:lnTo>
                    <a:pt x="174" y="304"/>
                  </a:lnTo>
                  <a:lnTo>
                    <a:pt x="166" y="307"/>
                  </a:lnTo>
                  <a:lnTo>
                    <a:pt x="157" y="310"/>
                  </a:lnTo>
                  <a:lnTo>
                    <a:pt x="148" y="312"/>
                  </a:lnTo>
                  <a:lnTo>
                    <a:pt x="148" y="312"/>
                  </a:lnTo>
                  <a:lnTo>
                    <a:pt x="139" y="312"/>
                  </a:lnTo>
                  <a:lnTo>
                    <a:pt x="130" y="310"/>
                  </a:lnTo>
                  <a:lnTo>
                    <a:pt x="123" y="309"/>
                  </a:lnTo>
                  <a:lnTo>
                    <a:pt x="115" y="304"/>
                  </a:lnTo>
                  <a:lnTo>
                    <a:pt x="101" y="295"/>
                  </a:lnTo>
                  <a:lnTo>
                    <a:pt x="86" y="285"/>
                  </a:lnTo>
                  <a:lnTo>
                    <a:pt x="62" y="264"/>
                  </a:lnTo>
                  <a:lnTo>
                    <a:pt x="51" y="256"/>
                  </a:lnTo>
                  <a:lnTo>
                    <a:pt x="45" y="255"/>
                  </a:lnTo>
                  <a:lnTo>
                    <a:pt x="41" y="253"/>
                  </a:lnTo>
                  <a:lnTo>
                    <a:pt x="41" y="253"/>
                  </a:lnTo>
                  <a:lnTo>
                    <a:pt x="32" y="255"/>
                  </a:lnTo>
                  <a:lnTo>
                    <a:pt x="24" y="256"/>
                  </a:lnTo>
                  <a:lnTo>
                    <a:pt x="17" y="259"/>
                  </a:lnTo>
                  <a:lnTo>
                    <a:pt x="12" y="262"/>
                  </a:lnTo>
                  <a:lnTo>
                    <a:pt x="6" y="268"/>
                  </a:lnTo>
                  <a:lnTo>
                    <a:pt x="5" y="271"/>
                  </a:lnTo>
                  <a:close/>
                </a:path>
              </a:pathLst>
            </a:custGeom>
            <a:solidFill>
              <a:srgbClr val="1B16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19">
              <a:extLst>
                <a:ext uri="{FF2B5EF4-FFF2-40B4-BE49-F238E27FC236}">
                  <a16:creationId xmlns:a16="http://schemas.microsoft.com/office/drawing/2014/main" id="{A3CD3BF4-686C-4983-933F-82D290E7E4CA}"/>
                </a:ext>
              </a:extLst>
            </p:cNvPr>
            <p:cNvSpPr>
              <a:spLocks/>
            </p:cNvSpPr>
            <p:nvPr/>
          </p:nvSpPr>
          <p:spPr bwMode="auto">
            <a:xfrm>
              <a:off x="1702" y="1655"/>
              <a:ext cx="216" cy="196"/>
            </a:xfrm>
            <a:custGeom>
              <a:avLst/>
              <a:gdLst>
                <a:gd name="T0" fmla="*/ 5 w 433"/>
                <a:gd name="T1" fmla="*/ 271 h 393"/>
                <a:gd name="T2" fmla="*/ 0 w 433"/>
                <a:gd name="T3" fmla="*/ 229 h 393"/>
                <a:gd name="T4" fmla="*/ 2 w 433"/>
                <a:gd name="T5" fmla="*/ 176 h 393"/>
                <a:gd name="T6" fmla="*/ 8 w 433"/>
                <a:gd name="T7" fmla="*/ 146 h 393"/>
                <a:gd name="T8" fmla="*/ 20 w 433"/>
                <a:gd name="T9" fmla="*/ 119 h 393"/>
                <a:gd name="T10" fmla="*/ 36 w 433"/>
                <a:gd name="T11" fmla="*/ 96 h 393"/>
                <a:gd name="T12" fmla="*/ 77 w 433"/>
                <a:gd name="T13" fmla="*/ 57 h 393"/>
                <a:gd name="T14" fmla="*/ 115 w 433"/>
                <a:gd name="T15" fmla="*/ 24 h 393"/>
                <a:gd name="T16" fmla="*/ 144 w 433"/>
                <a:gd name="T17" fmla="*/ 8 h 393"/>
                <a:gd name="T18" fmla="*/ 163 w 433"/>
                <a:gd name="T19" fmla="*/ 2 h 393"/>
                <a:gd name="T20" fmla="*/ 184 w 433"/>
                <a:gd name="T21" fmla="*/ 0 h 393"/>
                <a:gd name="T22" fmla="*/ 193 w 433"/>
                <a:gd name="T23" fmla="*/ 0 h 393"/>
                <a:gd name="T24" fmla="*/ 280 w 433"/>
                <a:gd name="T25" fmla="*/ 21 h 393"/>
                <a:gd name="T26" fmla="*/ 323 w 433"/>
                <a:gd name="T27" fmla="*/ 36 h 393"/>
                <a:gd name="T28" fmla="*/ 361 w 433"/>
                <a:gd name="T29" fmla="*/ 56 h 393"/>
                <a:gd name="T30" fmla="*/ 368 w 433"/>
                <a:gd name="T31" fmla="*/ 60 h 393"/>
                <a:gd name="T32" fmla="*/ 383 w 433"/>
                <a:gd name="T33" fmla="*/ 74 h 393"/>
                <a:gd name="T34" fmla="*/ 401 w 433"/>
                <a:gd name="T35" fmla="*/ 101 h 393"/>
                <a:gd name="T36" fmla="*/ 418 w 433"/>
                <a:gd name="T37" fmla="*/ 146 h 393"/>
                <a:gd name="T38" fmla="*/ 428 w 433"/>
                <a:gd name="T39" fmla="*/ 202 h 393"/>
                <a:gd name="T40" fmla="*/ 433 w 433"/>
                <a:gd name="T41" fmla="*/ 235 h 393"/>
                <a:gd name="T42" fmla="*/ 415 w 433"/>
                <a:gd name="T43" fmla="*/ 264 h 393"/>
                <a:gd name="T44" fmla="*/ 392 w 433"/>
                <a:gd name="T45" fmla="*/ 307 h 393"/>
                <a:gd name="T46" fmla="*/ 379 w 433"/>
                <a:gd name="T47" fmla="*/ 346 h 393"/>
                <a:gd name="T48" fmla="*/ 374 w 433"/>
                <a:gd name="T49" fmla="*/ 375 h 393"/>
                <a:gd name="T50" fmla="*/ 347 w 433"/>
                <a:gd name="T51" fmla="*/ 393 h 393"/>
                <a:gd name="T52" fmla="*/ 347 w 433"/>
                <a:gd name="T53" fmla="*/ 385 h 393"/>
                <a:gd name="T54" fmla="*/ 341 w 433"/>
                <a:gd name="T55" fmla="*/ 354 h 393"/>
                <a:gd name="T56" fmla="*/ 332 w 433"/>
                <a:gd name="T57" fmla="*/ 331 h 393"/>
                <a:gd name="T58" fmla="*/ 325 w 433"/>
                <a:gd name="T59" fmla="*/ 321 h 393"/>
                <a:gd name="T60" fmla="*/ 312 w 433"/>
                <a:gd name="T61" fmla="*/ 298 h 393"/>
                <a:gd name="T62" fmla="*/ 292 w 433"/>
                <a:gd name="T63" fmla="*/ 259 h 393"/>
                <a:gd name="T64" fmla="*/ 283 w 433"/>
                <a:gd name="T65" fmla="*/ 249 h 393"/>
                <a:gd name="T66" fmla="*/ 273 w 433"/>
                <a:gd name="T67" fmla="*/ 243 h 393"/>
                <a:gd name="T68" fmla="*/ 258 w 433"/>
                <a:gd name="T69" fmla="*/ 240 h 393"/>
                <a:gd name="T70" fmla="*/ 249 w 433"/>
                <a:gd name="T71" fmla="*/ 241 h 393"/>
                <a:gd name="T72" fmla="*/ 235 w 433"/>
                <a:gd name="T73" fmla="*/ 246 h 393"/>
                <a:gd name="T74" fmla="*/ 216 w 433"/>
                <a:gd name="T75" fmla="*/ 261 h 393"/>
                <a:gd name="T76" fmla="*/ 193 w 433"/>
                <a:gd name="T77" fmla="*/ 288 h 393"/>
                <a:gd name="T78" fmla="*/ 174 w 433"/>
                <a:gd name="T79" fmla="*/ 304 h 393"/>
                <a:gd name="T80" fmla="*/ 157 w 433"/>
                <a:gd name="T81" fmla="*/ 310 h 393"/>
                <a:gd name="T82" fmla="*/ 148 w 433"/>
                <a:gd name="T83" fmla="*/ 312 h 393"/>
                <a:gd name="T84" fmla="*/ 130 w 433"/>
                <a:gd name="T85" fmla="*/ 310 h 393"/>
                <a:gd name="T86" fmla="*/ 115 w 433"/>
                <a:gd name="T87" fmla="*/ 304 h 393"/>
                <a:gd name="T88" fmla="*/ 86 w 433"/>
                <a:gd name="T89" fmla="*/ 285 h 393"/>
                <a:gd name="T90" fmla="*/ 51 w 433"/>
                <a:gd name="T91" fmla="*/ 256 h 393"/>
                <a:gd name="T92" fmla="*/ 41 w 433"/>
                <a:gd name="T93" fmla="*/ 253 h 393"/>
                <a:gd name="T94" fmla="*/ 32 w 433"/>
                <a:gd name="T95" fmla="*/ 255 h 393"/>
                <a:gd name="T96" fmla="*/ 17 w 433"/>
                <a:gd name="T97" fmla="*/ 259 h 393"/>
                <a:gd name="T98" fmla="*/ 6 w 433"/>
                <a:gd name="T99" fmla="*/ 26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3" h="393">
                  <a:moveTo>
                    <a:pt x="5" y="271"/>
                  </a:moveTo>
                  <a:lnTo>
                    <a:pt x="5" y="271"/>
                  </a:lnTo>
                  <a:lnTo>
                    <a:pt x="2" y="252"/>
                  </a:lnTo>
                  <a:lnTo>
                    <a:pt x="0" y="229"/>
                  </a:lnTo>
                  <a:lnTo>
                    <a:pt x="0" y="204"/>
                  </a:lnTo>
                  <a:lnTo>
                    <a:pt x="2" y="176"/>
                  </a:lnTo>
                  <a:lnTo>
                    <a:pt x="5" y="161"/>
                  </a:lnTo>
                  <a:lnTo>
                    <a:pt x="8" y="146"/>
                  </a:lnTo>
                  <a:lnTo>
                    <a:pt x="14" y="132"/>
                  </a:lnTo>
                  <a:lnTo>
                    <a:pt x="20" y="119"/>
                  </a:lnTo>
                  <a:lnTo>
                    <a:pt x="27" y="107"/>
                  </a:lnTo>
                  <a:lnTo>
                    <a:pt x="36" y="96"/>
                  </a:lnTo>
                  <a:lnTo>
                    <a:pt x="36" y="96"/>
                  </a:lnTo>
                  <a:lnTo>
                    <a:pt x="77" y="57"/>
                  </a:lnTo>
                  <a:lnTo>
                    <a:pt x="96" y="39"/>
                  </a:lnTo>
                  <a:lnTo>
                    <a:pt x="115" y="24"/>
                  </a:lnTo>
                  <a:lnTo>
                    <a:pt x="135" y="12"/>
                  </a:lnTo>
                  <a:lnTo>
                    <a:pt x="144" y="8"/>
                  </a:lnTo>
                  <a:lnTo>
                    <a:pt x="154" y="5"/>
                  </a:lnTo>
                  <a:lnTo>
                    <a:pt x="163" y="2"/>
                  </a:lnTo>
                  <a:lnTo>
                    <a:pt x="174" y="0"/>
                  </a:lnTo>
                  <a:lnTo>
                    <a:pt x="184" y="0"/>
                  </a:lnTo>
                  <a:lnTo>
                    <a:pt x="193" y="0"/>
                  </a:lnTo>
                  <a:lnTo>
                    <a:pt x="193" y="0"/>
                  </a:lnTo>
                  <a:lnTo>
                    <a:pt x="237" y="9"/>
                  </a:lnTo>
                  <a:lnTo>
                    <a:pt x="280" y="21"/>
                  </a:lnTo>
                  <a:lnTo>
                    <a:pt x="303" y="29"/>
                  </a:lnTo>
                  <a:lnTo>
                    <a:pt x="323" y="36"/>
                  </a:lnTo>
                  <a:lnTo>
                    <a:pt x="343" y="45"/>
                  </a:lnTo>
                  <a:lnTo>
                    <a:pt x="361" y="56"/>
                  </a:lnTo>
                  <a:lnTo>
                    <a:pt x="361" y="56"/>
                  </a:lnTo>
                  <a:lnTo>
                    <a:pt x="368" y="60"/>
                  </a:lnTo>
                  <a:lnTo>
                    <a:pt x="376" y="66"/>
                  </a:lnTo>
                  <a:lnTo>
                    <a:pt x="383" y="74"/>
                  </a:lnTo>
                  <a:lnTo>
                    <a:pt x="389" y="83"/>
                  </a:lnTo>
                  <a:lnTo>
                    <a:pt x="401" y="101"/>
                  </a:lnTo>
                  <a:lnTo>
                    <a:pt x="410" y="122"/>
                  </a:lnTo>
                  <a:lnTo>
                    <a:pt x="418" y="146"/>
                  </a:lnTo>
                  <a:lnTo>
                    <a:pt x="424" y="173"/>
                  </a:lnTo>
                  <a:lnTo>
                    <a:pt x="428" y="202"/>
                  </a:lnTo>
                  <a:lnTo>
                    <a:pt x="433" y="235"/>
                  </a:lnTo>
                  <a:lnTo>
                    <a:pt x="433" y="235"/>
                  </a:lnTo>
                  <a:lnTo>
                    <a:pt x="424" y="249"/>
                  </a:lnTo>
                  <a:lnTo>
                    <a:pt x="415" y="264"/>
                  </a:lnTo>
                  <a:lnTo>
                    <a:pt x="403" y="283"/>
                  </a:lnTo>
                  <a:lnTo>
                    <a:pt x="392" y="307"/>
                  </a:lnTo>
                  <a:lnTo>
                    <a:pt x="383" y="333"/>
                  </a:lnTo>
                  <a:lnTo>
                    <a:pt x="379" y="346"/>
                  </a:lnTo>
                  <a:lnTo>
                    <a:pt x="377" y="360"/>
                  </a:lnTo>
                  <a:lnTo>
                    <a:pt x="374" y="375"/>
                  </a:lnTo>
                  <a:lnTo>
                    <a:pt x="374" y="388"/>
                  </a:lnTo>
                  <a:lnTo>
                    <a:pt x="347" y="393"/>
                  </a:lnTo>
                  <a:lnTo>
                    <a:pt x="347" y="393"/>
                  </a:lnTo>
                  <a:lnTo>
                    <a:pt x="347" y="385"/>
                  </a:lnTo>
                  <a:lnTo>
                    <a:pt x="344" y="366"/>
                  </a:lnTo>
                  <a:lnTo>
                    <a:pt x="341" y="354"/>
                  </a:lnTo>
                  <a:lnTo>
                    <a:pt x="337" y="342"/>
                  </a:lnTo>
                  <a:lnTo>
                    <a:pt x="332" y="331"/>
                  </a:lnTo>
                  <a:lnTo>
                    <a:pt x="325" y="321"/>
                  </a:lnTo>
                  <a:lnTo>
                    <a:pt x="325" y="321"/>
                  </a:lnTo>
                  <a:lnTo>
                    <a:pt x="318" y="312"/>
                  </a:lnTo>
                  <a:lnTo>
                    <a:pt x="312" y="298"/>
                  </a:lnTo>
                  <a:lnTo>
                    <a:pt x="300" y="271"/>
                  </a:lnTo>
                  <a:lnTo>
                    <a:pt x="292" y="259"/>
                  </a:lnTo>
                  <a:lnTo>
                    <a:pt x="288" y="255"/>
                  </a:lnTo>
                  <a:lnTo>
                    <a:pt x="283" y="249"/>
                  </a:lnTo>
                  <a:lnTo>
                    <a:pt x="279" y="246"/>
                  </a:lnTo>
                  <a:lnTo>
                    <a:pt x="273" y="243"/>
                  </a:lnTo>
                  <a:lnTo>
                    <a:pt x="265" y="240"/>
                  </a:lnTo>
                  <a:lnTo>
                    <a:pt x="258" y="240"/>
                  </a:lnTo>
                  <a:lnTo>
                    <a:pt x="258" y="240"/>
                  </a:lnTo>
                  <a:lnTo>
                    <a:pt x="249" y="241"/>
                  </a:lnTo>
                  <a:lnTo>
                    <a:pt x="241" y="243"/>
                  </a:lnTo>
                  <a:lnTo>
                    <a:pt x="235" y="246"/>
                  </a:lnTo>
                  <a:lnTo>
                    <a:pt x="228" y="250"/>
                  </a:lnTo>
                  <a:lnTo>
                    <a:pt x="216" y="261"/>
                  </a:lnTo>
                  <a:lnTo>
                    <a:pt x="205" y="274"/>
                  </a:lnTo>
                  <a:lnTo>
                    <a:pt x="193" y="288"/>
                  </a:lnTo>
                  <a:lnTo>
                    <a:pt x="180" y="298"/>
                  </a:lnTo>
                  <a:lnTo>
                    <a:pt x="174" y="304"/>
                  </a:lnTo>
                  <a:lnTo>
                    <a:pt x="166" y="307"/>
                  </a:lnTo>
                  <a:lnTo>
                    <a:pt x="157" y="310"/>
                  </a:lnTo>
                  <a:lnTo>
                    <a:pt x="148" y="312"/>
                  </a:lnTo>
                  <a:lnTo>
                    <a:pt x="148" y="312"/>
                  </a:lnTo>
                  <a:lnTo>
                    <a:pt x="139" y="312"/>
                  </a:lnTo>
                  <a:lnTo>
                    <a:pt x="130" y="310"/>
                  </a:lnTo>
                  <a:lnTo>
                    <a:pt x="123" y="309"/>
                  </a:lnTo>
                  <a:lnTo>
                    <a:pt x="115" y="304"/>
                  </a:lnTo>
                  <a:lnTo>
                    <a:pt x="101" y="295"/>
                  </a:lnTo>
                  <a:lnTo>
                    <a:pt x="86" y="285"/>
                  </a:lnTo>
                  <a:lnTo>
                    <a:pt x="62" y="264"/>
                  </a:lnTo>
                  <a:lnTo>
                    <a:pt x="51" y="256"/>
                  </a:lnTo>
                  <a:lnTo>
                    <a:pt x="45" y="255"/>
                  </a:lnTo>
                  <a:lnTo>
                    <a:pt x="41" y="253"/>
                  </a:lnTo>
                  <a:lnTo>
                    <a:pt x="41" y="253"/>
                  </a:lnTo>
                  <a:lnTo>
                    <a:pt x="32" y="255"/>
                  </a:lnTo>
                  <a:lnTo>
                    <a:pt x="24" y="256"/>
                  </a:lnTo>
                  <a:lnTo>
                    <a:pt x="17" y="259"/>
                  </a:lnTo>
                  <a:lnTo>
                    <a:pt x="12" y="262"/>
                  </a:lnTo>
                  <a:lnTo>
                    <a:pt x="6" y="268"/>
                  </a:lnTo>
                  <a:lnTo>
                    <a:pt x="5" y="2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20">
              <a:extLst>
                <a:ext uri="{FF2B5EF4-FFF2-40B4-BE49-F238E27FC236}">
                  <a16:creationId xmlns:a16="http://schemas.microsoft.com/office/drawing/2014/main" id="{114BED8F-AA2F-45A3-A507-A38F56371931}"/>
                </a:ext>
              </a:extLst>
            </p:cNvPr>
            <p:cNvSpPr>
              <a:spLocks/>
            </p:cNvSpPr>
            <p:nvPr/>
          </p:nvSpPr>
          <p:spPr bwMode="auto">
            <a:xfrm>
              <a:off x="1466" y="2202"/>
              <a:ext cx="137" cy="262"/>
            </a:xfrm>
            <a:custGeom>
              <a:avLst/>
              <a:gdLst>
                <a:gd name="T0" fmla="*/ 0 w 276"/>
                <a:gd name="T1" fmla="*/ 12 h 522"/>
                <a:gd name="T2" fmla="*/ 39 w 276"/>
                <a:gd name="T3" fmla="*/ 63 h 522"/>
                <a:gd name="T4" fmla="*/ 56 w 276"/>
                <a:gd name="T5" fmla="*/ 86 h 522"/>
                <a:gd name="T6" fmla="*/ 63 w 276"/>
                <a:gd name="T7" fmla="*/ 112 h 522"/>
                <a:gd name="T8" fmla="*/ 66 w 276"/>
                <a:gd name="T9" fmla="*/ 146 h 522"/>
                <a:gd name="T10" fmla="*/ 65 w 276"/>
                <a:gd name="T11" fmla="*/ 211 h 522"/>
                <a:gd name="T12" fmla="*/ 63 w 276"/>
                <a:gd name="T13" fmla="*/ 251 h 522"/>
                <a:gd name="T14" fmla="*/ 59 w 276"/>
                <a:gd name="T15" fmla="*/ 339 h 522"/>
                <a:gd name="T16" fmla="*/ 63 w 276"/>
                <a:gd name="T17" fmla="*/ 393 h 522"/>
                <a:gd name="T18" fmla="*/ 69 w 276"/>
                <a:gd name="T19" fmla="*/ 411 h 522"/>
                <a:gd name="T20" fmla="*/ 72 w 276"/>
                <a:gd name="T21" fmla="*/ 416 h 522"/>
                <a:gd name="T22" fmla="*/ 78 w 276"/>
                <a:gd name="T23" fmla="*/ 419 h 522"/>
                <a:gd name="T24" fmla="*/ 83 w 276"/>
                <a:gd name="T25" fmla="*/ 414 h 522"/>
                <a:gd name="T26" fmla="*/ 89 w 276"/>
                <a:gd name="T27" fmla="*/ 396 h 522"/>
                <a:gd name="T28" fmla="*/ 102 w 276"/>
                <a:gd name="T29" fmla="*/ 345 h 522"/>
                <a:gd name="T30" fmla="*/ 110 w 276"/>
                <a:gd name="T31" fmla="*/ 333 h 522"/>
                <a:gd name="T32" fmla="*/ 105 w 276"/>
                <a:gd name="T33" fmla="*/ 393 h 522"/>
                <a:gd name="T34" fmla="*/ 102 w 276"/>
                <a:gd name="T35" fmla="*/ 465 h 522"/>
                <a:gd name="T36" fmla="*/ 108 w 276"/>
                <a:gd name="T37" fmla="*/ 474 h 522"/>
                <a:gd name="T38" fmla="*/ 113 w 276"/>
                <a:gd name="T39" fmla="*/ 476 h 522"/>
                <a:gd name="T40" fmla="*/ 120 w 276"/>
                <a:gd name="T41" fmla="*/ 474 h 522"/>
                <a:gd name="T42" fmla="*/ 128 w 276"/>
                <a:gd name="T43" fmla="*/ 465 h 522"/>
                <a:gd name="T44" fmla="*/ 137 w 276"/>
                <a:gd name="T45" fmla="*/ 449 h 522"/>
                <a:gd name="T46" fmla="*/ 146 w 276"/>
                <a:gd name="T47" fmla="*/ 422 h 522"/>
                <a:gd name="T48" fmla="*/ 153 w 276"/>
                <a:gd name="T49" fmla="*/ 383 h 522"/>
                <a:gd name="T50" fmla="*/ 150 w 276"/>
                <a:gd name="T51" fmla="*/ 444 h 522"/>
                <a:gd name="T52" fmla="*/ 147 w 276"/>
                <a:gd name="T53" fmla="*/ 479 h 522"/>
                <a:gd name="T54" fmla="*/ 147 w 276"/>
                <a:gd name="T55" fmla="*/ 507 h 522"/>
                <a:gd name="T56" fmla="*/ 151 w 276"/>
                <a:gd name="T57" fmla="*/ 518 h 522"/>
                <a:gd name="T58" fmla="*/ 159 w 276"/>
                <a:gd name="T59" fmla="*/ 522 h 522"/>
                <a:gd name="T60" fmla="*/ 166 w 276"/>
                <a:gd name="T61" fmla="*/ 519 h 522"/>
                <a:gd name="T62" fmla="*/ 175 w 276"/>
                <a:gd name="T63" fmla="*/ 507 h 522"/>
                <a:gd name="T64" fmla="*/ 184 w 276"/>
                <a:gd name="T65" fmla="*/ 485 h 522"/>
                <a:gd name="T66" fmla="*/ 193 w 276"/>
                <a:gd name="T67" fmla="*/ 452 h 522"/>
                <a:gd name="T68" fmla="*/ 208 w 276"/>
                <a:gd name="T69" fmla="*/ 392 h 522"/>
                <a:gd name="T70" fmla="*/ 219 w 276"/>
                <a:gd name="T71" fmla="*/ 360 h 522"/>
                <a:gd name="T72" fmla="*/ 220 w 276"/>
                <a:gd name="T73" fmla="*/ 360 h 522"/>
                <a:gd name="T74" fmla="*/ 225 w 276"/>
                <a:gd name="T75" fmla="*/ 389 h 522"/>
                <a:gd name="T76" fmla="*/ 228 w 276"/>
                <a:gd name="T77" fmla="*/ 434 h 522"/>
                <a:gd name="T78" fmla="*/ 226 w 276"/>
                <a:gd name="T79" fmla="*/ 444 h 522"/>
                <a:gd name="T80" fmla="*/ 213 w 276"/>
                <a:gd name="T81" fmla="*/ 473 h 522"/>
                <a:gd name="T82" fmla="*/ 205 w 276"/>
                <a:gd name="T83" fmla="*/ 491 h 522"/>
                <a:gd name="T84" fmla="*/ 205 w 276"/>
                <a:gd name="T85" fmla="*/ 500 h 522"/>
                <a:gd name="T86" fmla="*/ 207 w 276"/>
                <a:gd name="T87" fmla="*/ 501 h 522"/>
                <a:gd name="T88" fmla="*/ 219 w 276"/>
                <a:gd name="T89" fmla="*/ 506 h 522"/>
                <a:gd name="T90" fmla="*/ 235 w 276"/>
                <a:gd name="T91" fmla="*/ 498 h 522"/>
                <a:gd name="T92" fmla="*/ 252 w 276"/>
                <a:gd name="T93" fmla="*/ 473 h 522"/>
                <a:gd name="T94" fmla="*/ 268 w 276"/>
                <a:gd name="T95" fmla="*/ 428 h 522"/>
                <a:gd name="T96" fmla="*/ 274 w 276"/>
                <a:gd name="T97" fmla="*/ 398 h 522"/>
                <a:gd name="T98" fmla="*/ 276 w 276"/>
                <a:gd name="T99" fmla="*/ 339 h 522"/>
                <a:gd name="T100" fmla="*/ 271 w 276"/>
                <a:gd name="T101" fmla="*/ 286 h 522"/>
                <a:gd name="T102" fmla="*/ 258 w 276"/>
                <a:gd name="T103" fmla="*/ 215 h 522"/>
                <a:gd name="T104" fmla="*/ 252 w 276"/>
                <a:gd name="T105" fmla="*/ 190 h 522"/>
                <a:gd name="T106" fmla="*/ 217 w 276"/>
                <a:gd name="T107" fmla="*/ 94 h 522"/>
                <a:gd name="T108" fmla="*/ 183 w 276"/>
                <a:gd name="T109" fmla="*/ 15 h 522"/>
                <a:gd name="T110" fmla="*/ 163 w 276"/>
                <a:gd name="T111" fmla="*/ 10 h 522"/>
                <a:gd name="T112" fmla="*/ 116 w 276"/>
                <a:gd name="T113" fmla="*/ 1 h 522"/>
                <a:gd name="T114" fmla="*/ 56 w 276"/>
                <a:gd name="T115" fmla="*/ 0 h 522"/>
                <a:gd name="T116" fmla="*/ 26 w 276"/>
                <a:gd name="T117" fmla="*/ 3 h 522"/>
                <a:gd name="T118" fmla="*/ 0 w 276"/>
                <a:gd name="T119" fmla="*/ 12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6" h="522">
                  <a:moveTo>
                    <a:pt x="0" y="12"/>
                  </a:moveTo>
                  <a:lnTo>
                    <a:pt x="0" y="12"/>
                  </a:lnTo>
                  <a:lnTo>
                    <a:pt x="21" y="39"/>
                  </a:lnTo>
                  <a:lnTo>
                    <a:pt x="39" y="63"/>
                  </a:lnTo>
                  <a:lnTo>
                    <a:pt x="56" y="86"/>
                  </a:lnTo>
                  <a:lnTo>
                    <a:pt x="56" y="86"/>
                  </a:lnTo>
                  <a:lnTo>
                    <a:pt x="60" y="98"/>
                  </a:lnTo>
                  <a:lnTo>
                    <a:pt x="63" y="112"/>
                  </a:lnTo>
                  <a:lnTo>
                    <a:pt x="66" y="128"/>
                  </a:lnTo>
                  <a:lnTo>
                    <a:pt x="66" y="146"/>
                  </a:lnTo>
                  <a:lnTo>
                    <a:pt x="66" y="181"/>
                  </a:lnTo>
                  <a:lnTo>
                    <a:pt x="65" y="211"/>
                  </a:lnTo>
                  <a:lnTo>
                    <a:pt x="65" y="211"/>
                  </a:lnTo>
                  <a:lnTo>
                    <a:pt x="63" y="251"/>
                  </a:lnTo>
                  <a:lnTo>
                    <a:pt x="59" y="309"/>
                  </a:lnTo>
                  <a:lnTo>
                    <a:pt x="59" y="339"/>
                  </a:lnTo>
                  <a:lnTo>
                    <a:pt x="60" y="368"/>
                  </a:lnTo>
                  <a:lnTo>
                    <a:pt x="63" y="393"/>
                  </a:lnTo>
                  <a:lnTo>
                    <a:pt x="65" y="402"/>
                  </a:lnTo>
                  <a:lnTo>
                    <a:pt x="69" y="411"/>
                  </a:lnTo>
                  <a:lnTo>
                    <a:pt x="69" y="411"/>
                  </a:lnTo>
                  <a:lnTo>
                    <a:pt x="72" y="416"/>
                  </a:lnTo>
                  <a:lnTo>
                    <a:pt x="75" y="419"/>
                  </a:lnTo>
                  <a:lnTo>
                    <a:pt x="78" y="419"/>
                  </a:lnTo>
                  <a:lnTo>
                    <a:pt x="81" y="417"/>
                  </a:lnTo>
                  <a:lnTo>
                    <a:pt x="83" y="414"/>
                  </a:lnTo>
                  <a:lnTo>
                    <a:pt x="86" y="410"/>
                  </a:lnTo>
                  <a:lnTo>
                    <a:pt x="89" y="396"/>
                  </a:lnTo>
                  <a:lnTo>
                    <a:pt x="98" y="362"/>
                  </a:lnTo>
                  <a:lnTo>
                    <a:pt x="102" y="345"/>
                  </a:lnTo>
                  <a:lnTo>
                    <a:pt x="105" y="338"/>
                  </a:lnTo>
                  <a:lnTo>
                    <a:pt x="110" y="333"/>
                  </a:lnTo>
                  <a:lnTo>
                    <a:pt x="110" y="333"/>
                  </a:lnTo>
                  <a:lnTo>
                    <a:pt x="105" y="393"/>
                  </a:lnTo>
                  <a:lnTo>
                    <a:pt x="102" y="465"/>
                  </a:lnTo>
                  <a:lnTo>
                    <a:pt x="102" y="465"/>
                  </a:lnTo>
                  <a:lnTo>
                    <a:pt x="104" y="470"/>
                  </a:lnTo>
                  <a:lnTo>
                    <a:pt x="108" y="474"/>
                  </a:lnTo>
                  <a:lnTo>
                    <a:pt x="110" y="476"/>
                  </a:lnTo>
                  <a:lnTo>
                    <a:pt x="113" y="476"/>
                  </a:lnTo>
                  <a:lnTo>
                    <a:pt x="117" y="476"/>
                  </a:lnTo>
                  <a:lnTo>
                    <a:pt x="120" y="474"/>
                  </a:lnTo>
                  <a:lnTo>
                    <a:pt x="125" y="470"/>
                  </a:lnTo>
                  <a:lnTo>
                    <a:pt x="128" y="465"/>
                  </a:lnTo>
                  <a:lnTo>
                    <a:pt x="132" y="458"/>
                  </a:lnTo>
                  <a:lnTo>
                    <a:pt x="137" y="449"/>
                  </a:lnTo>
                  <a:lnTo>
                    <a:pt x="141" y="437"/>
                  </a:lnTo>
                  <a:lnTo>
                    <a:pt x="146" y="422"/>
                  </a:lnTo>
                  <a:lnTo>
                    <a:pt x="153" y="383"/>
                  </a:lnTo>
                  <a:lnTo>
                    <a:pt x="153" y="383"/>
                  </a:lnTo>
                  <a:lnTo>
                    <a:pt x="153" y="414"/>
                  </a:lnTo>
                  <a:lnTo>
                    <a:pt x="150" y="444"/>
                  </a:lnTo>
                  <a:lnTo>
                    <a:pt x="147" y="479"/>
                  </a:lnTo>
                  <a:lnTo>
                    <a:pt x="147" y="479"/>
                  </a:lnTo>
                  <a:lnTo>
                    <a:pt x="146" y="494"/>
                  </a:lnTo>
                  <a:lnTo>
                    <a:pt x="147" y="507"/>
                  </a:lnTo>
                  <a:lnTo>
                    <a:pt x="150" y="513"/>
                  </a:lnTo>
                  <a:lnTo>
                    <a:pt x="151" y="518"/>
                  </a:lnTo>
                  <a:lnTo>
                    <a:pt x="154" y="521"/>
                  </a:lnTo>
                  <a:lnTo>
                    <a:pt x="159" y="522"/>
                  </a:lnTo>
                  <a:lnTo>
                    <a:pt x="162" y="521"/>
                  </a:lnTo>
                  <a:lnTo>
                    <a:pt x="166" y="519"/>
                  </a:lnTo>
                  <a:lnTo>
                    <a:pt x="171" y="515"/>
                  </a:lnTo>
                  <a:lnTo>
                    <a:pt x="175" y="507"/>
                  </a:lnTo>
                  <a:lnTo>
                    <a:pt x="180" y="498"/>
                  </a:lnTo>
                  <a:lnTo>
                    <a:pt x="184" y="485"/>
                  </a:lnTo>
                  <a:lnTo>
                    <a:pt x="189" y="470"/>
                  </a:lnTo>
                  <a:lnTo>
                    <a:pt x="193" y="452"/>
                  </a:lnTo>
                  <a:lnTo>
                    <a:pt x="193" y="452"/>
                  </a:lnTo>
                  <a:lnTo>
                    <a:pt x="208" y="392"/>
                  </a:lnTo>
                  <a:lnTo>
                    <a:pt x="216" y="365"/>
                  </a:lnTo>
                  <a:lnTo>
                    <a:pt x="219" y="360"/>
                  </a:lnTo>
                  <a:lnTo>
                    <a:pt x="220" y="359"/>
                  </a:lnTo>
                  <a:lnTo>
                    <a:pt x="220" y="360"/>
                  </a:lnTo>
                  <a:lnTo>
                    <a:pt x="220" y="360"/>
                  </a:lnTo>
                  <a:lnTo>
                    <a:pt x="225" y="389"/>
                  </a:lnTo>
                  <a:lnTo>
                    <a:pt x="226" y="413"/>
                  </a:lnTo>
                  <a:lnTo>
                    <a:pt x="228" y="434"/>
                  </a:lnTo>
                  <a:lnTo>
                    <a:pt x="228" y="434"/>
                  </a:lnTo>
                  <a:lnTo>
                    <a:pt x="226" y="444"/>
                  </a:lnTo>
                  <a:lnTo>
                    <a:pt x="222" y="453"/>
                  </a:lnTo>
                  <a:lnTo>
                    <a:pt x="213" y="473"/>
                  </a:lnTo>
                  <a:lnTo>
                    <a:pt x="208" y="482"/>
                  </a:lnTo>
                  <a:lnTo>
                    <a:pt x="205" y="491"/>
                  </a:lnTo>
                  <a:lnTo>
                    <a:pt x="204" y="497"/>
                  </a:lnTo>
                  <a:lnTo>
                    <a:pt x="205" y="500"/>
                  </a:lnTo>
                  <a:lnTo>
                    <a:pt x="207" y="501"/>
                  </a:lnTo>
                  <a:lnTo>
                    <a:pt x="207" y="501"/>
                  </a:lnTo>
                  <a:lnTo>
                    <a:pt x="213" y="504"/>
                  </a:lnTo>
                  <a:lnTo>
                    <a:pt x="219" y="506"/>
                  </a:lnTo>
                  <a:lnTo>
                    <a:pt x="226" y="503"/>
                  </a:lnTo>
                  <a:lnTo>
                    <a:pt x="235" y="498"/>
                  </a:lnTo>
                  <a:lnTo>
                    <a:pt x="243" y="488"/>
                  </a:lnTo>
                  <a:lnTo>
                    <a:pt x="252" y="473"/>
                  </a:lnTo>
                  <a:lnTo>
                    <a:pt x="261" y="453"/>
                  </a:lnTo>
                  <a:lnTo>
                    <a:pt x="268" y="428"/>
                  </a:lnTo>
                  <a:lnTo>
                    <a:pt x="268" y="428"/>
                  </a:lnTo>
                  <a:lnTo>
                    <a:pt x="274" y="398"/>
                  </a:lnTo>
                  <a:lnTo>
                    <a:pt x="276" y="369"/>
                  </a:lnTo>
                  <a:lnTo>
                    <a:pt x="276" y="339"/>
                  </a:lnTo>
                  <a:lnTo>
                    <a:pt x="274" y="312"/>
                  </a:lnTo>
                  <a:lnTo>
                    <a:pt x="271" y="286"/>
                  </a:lnTo>
                  <a:lnTo>
                    <a:pt x="267" y="260"/>
                  </a:lnTo>
                  <a:lnTo>
                    <a:pt x="258" y="215"/>
                  </a:lnTo>
                  <a:lnTo>
                    <a:pt x="258" y="215"/>
                  </a:lnTo>
                  <a:lnTo>
                    <a:pt x="252" y="190"/>
                  </a:lnTo>
                  <a:lnTo>
                    <a:pt x="241" y="160"/>
                  </a:lnTo>
                  <a:lnTo>
                    <a:pt x="217" y="94"/>
                  </a:lnTo>
                  <a:lnTo>
                    <a:pt x="193" y="39"/>
                  </a:lnTo>
                  <a:lnTo>
                    <a:pt x="183" y="15"/>
                  </a:lnTo>
                  <a:lnTo>
                    <a:pt x="183" y="15"/>
                  </a:lnTo>
                  <a:lnTo>
                    <a:pt x="163" y="10"/>
                  </a:lnTo>
                  <a:lnTo>
                    <a:pt x="143" y="6"/>
                  </a:lnTo>
                  <a:lnTo>
                    <a:pt x="116" y="1"/>
                  </a:lnTo>
                  <a:lnTo>
                    <a:pt x="86" y="0"/>
                  </a:lnTo>
                  <a:lnTo>
                    <a:pt x="56" y="0"/>
                  </a:lnTo>
                  <a:lnTo>
                    <a:pt x="41" y="1"/>
                  </a:lnTo>
                  <a:lnTo>
                    <a:pt x="26" y="3"/>
                  </a:lnTo>
                  <a:lnTo>
                    <a:pt x="14" y="7"/>
                  </a:lnTo>
                  <a:lnTo>
                    <a:pt x="0" y="12"/>
                  </a:lnTo>
                  <a:close/>
                </a:path>
              </a:pathLst>
            </a:custGeom>
            <a:solidFill>
              <a:srgbClr val="FCD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21">
              <a:extLst>
                <a:ext uri="{FF2B5EF4-FFF2-40B4-BE49-F238E27FC236}">
                  <a16:creationId xmlns:a16="http://schemas.microsoft.com/office/drawing/2014/main" id="{D5FCA9D1-E6C8-48EA-A49B-A0759E121DAD}"/>
                </a:ext>
              </a:extLst>
            </p:cNvPr>
            <p:cNvSpPr>
              <a:spLocks/>
            </p:cNvSpPr>
            <p:nvPr/>
          </p:nvSpPr>
          <p:spPr bwMode="auto">
            <a:xfrm>
              <a:off x="1466" y="2202"/>
              <a:ext cx="137" cy="262"/>
            </a:xfrm>
            <a:custGeom>
              <a:avLst/>
              <a:gdLst>
                <a:gd name="T0" fmla="*/ 0 w 276"/>
                <a:gd name="T1" fmla="*/ 12 h 522"/>
                <a:gd name="T2" fmla="*/ 39 w 276"/>
                <a:gd name="T3" fmla="*/ 63 h 522"/>
                <a:gd name="T4" fmla="*/ 56 w 276"/>
                <a:gd name="T5" fmla="*/ 86 h 522"/>
                <a:gd name="T6" fmla="*/ 63 w 276"/>
                <a:gd name="T7" fmla="*/ 112 h 522"/>
                <a:gd name="T8" fmla="*/ 66 w 276"/>
                <a:gd name="T9" fmla="*/ 146 h 522"/>
                <a:gd name="T10" fmla="*/ 65 w 276"/>
                <a:gd name="T11" fmla="*/ 211 h 522"/>
                <a:gd name="T12" fmla="*/ 63 w 276"/>
                <a:gd name="T13" fmla="*/ 251 h 522"/>
                <a:gd name="T14" fmla="*/ 59 w 276"/>
                <a:gd name="T15" fmla="*/ 339 h 522"/>
                <a:gd name="T16" fmla="*/ 63 w 276"/>
                <a:gd name="T17" fmla="*/ 393 h 522"/>
                <a:gd name="T18" fmla="*/ 69 w 276"/>
                <a:gd name="T19" fmla="*/ 411 h 522"/>
                <a:gd name="T20" fmla="*/ 72 w 276"/>
                <a:gd name="T21" fmla="*/ 416 h 522"/>
                <a:gd name="T22" fmla="*/ 78 w 276"/>
                <a:gd name="T23" fmla="*/ 419 h 522"/>
                <a:gd name="T24" fmla="*/ 83 w 276"/>
                <a:gd name="T25" fmla="*/ 414 h 522"/>
                <a:gd name="T26" fmla="*/ 89 w 276"/>
                <a:gd name="T27" fmla="*/ 396 h 522"/>
                <a:gd name="T28" fmla="*/ 102 w 276"/>
                <a:gd name="T29" fmla="*/ 345 h 522"/>
                <a:gd name="T30" fmla="*/ 110 w 276"/>
                <a:gd name="T31" fmla="*/ 333 h 522"/>
                <a:gd name="T32" fmla="*/ 105 w 276"/>
                <a:gd name="T33" fmla="*/ 393 h 522"/>
                <a:gd name="T34" fmla="*/ 102 w 276"/>
                <a:gd name="T35" fmla="*/ 465 h 522"/>
                <a:gd name="T36" fmla="*/ 108 w 276"/>
                <a:gd name="T37" fmla="*/ 474 h 522"/>
                <a:gd name="T38" fmla="*/ 113 w 276"/>
                <a:gd name="T39" fmla="*/ 476 h 522"/>
                <a:gd name="T40" fmla="*/ 120 w 276"/>
                <a:gd name="T41" fmla="*/ 474 h 522"/>
                <a:gd name="T42" fmla="*/ 128 w 276"/>
                <a:gd name="T43" fmla="*/ 465 h 522"/>
                <a:gd name="T44" fmla="*/ 137 w 276"/>
                <a:gd name="T45" fmla="*/ 449 h 522"/>
                <a:gd name="T46" fmla="*/ 146 w 276"/>
                <a:gd name="T47" fmla="*/ 422 h 522"/>
                <a:gd name="T48" fmla="*/ 153 w 276"/>
                <a:gd name="T49" fmla="*/ 383 h 522"/>
                <a:gd name="T50" fmla="*/ 150 w 276"/>
                <a:gd name="T51" fmla="*/ 444 h 522"/>
                <a:gd name="T52" fmla="*/ 147 w 276"/>
                <a:gd name="T53" fmla="*/ 479 h 522"/>
                <a:gd name="T54" fmla="*/ 147 w 276"/>
                <a:gd name="T55" fmla="*/ 507 h 522"/>
                <a:gd name="T56" fmla="*/ 151 w 276"/>
                <a:gd name="T57" fmla="*/ 518 h 522"/>
                <a:gd name="T58" fmla="*/ 159 w 276"/>
                <a:gd name="T59" fmla="*/ 522 h 522"/>
                <a:gd name="T60" fmla="*/ 166 w 276"/>
                <a:gd name="T61" fmla="*/ 519 h 522"/>
                <a:gd name="T62" fmla="*/ 175 w 276"/>
                <a:gd name="T63" fmla="*/ 507 h 522"/>
                <a:gd name="T64" fmla="*/ 184 w 276"/>
                <a:gd name="T65" fmla="*/ 485 h 522"/>
                <a:gd name="T66" fmla="*/ 193 w 276"/>
                <a:gd name="T67" fmla="*/ 452 h 522"/>
                <a:gd name="T68" fmla="*/ 208 w 276"/>
                <a:gd name="T69" fmla="*/ 392 h 522"/>
                <a:gd name="T70" fmla="*/ 219 w 276"/>
                <a:gd name="T71" fmla="*/ 360 h 522"/>
                <a:gd name="T72" fmla="*/ 220 w 276"/>
                <a:gd name="T73" fmla="*/ 360 h 522"/>
                <a:gd name="T74" fmla="*/ 225 w 276"/>
                <a:gd name="T75" fmla="*/ 389 h 522"/>
                <a:gd name="T76" fmla="*/ 228 w 276"/>
                <a:gd name="T77" fmla="*/ 434 h 522"/>
                <a:gd name="T78" fmla="*/ 226 w 276"/>
                <a:gd name="T79" fmla="*/ 444 h 522"/>
                <a:gd name="T80" fmla="*/ 213 w 276"/>
                <a:gd name="T81" fmla="*/ 473 h 522"/>
                <a:gd name="T82" fmla="*/ 205 w 276"/>
                <a:gd name="T83" fmla="*/ 491 h 522"/>
                <a:gd name="T84" fmla="*/ 205 w 276"/>
                <a:gd name="T85" fmla="*/ 500 h 522"/>
                <a:gd name="T86" fmla="*/ 207 w 276"/>
                <a:gd name="T87" fmla="*/ 501 h 522"/>
                <a:gd name="T88" fmla="*/ 219 w 276"/>
                <a:gd name="T89" fmla="*/ 506 h 522"/>
                <a:gd name="T90" fmla="*/ 235 w 276"/>
                <a:gd name="T91" fmla="*/ 498 h 522"/>
                <a:gd name="T92" fmla="*/ 252 w 276"/>
                <a:gd name="T93" fmla="*/ 473 h 522"/>
                <a:gd name="T94" fmla="*/ 268 w 276"/>
                <a:gd name="T95" fmla="*/ 428 h 522"/>
                <a:gd name="T96" fmla="*/ 274 w 276"/>
                <a:gd name="T97" fmla="*/ 398 h 522"/>
                <a:gd name="T98" fmla="*/ 276 w 276"/>
                <a:gd name="T99" fmla="*/ 339 h 522"/>
                <a:gd name="T100" fmla="*/ 271 w 276"/>
                <a:gd name="T101" fmla="*/ 286 h 522"/>
                <a:gd name="T102" fmla="*/ 258 w 276"/>
                <a:gd name="T103" fmla="*/ 215 h 522"/>
                <a:gd name="T104" fmla="*/ 252 w 276"/>
                <a:gd name="T105" fmla="*/ 190 h 522"/>
                <a:gd name="T106" fmla="*/ 217 w 276"/>
                <a:gd name="T107" fmla="*/ 94 h 522"/>
                <a:gd name="T108" fmla="*/ 183 w 276"/>
                <a:gd name="T109" fmla="*/ 15 h 522"/>
                <a:gd name="T110" fmla="*/ 163 w 276"/>
                <a:gd name="T111" fmla="*/ 10 h 522"/>
                <a:gd name="T112" fmla="*/ 116 w 276"/>
                <a:gd name="T113" fmla="*/ 1 h 522"/>
                <a:gd name="T114" fmla="*/ 56 w 276"/>
                <a:gd name="T115" fmla="*/ 0 h 522"/>
                <a:gd name="T116" fmla="*/ 26 w 276"/>
                <a:gd name="T117" fmla="*/ 3 h 522"/>
                <a:gd name="T118" fmla="*/ 0 w 276"/>
                <a:gd name="T119" fmla="*/ 12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6" h="522">
                  <a:moveTo>
                    <a:pt x="0" y="12"/>
                  </a:moveTo>
                  <a:lnTo>
                    <a:pt x="0" y="12"/>
                  </a:lnTo>
                  <a:lnTo>
                    <a:pt x="21" y="39"/>
                  </a:lnTo>
                  <a:lnTo>
                    <a:pt x="39" y="63"/>
                  </a:lnTo>
                  <a:lnTo>
                    <a:pt x="56" y="86"/>
                  </a:lnTo>
                  <a:lnTo>
                    <a:pt x="56" y="86"/>
                  </a:lnTo>
                  <a:lnTo>
                    <a:pt x="60" y="98"/>
                  </a:lnTo>
                  <a:lnTo>
                    <a:pt x="63" y="112"/>
                  </a:lnTo>
                  <a:lnTo>
                    <a:pt x="66" y="128"/>
                  </a:lnTo>
                  <a:lnTo>
                    <a:pt x="66" y="146"/>
                  </a:lnTo>
                  <a:lnTo>
                    <a:pt x="66" y="181"/>
                  </a:lnTo>
                  <a:lnTo>
                    <a:pt x="65" y="211"/>
                  </a:lnTo>
                  <a:lnTo>
                    <a:pt x="65" y="211"/>
                  </a:lnTo>
                  <a:lnTo>
                    <a:pt x="63" y="251"/>
                  </a:lnTo>
                  <a:lnTo>
                    <a:pt x="59" y="309"/>
                  </a:lnTo>
                  <a:lnTo>
                    <a:pt x="59" y="339"/>
                  </a:lnTo>
                  <a:lnTo>
                    <a:pt x="60" y="368"/>
                  </a:lnTo>
                  <a:lnTo>
                    <a:pt x="63" y="393"/>
                  </a:lnTo>
                  <a:lnTo>
                    <a:pt x="65" y="402"/>
                  </a:lnTo>
                  <a:lnTo>
                    <a:pt x="69" y="411"/>
                  </a:lnTo>
                  <a:lnTo>
                    <a:pt x="69" y="411"/>
                  </a:lnTo>
                  <a:lnTo>
                    <a:pt x="72" y="416"/>
                  </a:lnTo>
                  <a:lnTo>
                    <a:pt x="75" y="419"/>
                  </a:lnTo>
                  <a:lnTo>
                    <a:pt x="78" y="419"/>
                  </a:lnTo>
                  <a:lnTo>
                    <a:pt x="81" y="417"/>
                  </a:lnTo>
                  <a:lnTo>
                    <a:pt x="83" y="414"/>
                  </a:lnTo>
                  <a:lnTo>
                    <a:pt x="86" y="410"/>
                  </a:lnTo>
                  <a:lnTo>
                    <a:pt x="89" y="396"/>
                  </a:lnTo>
                  <a:lnTo>
                    <a:pt x="98" y="362"/>
                  </a:lnTo>
                  <a:lnTo>
                    <a:pt x="102" y="345"/>
                  </a:lnTo>
                  <a:lnTo>
                    <a:pt x="105" y="338"/>
                  </a:lnTo>
                  <a:lnTo>
                    <a:pt x="110" y="333"/>
                  </a:lnTo>
                  <a:lnTo>
                    <a:pt x="110" y="333"/>
                  </a:lnTo>
                  <a:lnTo>
                    <a:pt x="105" y="393"/>
                  </a:lnTo>
                  <a:lnTo>
                    <a:pt x="102" y="465"/>
                  </a:lnTo>
                  <a:lnTo>
                    <a:pt x="102" y="465"/>
                  </a:lnTo>
                  <a:lnTo>
                    <a:pt x="104" y="470"/>
                  </a:lnTo>
                  <a:lnTo>
                    <a:pt x="108" y="474"/>
                  </a:lnTo>
                  <a:lnTo>
                    <a:pt x="110" y="476"/>
                  </a:lnTo>
                  <a:lnTo>
                    <a:pt x="113" y="476"/>
                  </a:lnTo>
                  <a:lnTo>
                    <a:pt x="117" y="476"/>
                  </a:lnTo>
                  <a:lnTo>
                    <a:pt x="120" y="474"/>
                  </a:lnTo>
                  <a:lnTo>
                    <a:pt x="125" y="470"/>
                  </a:lnTo>
                  <a:lnTo>
                    <a:pt x="128" y="465"/>
                  </a:lnTo>
                  <a:lnTo>
                    <a:pt x="132" y="458"/>
                  </a:lnTo>
                  <a:lnTo>
                    <a:pt x="137" y="449"/>
                  </a:lnTo>
                  <a:lnTo>
                    <a:pt x="141" y="437"/>
                  </a:lnTo>
                  <a:lnTo>
                    <a:pt x="146" y="422"/>
                  </a:lnTo>
                  <a:lnTo>
                    <a:pt x="153" y="383"/>
                  </a:lnTo>
                  <a:lnTo>
                    <a:pt x="153" y="383"/>
                  </a:lnTo>
                  <a:lnTo>
                    <a:pt x="153" y="414"/>
                  </a:lnTo>
                  <a:lnTo>
                    <a:pt x="150" y="444"/>
                  </a:lnTo>
                  <a:lnTo>
                    <a:pt x="147" y="479"/>
                  </a:lnTo>
                  <a:lnTo>
                    <a:pt x="147" y="479"/>
                  </a:lnTo>
                  <a:lnTo>
                    <a:pt x="146" y="494"/>
                  </a:lnTo>
                  <a:lnTo>
                    <a:pt x="147" y="507"/>
                  </a:lnTo>
                  <a:lnTo>
                    <a:pt x="150" y="513"/>
                  </a:lnTo>
                  <a:lnTo>
                    <a:pt x="151" y="518"/>
                  </a:lnTo>
                  <a:lnTo>
                    <a:pt x="154" y="521"/>
                  </a:lnTo>
                  <a:lnTo>
                    <a:pt x="159" y="522"/>
                  </a:lnTo>
                  <a:lnTo>
                    <a:pt x="162" y="521"/>
                  </a:lnTo>
                  <a:lnTo>
                    <a:pt x="166" y="519"/>
                  </a:lnTo>
                  <a:lnTo>
                    <a:pt x="171" y="515"/>
                  </a:lnTo>
                  <a:lnTo>
                    <a:pt x="175" y="507"/>
                  </a:lnTo>
                  <a:lnTo>
                    <a:pt x="180" y="498"/>
                  </a:lnTo>
                  <a:lnTo>
                    <a:pt x="184" y="485"/>
                  </a:lnTo>
                  <a:lnTo>
                    <a:pt x="189" y="470"/>
                  </a:lnTo>
                  <a:lnTo>
                    <a:pt x="193" y="452"/>
                  </a:lnTo>
                  <a:lnTo>
                    <a:pt x="193" y="452"/>
                  </a:lnTo>
                  <a:lnTo>
                    <a:pt x="208" y="392"/>
                  </a:lnTo>
                  <a:lnTo>
                    <a:pt x="216" y="365"/>
                  </a:lnTo>
                  <a:lnTo>
                    <a:pt x="219" y="360"/>
                  </a:lnTo>
                  <a:lnTo>
                    <a:pt x="220" y="359"/>
                  </a:lnTo>
                  <a:lnTo>
                    <a:pt x="220" y="360"/>
                  </a:lnTo>
                  <a:lnTo>
                    <a:pt x="220" y="360"/>
                  </a:lnTo>
                  <a:lnTo>
                    <a:pt x="225" y="389"/>
                  </a:lnTo>
                  <a:lnTo>
                    <a:pt x="226" y="413"/>
                  </a:lnTo>
                  <a:lnTo>
                    <a:pt x="228" y="434"/>
                  </a:lnTo>
                  <a:lnTo>
                    <a:pt x="228" y="434"/>
                  </a:lnTo>
                  <a:lnTo>
                    <a:pt x="226" y="444"/>
                  </a:lnTo>
                  <a:lnTo>
                    <a:pt x="222" y="453"/>
                  </a:lnTo>
                  <a:lnTo>
                    <a:pt x="213" y="473"/>
                  </a:lnTo>
                  <a:lnTo>
                    <a:pt x="208" y="482"/>
                  </a:lnTo>
                  <a:lnTo>
                    <a:pt x="205" y="491"/>
                  </a:lnTo>
                  <a:lnTo>
                    <a:pt x="204" y="497"/>
                  </a:lnTo>
                  <a:lnTo>
                    <a:pt x="205" y="500"/>
                  </a:lnTo>
                  <a:lnTo>
                    <a:pt x="207" y="501"/>
                  </a:lnTo>
                  <a:lnTo>
                    <a:pt x="207" y="501"/>
                  </a:lnTo>
                  <a:lnTo>
                    <a:pt x="213" y="504"/>
                  </a:lnTo>
                  <a:lnTo>
                    <a:pt x="219" y="506"/>
                  </a:lnTo>
                  <a:lnTo>
                    <a:pt x="226" y="503"/>
                  </a:lnTo>
                  <a:lnTo>
                    <a:pt x="235" y="498"/>
                  </a:lnTo>
                  <a:lnTo>
                    <a:pt x="243" y="488"/>
                  </a:lnTo>
                  <a:lnTo>
                    <a:pt x="252" y="473"/>
                  </a:lnTo>
                  <a:lnTo>
                    <a:pt x="261" y="453"/>
                  </a:lnTo>
                  <a:lnTo>
                    <a:pt x="268" y="428"/>
                  </a:lnTo>
                  <a:lnTo>
                    <a:pt x="268" y="428"/>
                  </a:lnTo>
                  <a:lnTo>
                    <a:pt x="274" y="398"/>
                  </a:lnTo>
                  <a:lnTo>
                    <a:pt x="276" y="369"/>
                  </a:lnTo>
                  <a:lnTo>
                    <a:pt x="276" y="339"/>
                  </a:lnTo>
                  <a:lnTo>
                    <a:pt x="274" y="312"/>
                  </a:lnTo>
                  <a:lnTo>
                    <a:pt x="271" y="286"/>
                  </a:lnTo>
                  <a:lnTo>
                    <a:pt x="267" y="260"/>
                  </a:lnTo>
                  <a:lnTo>
                    <a:pt x="258" y="215"/>
                  </a:lnTo>
                  <a:lnTo>
                    <a:pt x="258" y="215"/>
                  </a:lnTo>
                  <a:lnTo>
                    <a:pt x="252" y="190"/>
                  </a:lnTo>
                  <a:lnTo>
                    <a:pt x="241" y="160"/>
                  </a:lnTo>
                  <a:lnTo>
                    <a:pt x="217" y="94"/>
                  </a:lnTo>
                  <a:lnTo>
                    <a:pt x="193" y="39"/>
                  </a:lnTo>
                  <a:lnTo>
                    <a:pt x="183" y="15"/>
                  </a:lnTo>
                  <a:lnTo>
                    <a:pt x="183" y="15"/>
                  </a:lnTo>
                  <a:lnTo>
                    <a:pt x="163" y="10"/>
                  </a:lnTo>
                  <a:lnTo>
                    <a:pt x="143" y="6"/>
                  </a:lnTo>
                  <a:lnTo>
                    <a:pt x="116" y="1"/>
                  </a:lnTo>
                  <a:lnTo>
                    <a:pt x="86" y="0"/>
                  </a:lnTo>
                  <a:lnTo>
                    <a:pt x="56" y="0"/>
                  </a:lnTo>
                  <a:lnTo>
                    <a:pt x="41" y="1"/>
                  </a:lnTo>
                  <a:lnTo>
                    <a:pt x="26" y="3"/>
                  </a:lnTo>
                  <a:lnTo>
                    <a:pt x="14" y="7"/>
                  </a:lnTo>
                  <a:lnTo>
                    <a:pt x="0" y="12"/>
                  </a:lnTo>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22">
              <a:extLst>
                <a:ext uri="{FF2B5EF4-FFF2-40B4-BE49-F238E27FC236}">
                  <a16:creationId xmlns:a16="http://schemas.microsoft.com/office/drawing/2014/main" id="{6A83E27D-30F7-4BB7-95E3-56E892A4F0BB}"/>
                </a:ext>
              </a:extLst>
            </p:cNvPr>
            <p:cNvSpPr>
              <a:spLocks/>
            </p:cNvSpPr>
            <p:nvPr/>
          </p:nvSpPr>
          <p:spPr bwMode="auto">
            <a:xfrm>
              <a:off x="1750" y="2195"/>
              <a:ext cx="191" cy="277"/>
            </a:xfrm>
            <a:custGeom>
              <a:avLst/>
              <a:gdLst>
                <a:gd name="T0" fmla="*/ 239 w 382"/>
                <a:gd name="T1" fmla="*/ 0 h 554"/>
                <a:gd name="T2" fmla="*/ 157 w 382"/>
                <a:gd name="T3" fmla="*/ 86 h 554"/>
                <a:gd name="T4" fmla="*/ 132 w 382"/>
                <a:gd name="T5" fmla="*/ 118 h 554"/>
                <a:gd name="T6" fmla="*/ 118 w 382"/>
                <a:gd name="T7" fmla="*/ 140 h 554"/>
                <a:gd name="T8" fmla="*/ 91 w 382"/>
                <a:gd name="T9" fmla="*/ 185 h 554"/>
                <a:gd name="T10" fmla="*/ 78 w 382"/>
                <a:gd name="T11" fmla="*/ 206 h 554"/>
                <a:gd name="T12" fmla="*/ 46 w 382"/>
                <a:gd name="T13" fmla="*/ 251 h 554"/>
                <a:gd name="T14" fmla="*/ 34 w 382"/>
                <a:gd name="T15" fmla="*/ 272 h 554"/>
                <a:gd name="T16" fmla="*/ 30 w 382"/>
                <a:gd name="T17" fmla="*/ 290 h 554"/>
                <a:gd name="T18" fmla="*/ 28 w 382"/>
                <a:gd name="T19" fmla="*/ 299 h 554"/>
                <a:gd name="T20" fmla="*/ 15 w 382"/>
                <a:gd name="T21" fmla="*/ 341 h 554"/>
                <a:gd name="T22" fmla="*/ 2 w 382"/>
                <a:gd name="T23" fmla="*/ 386 h 554"/>
                <a:gd name="T24" fmla="*/ 0 w 382"/>
                <a:gd name="T25" fmla="*/ 398 h 554"/>
                <a:gd name="T26" fmla="*/ 5 w 382"/>
                <a:gd name="T27" fmla="*/ 431 h 554"/>
                <a:gd name="T28" fmla="*/ 16 w 382"/>
                <a:gd name="T29" fmla="*/ 473 h 554"/>
                <a:gd name="T30" fmla="*/ 31 w 382"/>
                <a:gd name="T31" fmla="*/ 510 h 554"/>
                <a:gd name="T32" fmla="*/ 43 w 382"/>
                <a:gd name="T33" fmla="*/ 528 h 554"/>
                <a:gd name="T34" fmla="*/ 48 w 382"/>
                <a:gd name="T35" fmla="*/ 531 h 554"/>
                <a:gd name="T36" fmla="*/ 60 w 382"/>
                <a:gd name="T37" fmla="*/ 533 h 554"/>
                <a:gd name="T38" fmla="*/ 66 w 382"/>
                <a:gd name="T39" fmla="*/ 525 h 554"/>
                <a:gd name="T40" fmla="*/ 70 w 382"/>
                <a:gd name="T41" fmla="*/ 513 h 554"/>
                <a:gd name="T42" fmla="*/ 75 w 382"/>
                <a:gd name="T43" fmla="*/ 521 h 554"/>
                <a:gd name="T44" fmla="*/ 93 w 382"/>
                <a:gd name="T45" fmla="*/ 543 h 554"/>
                <a:gd name="T46" fmla="*/ 106 w 382"/>
                <a:gd name="T47" fmla="*/ 554 h 554"/>
                <a:gd name="T48" fmla="*/ 111 w 382"/>
                <a:gd name="T49" fmla="*/ 554 h 554"/>
                <a:gd name="T50" fmla="*/ 117 w 382"/>
                <a:gd name="T51" fmla="*/ 552 h 554"/>
                <a:gd name="T52" fmla="*/ 129 w 382"/>
                <a:gd name="T53" fmla="*/ 543 h 554"/>
                <a:gd name="T54" fmla="*/ 135 w 382"/>
                <a:gd name="T55" fmla="*/ 534 h 554"/>
                <a:gd name="T56" fmla="*/ 154 w 382"/>
                <a:gd name="T57" fmla="*/ 530 h 554"/>
                <a:gd name="T58" fmla="*/ 166 w 382"/>
                <a:gd name="T59" fmla="*/ 522 h 554"/>
                <a:gd name="T60" fmla="*/ 172 w 382"/>
                <a:gd name="T61" fmla="*/ 510 h 554"/>
                <a:gd name="T62" fmla="*/ 174 w 382"/>
                <a:gd name="T63" fmla="*/ 504 h 554"/>
                <a:gd name="T64" fmla="*/ 183 w 382"/>
                <a:gd name="T65" fmla="*/ 488 h 554"/>
                <a:gd name="T66" fmla="*/ 189 w 382"/>
                <a:gd name="T67" fmla="*/ 470 h 554"/>
                <a:gd name="T68" fmla="*/ 186 w 382"/>
                <a:gd name="T69" fmla="*/ 440 h 554"/>
                <a:gd name="T70" fmla="*/ 183 w 382"/>
                <a:gd name="T71" fmla="*/ 419 h 554"/>
                <a:gd name="T72" fmla="*/ 183 w 382"/>
                <a:gd name="T73" fmla="*/ 378 h 554"/>
                <a:gd name="T74" fmla="*/ 187 w 382"/>
                <a:gd name="T75" fmla="*/ 342 h 554"/>
                <a:gd name="T76" fmla="*/ 193 w 382"/>
                <a:gd name="T77" fmla="*/ 319 h 554"/>
                <a:gd name="T78" fmla="*/ 196 w 382"/>
                <a:gd name="T79" fmla="*/ 311 h 554"/>
                <a:gd name="T80" fmla="*/ 220 w 382"/>
                <a:gd name="T81" fmla="*/ 275 h 554"/>
                <a:gd name="T82" fmla="*/ 233 w 382"/>
                <a:gd name="T83" fmla="*/ 250 h 554"/>
                <a:gd name="T84" fmla="*/ 239 w 382"/>
                <a:gd name="T85" fmla="*/ 226 h 554"/>
                <a:gd name="T86" fmla="*/ 241 w 382"/>
                <a:gd name="T87" fmla="*/ 199 h 554"/>
                <a:gd name="T88" fmla="*/ 244 w 382"/>
                <a:gd name="T89" fmla="*/ 167 h 554"/>
                <a:gd name="T90" fmla="*/ 253 w 382"/>
                <a:gd name="T91" fmla="*/ 140 h 554"/>
                <a:gd name="T92" fmla="*/ 260 w 382"/>
                <a:gd name="T93" fmla="*/ 131 h 554"/>
                <a:gd name="T94" fmla="*/ 271 w 382"/>
                <a:gd name="T95" fmla="*/ 124 h 554"/>
                <a:gd name="T96" fmla="*/ 301 w 382"/>
                <a:gd name="T97" fmla="*/ 113 h 554"/>
                <a:gd name="T98" fmla="*/ 382 w 382"/>
                <a:gd name="T99" fmla="*/ 81 h 554"/>
                <a:gd name="T100" fmla="*/ 382 w 382"/>
                <a:gd name="T101" fmla="*/ 78 h 554"/>
                <a:gd name="T102" fmla="*/ 373 w 382"/>
                <a:gd name="T103" fmla="*/ 61 h 554"/>
                <a:gd name="T104" fmla="*/ 353 w 382"/>
                <a:gd name="T105" fmla="*/ 43 h 554"/>
                <a:gd name="T106" fmla="*/ 332 w 382"/>
                <a:gd name="T107" fmla="*/ 28 h 554"/>
                <a:gd name="T108" fmla="*/ 304 w 382"/>
                <a:gd name="T109" fmla="*/ 16 h 554"/>
                <a:gd name="T110" fmla="*/ 263 w 382"/>
                <a:gd name="T111" fmla="*/ 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2" h="554">
                  <a:moveTo>
                    <a:pt x="239" y="0"/>
                  </a:moveTo>
                  <a:lnTo>
                    <a:pt x="239" y="0"/>
                  </a:lnTo>
                  <a:lnTo>
                    <a:pt x="193" y="48"/>
                  </a:lnTo>
                  <a:lnTo>
                    <a:pt x="157" y="86"/>
                  </a:lnTo>
                  <a:lnTo>
                    <a:pt x="142" y="104"/>
                  </a:lnTo>
                  <a:lnTo>
                    <a:pt x="132" y="118"/>
                  </a:lnTo>
                  <a:lnTo>
                    <a:pt x="132" y="118"/>
                  </a:lnTo>
                  <a:lnTo>
                    <a:pt x="118" y="140"/>
                  </a:lnTo>
                  <a:lnTo>
                    <a:pt x="105" y="163"/>
                  </a:lnTo>
                  <a:lnTo>
                    <a:pt x="91" y="185"/>
                  </a:lnTo>
                  <a:lnTo>
                    <a:pt x="78" y="206"/>
                  </a:lnTo>
                  <a:lnTo>
                    <a:pt x="78" y="206"/>
                  </a:lnTo>
                  <a:lnTo>
                    <a:pt x="61" y="227"/>
                  </a:lnTo>
                  <a:lnTo>
                    <a:pt x="46" y="251"/>
                  </a:lnTo>
                  <a:lnTo>
                    <a:pt x="40" y="262"/>
                  </a:lnTo>
                  <a:lnTo>
                    <a:pt x="34" y="272"/>
                  </a:lnTo>
                  <a:lnTo>
                    <a:pt x="31" y="283"/>
                  </a:lnTo>
                  <a:lnTo>
                    <a:pt x="30" y="290"/>
                  </a:lnTo>
                  <a:lnTo>
                    <a:pt x="30" y="290"/>
                  </a:lnTo>
                  <a:lnTo>
                    <a:pt x="28" y="299"/>
                  </a:lnTo>
                  <a:lnTo>
                    <a:pt x="25" y="311"/>
                  </a:lnTo>
                  <a:lnTo>
                    <a:pt x="15" y="341"/>
                  </a:lnTo>
                  <a:lnTo>
                    <a:pt x="5" y="371"/>
                  </a:lnTo>
                  <a:lnTo>
                    <a:pt x="2" y="386"/>
                  </a:lnTo>
                  <a:lnTo>
                    <a:pt x="0" y="398"/>
                  </a:lnTo>
                  <a:lnTo>
                    <a:pt x="0" y="398"/>
                  </a:lnTo>
                  <a:lnTo>
                    <a:pt x="2" y="413"/>
                  </a:lnTo>
                  <a:lnTo>
                    <a:pt x="5" y="431"/>
                  </a:lnTo>
                  <a:lnTo>
                    <a:pt x="9" y="450"/>
                  </a:lnTo>
                  <a:lnTo>
                    <a:pt x="16" y="473"/>
                  </a:lnTo>
                  <a:lnTo>
                    <a:pt x="24" y="492"/>
                  </a:lnTo>
                  <a:lnTo>
                    <a:pt x="31" y="510"/>
                  </a:lnTo>
                  <a:lnTo>
                    <a:pt x="39" y="524"/>
                  </a:lnTo>
                  <a:lnTo>
                    <a:pt x="43" y="528"/>
                  </a:lnTo>
                  <a:lnTo>
                    <a:pt x="48" y="531"/>
                  </a:lnTo>
                  <a:lnTo>
                    <a:pt x="48" y="531"/>
                  </a:lnTo>
                  <a:lnTo>
                    <a:pt x="54" y="533"/>
                  </a:lnTo>
                  <a:lnTo>
                    <a:pt x="60" y="533"/>
                  </a:lnTo>
                  <a:lnTo>
                    <a:pt x="63" y="530"/>
                  </a:lnTo>
                  <a:lnTo>
                    <a:pt x="66" y="525"/>
                  </a:lnTo>
                  <a:lnTo>
                    <a:pt x="70" y="518"/>
                  </a:lnTo>
                  <a:lnTo>
                    <a:pt x="70" y="513"/>
                  </a:lnTo>
                  <a:lnTo>
                    <a:pt x="70" y="513"/>
                  </a:lnTo>
                  <a:lnTo>
                    <a:pt x="75" y="521"/>
                  </a:lnTo>
                  <a:lnTo>
                    <a:pt x="85" y="536"/>
                  </a:lnTo>
                  <a:lnTo>
                    <a:pt x="93" y="543"/>
                  </a:lnTo>
                  <a:lnTo>
                    <a:pt x="99" y="549"/>
                  </a:lnTo>
                  <a:lnTo>
                    <a:pt x="106" y="554"/>
                  </a:lnTo>
                  <a:lnTo>
                    <a:pt x="109" y="554"/>
                  </a:lnTo>
                  <a:lnTo>
                    <a:pt x="111" y="554"/>
                  </a:lnTo>
                  <a:lnTo>
                    <a:pt x="111" y="554"/>
                  </a:lnTo>
                  <a:lnTo>
                    <a:pt x="117" y="552"/>
                  </a:lnTo>
                  <a:lnTo>
                    <a:pt x="121" y="549"/>
                  </a:lnTo>
                  <a:lnTo>
                    <a:pt x="129" y="543"/>
                  </a:lnTo>
                  <a:lnTo>
                    <a:pt x="135" y="534"/>
                  </a:lnTo>
                  <a:lnTo>
                    <a:pt x="135" y="534"/>
                  </a:lnTo>
                  <a:lnTo>
                    <a:pt x="141" y="533"/>
                  </a:lnTo>
                  <a:lnTo>
                    <a:pt x="154" y="530"/>
                  </a:lnTo>
                  <a:lnTo>
                    <a:pt x="160" y="527"/>
                  </a:lnTo>
                  <a:lnTo>
                    <a:pt x="166" y="522"/>
                  </a:lnTo>
                  <a:lnTo>
                    <a:pt x="171" y="518"/>
                  </a:lnTo>
                  <a:lnTo>
                    <a:pt x="172" y="510"/>
                  </a:lnTo>
                  <a:lnTo>
                    <a:pt x="172" y="510"/>
                  </a:lnTo>
                  <a:lnTo>
                    <a:pt x="174" y="504"/>
                  </a:lnTo>
                  <a:lnTo>
                    <a:pt x="175" y="498"/>
                  </a:lnTo>
                  <a:lnTo>
                    <a:pt x="183" y="488"/>
                  </a:lnTo>
                  <a:lnTo>
                    <a:pt x="186" y="480"/>
                  </a:lnTo>
                  <a:lnTo>
                    <a:pt x="189" y="470"/>
                  </a:lnTo>
                  <a:lnTo>
                    <a:pt x="189" y="456"/>
                  </a:lnTo>
                  <a:lnTo>
                    <a:pt x="186" y="440"/>
                  </a:lnTo>
                  <a:lnTo>
                    <a:pt x="186" y="440"/>
                  </a:lnTo>
                  <a:lnTo>
                    <a:pt x="183" y="419"/>
                  </a:lnTo>
                  <a:lnTo>
                    <a:pt x="183" y="398"/>
                  </a:lnTo>
                  <a:lnTo>
                    <a:pt x="183" y="378"/>
                  </a:lnTo>
                  <a:lnTo>
                    <a:pt x="184" y="359"/>
                  </a:lnTo>
                  <a:lnTo>
                    <a:pt x="187" y="342"/>
                  </a:lnTo>
                  <a:lnTo>
                    <a:pt x="190" y="329"/>
                  </a:lnTo>
                  <a:lnTo>
                    <a:pt x="193" y="319"/>
                  </a:lnTo>
                  <a:lnTo>
                    <a:pt x="196" y="311"/>
                  </a:lnTo>
                  <a:lnTo>
                    <a:pt x="196" y="311"/>
                  </a:lnTo>
                  <a:lnTo>
                    <a:pt x="205" y="296"/>
                  </a:lnTo>
                  <a:lnTo>
                    <a:pt x="220" y="275"/>
                  </a:lnTo>
                  <a:lnTo>
                    <a:pt x="227" y="263"/>
                  </a:lnTo>
                  <a:lnTo>
                    <a:pt x="233" y="250"/>
                  </a:lnTo>
                  <a:lnTo>
                    <a:pt x="238" y="238"/>
                  </a:lnTo>
                  <a:lnTo>
                    <a:pt x="239" y="226"/>
                  </a:lnTo>
                  <a:lnTo>
                    <a:pt x="239" y="226"/>
                  </a:lnTo>
                  <a:lnTo>
                    <a:pt x="241" y="199"/>
                  </a:lnTo>
                  <a:lnTo>
                    <a:pt x="241" y="184"/>
                  </a:lnTo>
                  <a:lnTo>
                    <a:pt x="244" y="167"/>
                  </a:lnTo>
                  <a:lnTo>
                    <a:pt x="247" y="154"/>
                  </a:lnTo>
                  <a:lnTo>
                    <a:pt x="253" y="140"/>
                  </a:lnTo>
                  <a:lnTo>
                    <a:pt x="256" y="136"/>
                  </a:lnTo>
                  <a:lnTo>
                    <a:pt x="260" y="131"/>
                  </a:lnTo>
                  <a:lnTo>
                    <a:pt x="265" y="127"/>
                  </a:lnTo>
                  <a:lnTo>
                    <a:pt x="271" y="124"/>
                  </a:lnTo>
                  <a:lnTo>
                    <a:pt x="271" y="124"/>
                  </a:lnTo>
                  <a:lnTo>
                    <a:pt x="301" y="113"/>
                  </a:lnTo>
                  <a:lnTo>
                    <a:pt x="337" y="98"/>
                  </a:lnTo>
                  <a:lnTo>
                    <a:pt x="382" y="81"/>
                  </a:lnTo>
                  <a:lnTo>
                    <a:pt x="382" y="81"/>
                  </a:lnTo>
                  <a:lnTo>
                    <a:pt x="382" y="78"/>
                  </a:lnTo>
                  <a:lnTo>
                    <a:pt x="379" y="72"/>
                  </a:lnTo>
                  <a:lnTo>
                    <a:pt x="373" y="61"/>
                  </a:lnTo>
                  <a:lnTo>
                    <a:pt x="362" y="49"/>
                  </a:lnTo>
                  <a:lnTo>
                    <a:pt x="353" y="43"/>
                  </a:lnTo>
                  <a:lnTo>
                    <a:pt x="344" y="36"/>
                  </a:lnTo>
                  <a:lnTo>
                    <a:pt x="332" y="28"/>
                  </a:lnTo>
                  <a:lnTo>
                    <a:pt x="319" y="22"/>
                  </a:lnTo>
                  <a:lnTo>
                    <a:pt x="304" y="16"/>
                  </a:lnTo>
                  <a:lnTo>
                    <a:pt x="284" y="10"/>
                  </a:lnTo>
                  <a:lnTo>
                    <a:pt x="263" y="4"/>
                  </a:lnTo>
                  <a:lnTo>
                    <a:pt x="239" y="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23">
              <a:extLst>
                <a:ext uri="{FF2B5EF4-FFF2-40B4-BE49-F238E27FC236}">
                  <a16:creationId xmlns:a16="http://schemas.microsoft.com/office/drawing/2014/main" id="{F802B3A8-6FB0-4B75-9634-46C32C4AC4EA}"/>
                </a:ext>
              </a:extLst>
            </p:cNvPr>
            <p:cNvSpPr>
              <a:spLocks/>
            </p:cNvSpPr>
            <p:nvPr/>
          </p:nvSpPr>
          <p:spPr bwMode="auto">
            <a:xfrm>
              <a:off x="1750" y="2195"/>
              <a:ext cx="191" cy="277"/>
            </a:xfrm>
            <a:custGeom>
              <a:avLst/>
              <a:gdLst>
                <a:gd name="T0" fmla="*/ 239 w 382"/>
                <a:gd name="T1" fmla="*/ 0 h 554"/>
                <a:gd name="T2" fmla="*/ 157 w 382"/>
                <a:gd name="T3" fmla="*/ 86 h 554"/>
                <a:gd name="T4" fmla="*/ 132 w 382"/>
                <a:gd name="T5" fmla="*/ 118 h 554"/>
                <a:gd name="T6" fmla="*/ 118 w 382"/>
                <a:gd name="T7" fmla="*/ 140 h 554"/>
                <a:gd name="T8" fmla="*/ 91 w 382"/>
                <a:gd name="T9" fmla="*/ 185 h 554"/>
                <a:gd name="T10" fmla="*/ 78 w 382"/>
                <a:gd name="T11" fmla="*/ 206 h 554"/>
                <a:gd name="T12" fmla="*/ 46 w 382"/>
                <a:gd name="T13" fmla="*/ 251 h 554"/>
                <a:gd name="T14" fmla="*/ 34 w 382"/>
                <a:gd name="T15" fmla="*/ 272 h 554"/>
                <a:gd name="T16" fmla="*/ 30 w 382"/>
                <a:gd name="T17" fmla="*/ 290 h 554"/>
                <a:gd name="T18" fmla="*/ 28 w 382"/>
                <a:gd name="T19" fmla="*/ 299 h 554"/>
                <a:gd name="T20" fmla="*/ 15 w 382"/>
                <a:gd name="T21" fmla="*/ 341 h 554"/>
                <a:gd name="T22" fmla="*/ 2 w 382"/>
                <a:gd name="T23" fmla="*/ 386 h 554"/>
                <a:gd name="T24" fmla="*/ 0 w 382"/>
                <a:gd name="T25" fmla="*/ 398 h 554"/>
                <a:gd name="T26" fmla="*/ 5 w 382"/>
                <a:gd name="T27" fmla="*/ 431 h 554"/>
                <a:gd name="T28" fmla="*/ 16 w 382"/>
                <a:gd name="T29" fmla="*/ 473 h 554"/>
                <a:gd name="T30" fmla="*/ 31 w 382"/>
                <a:gd name="T31" fmla="*/ 510 h 554"/>
                <a:gd name="T32" fmla="*/ 43 w 382"/>
                <a:gd name="T33" fmla="*/ 528 h 554"/>
                <a:gd name="T34" fmla="*/ 48 w 382"/>
                <a:gd name="T35" fmla="*/ 531 h 554"/>
                <a:gd name="T36" fmla="*/ 60 w 382"/>
                <a:gd name="T37" fmla="*/ 533 h 554"/>
                <a:gd name="T38" fmla="*/ 66 w 382"/>
                <a:gd name="T39" fmla="*/ 525 h 554"/>
                <a:gd name="T40" fmla="*/ 70 w 382"/>
                <a:gd name="T41" fmla="*/ 513 h 554"/>
                <a:gd name="T42" fmla="*/ 75 w 382"/>
                <a:gd name="T43" fmla="*/ 521 h 554"/>
                <a:gd name="T44" fmla="*/ 93 w 382"/>
                <a:gd name="T45" fmla="*/ 543 h 554"/>
                <a:gd name="T46" fmla="*/ 106 w 382"/>
                <a:gd name="T47" fmla="*/ 554 h 554"/>
                <a:gd name="T48" fmla="*/ 111 w 382"/>
                <a:gd name="T49" fmla="*/ 554 h 554"/>
                <a:gd name="T50" fmla="*/ 117 w 382"/>
                <a:gd name="T51" fmla="*/ 552 h 554"/>
                <a:gd name="T52" fmla="*/ 129 w 382"/>
                <a:gd name="T53" fmla="*/ 543 h 554"/>
                <a:gd name="T54" fmla="*/ 135 w 382"/>
                <a:gd name="T55" fmla="*/ 534 h 554"/>
                <a:gd name="T56" fmla="*/ 154 w 382"/>
                <a:gd name="T57" fmla="*/ 530 h 554"/>
                <a:gd name="T58" fmla="*/ 166 w 382"/>
                <a:gd name="T59" fmla="*/ 522 h 554"/>
                <a:gd name="T60" fmla="*/ 172 w 382"/>
                <a:gd name="T61" fmla="*/ 510 h 554"/>
                <a:gd name="T62" fmla="*/ 174 w 382"/>
                <a:gd name="T63" fmla="*/ 504 h 554"/>
                <a:gd name="T64" fmla="*/ 183 w 382"/>
                <a:gd name="T65" fmla="*/ 488 h 554"/>
                <a:gd name="T66" fmla="*/ 189 w 382"/>
                <a:gd name="T67" fmla="*/ 470 h 554"/>
                <a:gd name="T68" fmla="*/ 186 w 382"/>
                <a:gd name="T69" fmla="*/ 440 h 554"/>
                <a:gd name="T70" fmla="*/ 183 w 382"/>
                <a:gd name="T71" fmla="*/ 419 h 554"/>
                <a:gd name="T72" fmla="*/ 183 w 382"/>
                <a:gd name="T73" fmla="*/ 378 h 554"/>
                <a:gd name="T74" fmla="*/ 187 w 382"/>
                <a:gd name="T75" fmla="*/ 342 h 554"/>
                <a:gd name="T76" fmla="*/ 193 w 382"/>
                <a:gd name="T77" fmla="*/ 319 h 554"/>
                <a:gd name="T78" fmla="*/ 196 w 382"/>
                <a:gd name="T79" fmla="*/ 311 h 554"/>
                <a:gd name="T80" fmla="*/ 220 w 382"/>
                <a:gd name="T81" fmla="*/ 275 h 554"/>
                <a:gd name="T82" fmla="*/ 233 w 382"/>
                <a:gd name="T83" fmla="*/ 250 h 554"/>
                <a:gd name="T84" fmla="*/ 239 w 382"/>
                <a:gd name="T85" fmla="*/ 226 h 554"/>
                <a:gd name="T86" fmla="*/ 241 w 382"/>
                <a:gd name="T87" fmla="*/ 199 h 554"/>
                <a:gd name="T88" fmla="*/ 244 w 382"/>
                <a:gd name="T89" fmla="*/ 167 h 554"/>
                <a:gd name="T90" fmla="*/ 253 w 382"/>
                <a:gd name="T91" fmla="*/ 140 h 554"/>
                <a:gd name="T92" fmla="*/ 260 w 382"/>
                <a:gd name="T93" fmla="*/ 131 h 554"/>
                <a:gd name="T94" fmla="*/ 271 w 382"/>
                <a:gd name="T95" fmla="*/ 124 h 554"/>
                <a:gd name="T96" fmla="*/ 301 w 382"/>
                <a:gd name="T97" fmla="*/ 113 h 554"/>
                <a:gd name="T98" fmla="*/ 382 w 382"/>
                <a:gd name="T99" fmla="*/ 81 h 554"/>
                <a:gd name="T100" fmla="*/ 382 w 382"/>
                <a:gd name="T101" fmla="*/ 78 h 554"/>
                <a:gd name="T102" fmla="*/ 373 w 382"/>
                <a:gd name="T103" fmla="*/ 61 h 554"/>
                <a:gd name="T104" fmla="*/ 353 w 382"/>
                <a:gd name="T105" fmla="*/ 43 h 554"/>
                <a:gd name="T106" fmla="*/ 332 w 382"/>
                <a:gd name="T107" fmla="*/ 28 h 554"/>
                <a:gd name="T108" fmla="*/ 304 w 382"/>
                <a:gd name="T109" fmla="*/ 16 h 554"/>
                <a:gd name="T110" fmla="*/ 263 w 382"/>
                <a:gd name="T111" fmla="*/ 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2" h="554">
                  <a:moveTo>
                    <a:pt x="239" y="0"/>
                  </a:moveTo>
                  <a:lnTo>
                    <a:pt x="239" y="0"/>
                  </a:lnTo>
                  <a:lnTo>
                    <a:pt x="193" y="48"/>
                  </a:lnTo>
                  <a:lnTo>
                    <a:pt x="157" y="86"/>
                  </a:lnTo>
                  <a:lnTo>
                    <a:pt x="142" y="104"/>
                  </a:lnTo>
                  <a:lnTo>
                    <a:pt x="132" y="118"/>
                  </a:lnTo>
                  <a:lnTo>
                    <a:pt x="132" y="118"/>
                  </a:lnTo>
                  <a:lnTo>
                    <a:pt x="118" y="140"/>
                  </a:lnTo>
                  <a:lnTo>
                    <a:pt x="105" y="163"/>
                  </a:lnTo>
                  <a:lnTo>
                    <a:pt x="91" y="185"/>
                  </a:lnTo>
                  <a:lnTo>
                    <a:pt x="78" y="206"/>
                  </a:lnTo>
                  <a:lnTo>
                    <a:pt x="78" y="206"/>
                  </a:lnTo>
                  <a:lnTo>
                    <a:pt x="61" y="227"/>
                  </a:lnTo>
                  <a:lnTo>
                    <a:pt x="46" y="251"/>
                  </a:lnTo>
                  <a:lnTo>
                    <a:pt x="40" y="262"/>
                  </a:lnTo>
                  <a:lnTo>
                    <a:pt x="34" y="272"/>
                  </a:lnTo>
                  <a:lnTo>
                    <a:pt x="31" y="283"/>
                  </a:lnTo>
                  <a:lnTo>
                    <a:pt x="30" y="290"/>
                  </a:lnTo>
                  <a:lnTo>
                    <a:pt x="30" y="290"/>
                  </a:lnTo>
                  <a:lnTo>
                    <a:pt x="28" y="299"/>
                  </a:lnTo>
                  <a:lnTo>
                    <a:pt x="25" y="311"/>
                  </a:lnTo>
                  <a:lnTo>
                    <a:pt x="15" y="341"/>
                  </a:lnTo>
                  <a:lnTo>
                    <a:pt x="5" y="371"/>
                  </a:lnTo>
                  <a:lnTo>
                    <a:pt x="2" y="386"/>
                  </a:lnTo>
                  <a:lnTo>
                    <a:pt x="0" y="398"/>
                  </a:lnTo>
                  <a:lnTo>
                    <a:pt x="0" y="398"/>
                  </a:lnTo>
                  <a:lnTo>
                    <a:pt x="2" y="413"/>
                  </a:lnTo>
                  <a:lnTo>
                    <a:pt x="5" y="431"/>
                  </a:lnTo>
                  <a:lnTo>
                    <a:pt x="9" y="450"/>
                  </a:lnTo>
                  <a:lnTo>
                    <a:pt x="16" y="473"/>
                  </a:lnTo>
                  <a:lnTo>
                    <a:pt x="24" y="492"/>
                  </a:lnTo>
                  <a:lnTo>
                    <a:pt x="31" y="510"/>
                  </a:lnTo>
                  <a:lnTo>
                    <a:pt x="39" y="524"/>
                  </a:lnTo>
                  <a:lnTo>
                    <a:pt x="43" y="528"/>
                  </a:lnTo>
                  <a:lnTo>
                    <a:pt x="48" y="531"/>
                  </a:lnTo>
                  <a:lnTo>
                    <a:pt x="48" y="531"/>
                  </a:lnTo>
                  <a:lnTo>
                    <a:pt x="54" y="533"/>
                  </a:lnTo>
                  <a:lnTo>
                    <a:pt x="60" y="533"/>
                  </a:lnTo>
                  <a:lnTo>
                    <a:pt x="63" y="530"/>
                  </a:lnTo>
                  <a:lnTo>
                    <a:pt x="66" y="525"/>
                  </a:lnTo>
                  <a:lnTo>
                    <a:pt x="70" y="518"/>
                  </a:lnTo>
                  <a:lnTo>
                    <a:pt x="70" y="513"/>
                  </a:lnTo>
                  <a:lnTo>
                    <a:pt x="70" y="513"/>
                  </a:lnTo>
                  <a:lnTo>
                    <a:pt x="75" y="521"/>
                  </a:lnTo>
                  <a:lnTo>
                    <a:pt x="85" y="536"/>
                  </a:lnTo>
                  <a:lnTo>
                    <a:pt x="93" y="543"/>
                  </a:lnTo>
                  <a:lnTo>
                    <a:pt x="99" y="549"/>
                  </a:lnTo>
                  <a:lnTo>
                    <a:pt x="106" y="554"/>
                  </a:lnTo>
                  <a:lnTo>
                    <a:pt x="109" y="554"/>
                  </a:lnTo>
                  <a:lnTo>
                    <a:pt x="111" y="554"/>
                  </a:lnTo>
                  <a:lnTo>
                    <a:pt x="111" y="554"/>
                  </a:lnTo>
                  <a:lnTo>
                    <a:pt x="117" y="552"/>
                  </a:lnTo>
                  <a:lnTo>
                    <a:pt x="121" y="549"/>
                  </a:lnTo>
                  <a:lnTo>
                    <a:pt x="129" y="543"/>
                  </a:lnTo>
                  <a:lnTo>
                    <a:pt x="135" y="534"/>
                  </a:lnTo>
                  <a:lnTo>
                    <a:pt x="135" y="534"/>
                  </a:lnTo>
                  <a:lnTo>
                    <a:pt x="141" y="533"/>
                  </a:lnTo>
                  <a:lnTo>
                    <a:pt x="154" y="530"/>
                  </a:lnTo>
                  <a:lnTo>
                    <a:pt x="160" y="527"/>
                  </a:lnTo>
                  <a:lnTo>
                    <a:pt x="166" y="522"/>
                  </a:lnTo>
                  <a:lnTo>
                    <a:pt x="171" y="518"/>
                  </a:lnTo>
                  <a:lnTo>
                    <a:pt x="172" y="510"/>
                  </a:lnTo>
                  <a:lnTo>
                    <a:pt x="172" y="510"/>
                  </a:lnTo>
                  <a:lnTo>
                    <a:pt x="174" y="504"/>
                  </a:lnTo>
                  <a:lnTo>
                    <a:pt x="175" y="498"/>
                  </a:lnTo>
                  <a:lnTo>
                    <a:pt x="183" y="488"/>
                  </a:lnTo>
                  <a:lnTo>
                    <a:pt x="186" y="480"/>
                  </a:lnTo>
                  <a:lnTo>
                    <a:pt x="189" y="470"/>
                  </a:lnTo>
                  <a:lnTo>
                    <a:pt x="189" y="456"/>
                  </a:lnTo>
                  <a:lnTo>
                    <a:pt x="186" y="440"/>
                  </a:lnTo>
                  <a:lnTo>
                    <a:pt x="186" y="440"/>
                  </a:lnTo>
                  <a:lnTo>
                    <a:pt x="183" y="419"/>
                  </a:lnTo>
                  <a:lnTo>
                    <a:pt x="183" y="398"/>
                  </a:lnTo>
                  <a:lnTo>
                    <a:pt x="183" y="378"/>
                  </a:lnTo>
                  <a:lnTo>
                    <a:pt x="184" y="359"/>
                  </a:lnTo>
                  <a:lnTo>
                    <a:pt x="187" y="342"/>
                  </a:lnTo>
                  <a:lnTo>
                    <a:pt x="190" y="329"/>
                  </a:lnTo>
                  <a:lnTo>
                    <a:pt x="193" y="319"/>
                  </a:lnTo>
                  <a:lnTo>
                    <a:pt x="196" y="311"/>
                  </a:lnTo>
                  <a:lnTo>
                    <a:pt x="196" y="311"/>
                  </a:lnTo>
                  <a:lnTo>
                    <a:pt x="205" y="296"/>
                  </a:lnTo>
                  <a:lnTo>
                    <a:pt x="220" y="275"/>
                  </a:lnTo>
                  <a:lnTo>
                    <a:pt x="227" y="263"/>
                  </a:lnTo>
                  <a:lnTo>
                    <a:pt x="233" y="250"/>
                  </a:lnTo>
                  <a:lnTo>
                    <a:pt x="238" y="238"/>
                  </a:lnTo>
                  <a:lnTo>
                    <a:pt x="239" y="226"/>
                  </a:lnTo>
                  <a:lnTo>
                    <a:pt x="239" y="226"/>
                  </a:lnTo>
                  <a:lnTo>
                    <a:pt x="241" y="199"/>
                  </a:lnTo>
                  <a:lnTo>
                    <a:pt x="241" y="184"/>
                  </a:lnTo>
                  <a:lnTo>
                    <a:pt x="244" y="167"/>
                  </a:lnTo>
                  <a:lnTo>
                    <a:pt x="247" y="154"/>
                  </a:lnTo>
                  <a:lnTo>
                    <a:pt x="253" y="140"/>
                  </a:lnTo>
                  <a:lnTo>
                    <a:pt x="256" y="136"/>
                  </a:lnTo>
                  <a:lnTo>
                    <a:pt x="260" y="131"/>
                  </a:lnTo>
                  <a:lnTo>
                    <a:pt x="265" y="127"/>
                  </a:lnTo>
                  <a:lnTo>
                    <a:pt x="271" y="124"/>
                  </a:lnTo>
                  <a:lnTo>
                    <a:pt x="271" y="124"/>
                  </a:lnTo>
                  <a:lnTo>
                    <a:pt x="301" y="113"/>
                  </a:lnTo>
                  <a:lnTo>
                    <a:pt x="337" y="98"/>
                  </a:lnTo>
                  <a:lnTo>
                    <a:pt x="382" y="81"/>
                  </a:lnTo>
                  <a:lnTo>
                    <a:pt x="382" y="81"/>
                  </a:lnTo>
                  <a:lnTo>
                    <a:pt x="382" y="78"/>
                  </a:lnTo>
                  <a:lnTo>
                    <a:pt x="379" y="72"/>
                  </a:lnTo>
                  <a:lnTo>
                    <a:pt x="373" y="61"/>
                  </a:lnTo>
                  <a:lnTo>
                    <a:pt x="362" y="49"/>
                  </a:lnTo>
                  <a:lnTo>
                    <a:pt x="353" y="43"/>
                  </a:lnTo>
                  <a:lnTo>
                    <a:pt x="344" y="36"/>
                  </a:lnTo>
                  <a:lnTo>
                    <a:pt x="332" y="28"/>
                  </a:lnTo>
                  <a:lnTo>
                    <a:pt x="319" y="22"/>
                  </a:lnTo>
                  <a:lnTo>
                    <a:pt x="304" y="16"/>
                  </a:lnTo>
                  <a:lnTo>
                    <a:pt x="284" y="10"/>
                  </a:lnTo>
                  <a:lnTo>
                    <a:pt x="263" y="4"/>
                  </a:lnTo>
                  <a:lnTo>
                    <a:pt x="2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 name="Group 17">
            <a:extLst>
              <a:ext uri="{FF2B5EF4-FFF2-40B4-BE49-F238E27FC236}">
                <a16:creationId xmlns:a16="http://schemas.microsoft.com/office/drawing/2014/main" id="{90FFF375-D8AE-4E65-BF31-9B0AD43754D0}"/>
              </a:ext>
            </a:extLst>
          </p:cNvPr>
          <p:cNvGrpSpPr/>
          <p:nvPr/>
        </p:nvGrpSpPr>
        <p:grpSpPr>
          <a:xfrm>
            <a:off x="-598707" y="4271826"/>
            <a:ext cx="2006973" cy="2864175"/>
            <a:chOff x="4551013" y="3630954"/>
            <a:chExt cx="1874382" cy="2674953"/>
          </a:xfrm>
        </p:grpSpPr>
        <p:sp>
          <p:nvSpPr>
            <p:cNvPr id="180" name="Freeform 25">
              <a:extLst>
                <a:ext uri="{FF2B5EF4-FFF2-40B4-BE49-F238E27FC236}">
                  <a16:creationId xmlns:a16="http://schemas.microsoft.com/office/drawing/2014/main" id="{C788E58F-8097-46C2-ACB8-E6B18E4A5F20}"/>
                </a:ext>
              </a:extLst>
            </p:cNvPr>
            <p:cNvSpPr>
              <a:spLocks/>
            </p:cNvSpPr>
            <p:nvPr/>
          </p:nvSpPr>
          <p:spPr bwMode="auto">
            <a:xfrm>
              <a:off x="5362102" y="3889170"/>
              <a:ext cx="641608" cy="923928"/>
            </a:xfrm>
            <a:custGeom>
              <a:avLst/>
              <a:gdLst>
                <a:gd name="T0" fmla="*/ 0 w 636"/>
                <a:gd name="T1" fmla="*/ 917 h 917"/>
                <a:gd name="T2" fmla="*/ 60 w 636"/>
                <a:gd name="T3" fmla="*/ 717 h 917"/>
                <a:gd name="T4" fmla="*/ 337 w 636"/>
                <a:gd name="T5" fmla="*/ 0 h 917"/>
                <a:gd name="T6" fmla="*/ 392 w 636"/>
                <a:gd name="T7" fmla="*/ 18 h 917"/>
                <a:gd name="T8" fmla="*/ 488 w 636"/>
                <a:gd name="T9" fmla="*/ 104 h 917"/>
                <a:gd name="T10" fmla="*/ 553 w 636"/>
                <a:gd name="T11" fmla="*/ 101 h 917"/>
                <a:gd name="T12" fmla="*/ 562 w 636"/>
                <a:gd name="T13" fmla="*/ 171 h 917"/>
                <a:gd name="T14" fmla="*/ 636 w 636"/>
                <a:gd name="T15" fmla="*/ 476 h 917"/>
                <a:gd name="T16" fmla="*/ 440 w 636"/>
                <a:gd name="T17" fmla="*/ 854 h 917"/>
                <a:gd name="T18" fmla="*/ 241 w 636"/>
                <a:gd name="T19" fmla="*/ 917 h 917"/>
                <a:gd name="T20" fmla="*/ 0 w 636"/>
                <a:gd name="T21"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6" h="917">
                  <a:moveTo>
                    <a:pt x="0" y="917"/>
                  </a:moveTo>
                  <a:lnTo>
                    <a:pt x="60" y="717"/>
                  </a:lnTo>
                  <a:lnTo>
                    <a:pt x="337" y="0"/>
                  </a:lnTo>
                  <a:lnTo>
                    <a:pt x="392" y="18"/>
                  </a:lnTo>
                  <a:lnTo>
                    <a:pt x="488" y="104"/>
                  </a:lnTo>
                  <a:lnTo>
                    <a:pt x="553" y="101"/>
                  </a:lnTo>
                  <a:lnTo>
                    <a:pt x="562" y="171"/>
                  </a:lnTo>
                  <a:lnTo>
                    <a:pt x="636" y="476"/>
                  </a:lnTo>
                  <a:lnTo>
                    <a:pt x="440" y="854"/>
                  </a:lnTo>
                  <a:lnTo>
                    <a:pt x="241" y="917"/>
                  </a:lnTo>
                  <a:lnTo>
                    <a:pt x="0" y="917"/>
                  </a:lnTo>
                  <a:close/>
                </a:path>
              </a:pathLst>
            </a:custGeom>
            <a:solidFill>
              <a:srgbClr val="C2E9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26">
              <a:extLst>
                <a:ext uri="{FF2B5EF4-FFF2-40B4-BE49-F238E27FC236}">
                  <a16:creationId xmlns:a16="http://schemas.microsoft.com/office/drawing/2014/main" id="{FB0D371B-70F9-45FC-90AA-49A6F37EDF79}"/>
                </a:ext>
              </a:extLst>
            </p:cNvPr>
            <p:cNvSpPr>
              <a:spLocks/>
            </p:cNvSpPr>
            <p:nvPr/>
          </p:nvSpPr>
          <p:spPr bwMode="auto">
            <a:xfrm>
              <a:off x="5061474" y="4070728"/>
              <a:ext cx="562920" cy="522483"/>
            </a:xfrm>
            <a:custGeom>
              <a:avLst/>
              <a:gdLst>
                <a:gd name="T0" fmla="*/ 0 w 558"/>
                <a:gd name="T1" fmla="*/ 251 h 516"/>
                <a:gd name="T2" fmla="*/ 410 w 558"/>
                <a:gd name="T3" fmla="*/ 0 h 516"/>
                <a:gd name="T4" fmla="*/ 558 w 558"/>
                <a:gd name="T5" fmla="*/ 309 h 516"/>
                <a:gd name="T6" fmla="*/ 138 w 558"/>
                <a:gd name="T7" fmla="*/ 516 h 516"/>
                <a:gd name="T8" fmla="*/ 138 w 558"/>
                <a:gd name="T9" fmla="*/ 516 h 516"/>
                <a:gd name="T10" fmla="*/ 133 w 558"/>
                <a:gd name="T11" fmla="*/ 513 h 516"/>
                <a:gd name="T12" fmla="*/ 123 w 558"/>
                <a:gd name="T13" fmla="*/ 503 h 516"/>
                <a:gd name="T14" fmla="*/ 106 w 558"/>
                <a:gd name="T15" fmla="*/ 485 h 516"/>
                <a:gd name="T16" fmla="*/ 87 w 558"/>
                <a:gd name="T17" fmla="*/ 459 h 516"/>
                <a:gd name="T18" fmla="*/ 76 w 558"/>
                <a:gd name="T19" fmla="*/ 441 h 516"/>
                <a:gd name="T20" fmla="*/ 64 w 558"/>
                <a:gd name="T21" fmla="*/ 423 h 516"/>
                <a:gd name="T22" fmla="*/ 54 w 558"/>
                <a:gd name="T23" fmla="*/ 401 h 516"/>
                <a:gd name="T24" fmla="*/ 42 w 558"/>
                <a:gd name="T25" fmla="*/ 377 h 516"/>
                <a:gd name="T26" fmla="*/ 31 w 558"/>
                <a:gd name="T27" fmla="*/ 350 h 516"/>
                <a:gd name="T28" fmla="*/ 21 w 558"/>
                <a:gd name="T29" fmla="*/ 320 h 516"/>
                <a:gd name="T30" fmla="*/ 10 w 558"/>
                <a:gd name="T31" fmla="*/ 287 h 516"/>
                <a:gd name="T32" fmla="*/ 0 w 558"/>
                <a:gd name="T33" fmla="*/ 251 h 516"/>
                <a:gd name="T34" fmla="*/ 0 w 558"/>
                <a:gd name="T35" fmla="*/ 25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8" h="516">
                  <a:moveTo>
                    <a:pt x="0" y="251"/>
                  </a:moveTo>
                  <a:lnTo>
                    <a:pt x="410" y="0"/>
                  </a:lnTo>
                  <a:lnTo>
                    <a:pt x="558" y="309"/>
                  </a:lnTo>
                  <a:lnTo>
                    <a:pt x="138" y="516"/>
                  </a:lnTo>
                  <a:lnTo>
                    <a:pt x="138" y="516"/>
                  </a:lnTo>
                  <a:lnTo>
                    <a:pt x="133" y="513"/>
                  </a:lnTo>
                  <a:lnTo>
                    <a:pt x="123" y="503"/>
                  </a:lnTo>
                  <a:lnTo>
                    <a:pt x="106" y="485"/>
                  </a:lnTo>
                  <a:lnTo>
                    <a:pt x="87" y="459"/>
                  </a:lnTo>
                  <a:lnTo>
                    <a:pt x="76" y="441"/>
                  </a:lnTo>
                  <a:lnTo>
                    <a:pt x="64" y="423"/>
                  </a:lnTo>
                  <a:lnTo>
                    <a:pt x="54" y="401"/>
                  </a:lnTo>
                  <a:lnTo>
                    <a:pt x="42" y="377"/>
                  </a:lnTo>
                  <a:lnTo>
                    <a:pt x="31" y="350"/>
                  </a:lnTo>
                  <a:lnTo>
                    <a:pt x="21" y="320"/>
                  </a:lnTo>
                  <a:lnTo>
                    <a:pt x="10" y="287"/>
                  </a:lnTo>
                  <a:lnTo>
                    <a:pt x="0" y="251"/>
                  </a:lnTo>
                  <a:lnTo>
                    <a:pt x="0" y="251"/>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27">
              <a:extLst>
                <a:ext uri="{FF2B5EF4-FFF2-40B4-BE49-F238E27FC236}">
                  <a16:creationId xmlns:a16="http://schemas.microsoft.com/office/drawing/2014/main" id="{AB1F13B1-7FBE-4759-81B3-12421B6403CE}"/>
                </a:ext>
              </a:extLst>
            </p:cNvPr>
            <p:cNvSpPr>
              <a:spLocks/>
            </p:cNvSpPr>
            <p:nvPr/>
          </p:nvSpPr>
          <p:spPr bwMode="auto">
            <a:xfrm>
              <a:off x="4551013" y="5884289"/>
              <a:ext cx="209834" cy="421618"/>
            </a:xfrm>
            <a:custGeom>
              <a:avLst/>
              <a:gdLst>
                <a:gd name="T0" fmla="*/ 130 w 210"/>
                <a:gd name="T1" fmla="*/ 9 h 418"/>
                <a:gd name="T2" fmla="*/ 130 w 210"/>
                <a:gd name="T3" fmla="*/ 9 h 418"/>
                <a:gd name="T4" fmla="*/ 129 w 210"/>
                <a:gd name="T5" fmla="*/ 8 h 418"/>
                <a:gd name="T6" fmla="*/ 126 w 210"/>
                <a:gd name="T7" fmla="*/ 5 h 418"/>
                <a:gd name="T8" fmla="*/ 118 w 210"/>
                <a:gd name="T9" fmla="*/ 3 h 418"/>
                <a:gd name="T10" fmla="*/ 108 w 210"/>
                <a:gd name="T11" fmla="*/ 0 h 418"/>
                <a:gd name="T12" fmla="*/ 91 w 210"/>
                <a:gd name="T13" fmla="*/ 2 h 418"/>
                <a:gd name="T14" fmla="*/ 68 w 210"/>
                <a:gd name="T15" fmla="*/ 5 h 418"/>
                <a:gd name="T16" fmla="*/ 38 w 210"/>
                <a:gd name="T17" fmla="*/ 12 h 418"/>
                <a:gd name="T18" fmla="*/ 0 w 210"/>
                <a:gd name="T19" fmla="*/ 24 h 418"/>
                <a:gd name="T20" fmla="*/ 27 w 210"/>
                <a:gd name="T21" fmla="*/ 135 h 418"/>
                <a:gd name="T22" fmla="*/ 50 w 210"/>
                <a:gd name="T23" fmla="*/ 122 h 418"/>
                <a:gd name="T24" fmla="*/ 50 w 210"/>
                <a:gd name="T25" fmla="*/ 122 h 418"/>
                <a:gd name="T26" fmla="*/ 53 w 210"/>
                <a:gd name="T27" fmla="*/ 176 h 418"/>
                <a:gd name="T28" fmla="*/ 54 w 210"/>
                <a:gd name="T29" fmla="*/ 219 h 418"/>
                <a:gd name="T30" fmla="*/ 59 w 210"/>
                <a:gd name="T31" fmla="*/ 252 h 418"/>
                <a:gd name="T32" fmla="*/ 59 w 210"/>
                <a:gd name="T33" fmla="*/ 252 h 418"/>
                <a:gd name="T34" fmla="*/ 60 w 210"/>
                <a:gd name="T35" fmla="*/ 258 h 418"/>
                <a:gd name="T36" fmla="*/ 65 w 210"/>
                <a:gd name="T37" fmla="*/ 267 h 418"/>
                <a:gd name="T38" fmla="*/ 78 w 210"/>
                <a:gd name="T39" fmla="*/ 291 h 418"/>
                <a:gd name="T40" fmla="*/ 94 w 210"/>
                <a:gd name="T41" fmla="*/ 318 h 418"/>
                <a:gd name="T42" fmla="*/ 114 w 210"/>
                <a:gd name="T43" fmla="*/ 346 h 418"/>
                <a:gd name="T44" fmla="*/ 150 w 210"/>
                <a:gd name="T45" fmla="*/ 396 h 418"/>
                <a:gd name="T46" fmla="*/ 166 w 210"/>
                <a:gd name="T47" fmla="*/ 418 h 418"/>
                <a:gd name="T48" fmla="*/ 166 w 210"/>
                <a:gd name="T49" fmla="*/ 418 h 418"/>
                <a:gd name="T50" fmla="*/ 169 w 210"/>
                <a:gd name="T51" fmla="*/ 415 h 418"/>
                <a:gd name="T52" fmla="*/ 172 w 210"/>
                <a:gd name="T53" fmla="*/ 412 h 418"/>
                <a:gd name="T54" fmla="*/ 175 w 210"/>
                <a:gd name="T55" fmla="*/ 408 h 418"/>
                <a:gd name="T56" fmla="*/ 178 w 210"/>
                <a:gd name="T57" fmla="*/ 402 h 418"/>
                <a:gd name="T58" fmla="*/ 178 w 210"/>
                <a:gd name="T59" fmla="*/ 396 h 418"/>
                <a:gd name="T60" fmla="*/ 178 w 210"/>
                <a:gd name="T61" fmla="*/ 388 h 418"/>
                <a:gd name="T62" fmla="*/ 174 w 210"/>
                <a:gd name="T63" fmla="*/ 379 h 418"/>
                <a:gd name="T64" fmla="*/ 174 w 210"/>
                <a:gd name="T65" fmla="*/ 379 h 418"/>
                <a:gd name="T66" fmla="*/ 162 w 210"/>
                <a:gd name="T67" fmla="*/ 360 h 418"/>
                <a:gd name="T68" fmla="*/ 154 w 210"/>
                <a:gd name="T69" fmla="*/ 348 h 418"/>
                <a:gd name="T70" fmla="*/ 148 w 210"/>
                <a:gd name="T71" fmla="*/ 336 h 418"/>
                <a:gd name="T72" fmla="*/ 142 w 210"/>
                <a:gd name="T73" fmla="*/ 322 h 418"/>
                <a:gd name="T74" fmla="*/ 138 w 210"/>
                <a:gd name="T75" fmla="*/ 307 h 418"/>
                <a:gd name="T76" fmla="*/ 136 w 210"/>
                <a:gd name="T77" fmla="*/ 292 h 418"/>
                <a:gd name="T78" fmla="*/ 138 w 210"/>
                <a:gd name="T79" fmla="*/ 274 h 418"/>
                <a:gd name="T80" fmla="*/ 138 w 210"/>
                <a:gd name="T81" fmla="*/ 274 h 418"/>
                <a:gd name="T82" fmla="*/ 141 w 210"/>
                <a:gd name="T83" fmla="*/ 265 h 418"/>
                <a:gd name="T84" fmla="*/ 144 w 210"/>
                <a:gd name="T85" fmla="*/ 256 h 418"/>
                <a:gd name="T86" fmla="*/ 151 w 210"/>
                <a:gd name="T87" fmla="*/ 241 h 418"/>
                <a:gd name="T88" fmla="*/ 160 w 210"/>
                <a:gd name="T89" fmla="*/ 228 h 418"/>
                <a:gd name="T90" fmla="*/ 171 w 210"/>
                <a:gd name="T91" fmla="*/ 216 h 418"/>
                <a:gd name="T92" fmla="*/ 189 w 210"/>
                <a:gd name="T93" fmla="*/ 199 h 418"/>
                <a:gd name="T94" fmla="*/ 195 w 210"/>
                <a:gd name="T95" fmla="*/ 192 h 418"/>
                <a:gd name="T96" fmla="*/ 196 w 210"/>
                <a:gd name="T97" fmla="*/ 187 h 418"/>
                <a:gd name="T98" fmla="*/ 196 w 210"/>
                <a:gd name="T99" fmla="*/ 187 h 418"/>
                <a:gd name="T100" fmla="*/ 199 w 210"/>
                <a:gd name="T101" fmla="*/ 173 h 418"/>
                <a:gd name="T102" fmla="*/ 204 w 210"/>
                <a:gd name="T103" fmla="*/ 149 h 418"/>
                <a:gd name="T104" fmla="*/ 210 w 210"/>
                <a:gd name="T105" fmla="*/ 119 h 418"/>
                <a:gd name="T106" fmla="*/ 130 w 210"/>
                <a:gd name="T107" fmla="*/ 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418">
                  <a:moveTo>
                    <a:pt x="130" y="9"/>
                  </a:moveTo>
                  <a:lnTo>
                    <a:pt x="130" y="9"/>
                  </a:lnTo>
                  <a:lnTo>
                    <a:pt x="129" y="8"/>
                  </a:lnTo>
                  <a:lnTo>
                    <a:pt x="126" y="5"/>
                  </a:lnTo>
                  <a:lnTo>
                    <a:pt x="118" y="3"/>
                  </a:lnTo>
                  <a:lnTo>
                    <a:pt x="108" y="0"/>
                  </a:lnTo>
                  <a:lnTo>
                    <a:pt x="91" y="2"/>
                  </a:lnTo>
                  <a:lnTo>
                    <a:pt x="68" y="5"/>
                  </a:lnTo>
                  <a:lnTo>
                    <a:pt x="38" y="12"/>
                  </a:lnTo>
                  <a:lnTo>
                    <a:pt x="0" y="24"/>
                  </a:lnTo>
                  <a:lnTo>
                    <a:pt x="27" y="135"/>
                  </a:lnTo>
                  <a:lnTo>
                    <a:pt x="50" y="122"/>
                  </a:lnTo>
                  <a:lnTo>
                    <a:pt x="50" y="122"/>
                  </a:lnTo>
                  <a:lnTo>
                    <a:pt x="53" y="176"/>
                  </a:lnTo>
                  <a:lnTo>
                    <a:pt x="54" y="219"/>
                  </a:lnTo>
                  <a:lnTo>
                    <a:pt x="59" y="252"/>
                  </a:lnTo>
                  <a:lnTo>
                    <a:pt x="59" y="252"/>
                  </a:lnTo>
                  <a:lnTo>
                    <a:pt x="60" y="258"/>
                  </a:lnTo>
                  <a:lnTo>
                    <a:pt x="65" y="267"/>
                  </a:lnTo>
                  <a:lnTo>
                    <a:pt x="78" y="291"/>
                  </a:lnTo>
                  <a:lnTo>
                    <a:pt x="94" y="318"/>
                  </a:lnTo>
                  <a:lnTo>
                    <a:pt x="114" y="346"/>
                  </a:lnTo>
                  <a:lnTo>
                    <a:pt x="150" y="396"/>
                  </a:lnTo>
                  <a:lnTo>
                    <a:pt x="166" y="418"/>
                  </a:lnTo>
                  <a:lnTo>
                    <a:pt x="166" y="418"/>
                  </a:lnTo>
                  <a:lnTo>
                    <a:pt x="169" y="415"/>
                  </a:lnTo>
                  <a:lnTo>
                    <a:pt x="172" y="412"/>
                  </a:lnTo>
                  <a:lnTo>
                    <a:pt x="175" y="408"/>
                  </a:lnTo>
                  <a:lnTo>
                    <a:pt x="178" y="402"/>
                  </a:lnTo>
                  <a:lnTo>
                    <a:pt x="178" y="396"/>
                  </a:lnTo>
                  <a:lnTo>
                    <a:pt x="178" y="388"/>
                  </a:lnTo>
                  <a:lnTo>
                    <a:pt x="174" y="379"/>
                  </a:lnTo>
                  <a:lnTo>
                    <a:pt x="174" y="379"/>
                  </a:lnTo>
                  <a:lnTo>
                    <a:pt x="162" y="360"/>
                  </a:lnTo>
                  <a:lnTo>
                    <a:pt x="154" y="348"/>
                  </a:lnTo>
                  <a:lnTo>
                    <a:pt x="148" y="336"/>
                  </a:lnTo>
                  <a:lnTo>
                    <a:pt x="142" y="322"/>
                  </a:lnTo>
                  <a:lnTo>
                    <a:pt x="138" y="307"/>
                  </a:lnTo>
                  <a:lnTo>
                    <a:pt x="136" y="292"/>
                  </a:lnTo>
                  <a:lnTo>
                    <a:pt x="138" y="274"/>
                  </a:lnTo>
                  <a:lnTo>
                    <a:pt x="138" y="274"/>
                  </a:lnTo>
                  <a:lnTo>
                    <a:pt x="141" y="265"/>
                  </a:lnTo>
                  <a:lnTo>
                    <a:pt x="144" y="256"/>
                  </a:lnTo>
                  <a:lnTo>
                    <a:pt x="151" y="241"/>
                  </a:lnTo>
                  <a:lnTo>
                    <a:pt x="160" y="228"/>
                  </a:lnTo>
                  <a:lnTo>
                    <a:pt x="171" y="216"/>
                  </a:lnTo>
                  <a:lnTo>
                    <a:pt x="189" y="199"/>
                  </a:lnTo>
                  <a:lnTo>
                    <a:pt x="195" y="192"/>
                  </a:lnTo>
                  <a:lnTo>
                    <a:pt x="196" y="187"/>
                  </a:lnTo>
                  <a:lnTo>
                    <a:pt x="196" y="187"/>
                  </a:lnTo>
                  <a:lnTo>
                    <a:pt x="199" y="173"/>
                  </a:lnTo>
                  <a:lnTo>
                    <a:pt x="204" y="149"/>
                  </a:lnTo>
                  <a:lnTo>
                    <a:pt x="210" y="119"/>
                  </a:lnTo>
                  <a:lnTo>
                    <a:pt x="130" y="9"/>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28">
              <a:extLst>
                <a:ext uri="{FF2B5EF4-FFF2-40B4-BE49-F238E27FC236}">
                  <a16:creationId xmlns:a16="http://schemas.microsoft.com/office/drawing/2014/main" id="{29C7FF29-AD29-4493-B538-19ACCCFDB017}"/>
                </a:ext>
              </a:extLst>
            </p:cNvPr>
            <p:cNvSpPr>
              <a:spLocks/>
            </p:cNvSpPr>
            <p:nvPr/>
          </p:nvSpPr>
          <p:spPr bwMode="auto">
            <a:xfrm>
              <a:off x="5983533" y="5690627"/>
              <a:ext cx="441862" cy="231991"/>
            </a:xfrm>
            <a:custGeom>
              <a:avLst/>
              <a:gdLst>
                <a:gd name="T0" fmla="*/ 59 w 439"/>
                <a:gd name="T1" fmla="*/ 4 h 229"/>
                <a:gd name="T2" fmla="*/ 59 w 439"/>
                <a:gd name="T3" fmla="*/ 4 h 229"/>
                <a:gd name="T4" fmla="*/ 51 w 439"/>
                <a:gd name="T5" fmla="*/ 21 h 229"/>
                <a:gd name="T6" fmla="*/ 33 w 439"/>
                <a:gd name="T7" fmla="*/ 57 h 229"/>
                <a:gd name="T8" fmla="*/ 14 w 439"/>
                <a:gd name="T9" fmla="*/ 100 h 229"/>
                <a:gd name="T10" fmla="*/ 5 w 439"/>
                <a:gd name="T11" fmla="*/ 121 h 229"/>
                <a:gd name="T12" fmla="*/ 0 w 439"/>
                <a:gd name="T13" fmla="*/ 137 h 229"/>
                <a:gd name="T14" fmla="*/ 131 w 439"/>
                <a:gd name="T15" fmla="*/ 185 h 229"/>
                <a:gd name="T16" fmla="*/ 144 w 439"/>
                <a:gd name="T17" fmla="*/ 154 h 229"/>
                <a:gd name="T18" fmla="*/ 144 w 439"/>
                <a:gd name="T19" fmla="*/ 154 h 229"/>
                <a:gd name="T20" fmla="*/ 174 w 439"/>
                <a:gd name="T21" fmla="*/ 175 h 229"/>
                <a:gd name="T22" fmla="*/ 202 w 439"/>
                <a:gd name="T23" fmla="*/ 191 h 229"/>
                <a:gd name="T24" fmla="*/ 219 w 439"/>
                <a:gd name="T25" fmla="*/ 200 h 229"/>
                <a:gd name="T26" fmla="*/ 234 w 439"/>
                <a:gd name="T27" fmla="*/ 208 h 229"/>
                <a:gd name="T28" fmla="*/ 234 w 439"/>
                <a:gd name="T29" fmla="*/ 208 h 229"/>
                <a:gd name="T30" fmla="*/ 241 w 439"/>
                <a:gd name="T31" fmla="*/ 211 h 229"/>
                <a:gd name="T32" fmla="*/ 253 w 439"/>
                <a:gd name="T33" fmla="*/ 212 h 229"/>
                <a:gd name="T34" fmla="*/ 282 w 439"/>
                <a:gd name="T35" fmla="*/ 218 h 229"/>
                <a:gd name="T36" fmla="*/ 315 w 439"/>
                <a:gd name="T37" fmla="*/ 221 h 229"/>
                <a:gd name="T38" fmla="*/ 349 w 439"/>
                <a:gd name="T39" fmla="*/ 224 h 229"/>
                <a:gd name="T40" fmla="*/ 409 w 439"/>
                <a:gd name="T41" fmla="*/ 229 h 229"/>
                <a:gd name="T42" fmla="*/ 436 w 439"/>
                <a:gd name="T43" fmla="*/ 229 h 229"/>
                <a:gd name="T44" fmla="*/ 436 w 439"/>
                <a:gd name="T45" fmla="*/ 229 h 229"/>
                <a:gd name="T46" fmla="*/ 437 w 439"/>
                <a:gd name="T47" fmla="*/ 224 h 229"/>
                <a:gd name="T48" fmla="*/ 439 w 439"/>
                <a:gd name="T49" fmla="*/ 220 h 229"/>
                <a:gd name="T50" fmla="*/ 439 w 439"/>
                <a:gd name="T51" fmla="*/ 214 h 229"/>
                <a:gd name="T52" fmla="*/ 439 w 439"/>
                <a:gd name="T53" fmla="*/ 208 h 229"/>
                <a:gd name="T54" fmla="*/ 436 w 439"/>
                <a:gd name="T55" fmla="*/ 202 h 229"/>
                <a:gd name="T56" fmla="*/ 430 w 439"/>
                <a:gd name="T57" fmla="*/ 196 h 229"/>
                <a:gd name="T58" fmla="*/ 421 w 439"/>
                <a:gd name="T59" fmla="*/ 190 h 229"/>
                <a:gd name="T60" fmla="*/ 421 w 439"/>
                <a:gd name="T61" fmla="*/ 190 h 229"/>
                <a:gd name="T62" fmla="*/ 388 w 439"/>
                <a:gd name="T63" fmla="*/ 178 h 229"/>
                <a:gd name="T64" fmla="*/ 339 w 439"/>
                <a:gd name="T65" fmla="*/ 160 h 229"/>
                <a:gd name="T66" fmla="*/ 315 w 439"/>
                <a:gd name="T67" fmla="*/ 151 h 229"/>
                <a:gd name="T68" fmla="*/ 294 w 439"/>
                <a:gd name="T69" fmla="*/ 140 h 229"/>
                <a:gd name="T70" fmla="*/ 277 w 439"/>
                <a:gd name="T71" fmla="*/ 131 h 229"/>
                <a:gd name="T72" fmla="*/ 273 w 439"/>
                <a:gd name="T73" fmla="*/ 128 h 229"/>
                <a:gd name="T74" fmla="*/ 270 w 439"/>
                <a:gd name="T75" fmla="*/ 124 h 229"/>
                <a:gd name="T76" fmla="*/ 270 w 439"/>
                <a:gd name="T77" fmla="*/ 124 h 229"/>
                <a:gd name="T78" fmla="*/ 198 w 439"/>
                <a:gd name="T79" fmla="*/ 0 h 229"/>
                <a:gd name="T80" fmla="*/ 59 w 439"/>
                <a:gd name="T81" fmla="*/ 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9" h="229">
                  <a:moveTo>
                    <a:pt x="59" y="4"/>
                  </a:moveTo>
                  <a:lnTo>
                    <a:pt x="59" y="4"/>
                  </a:lnTo>
                  <a:lnTo>
                    <a:pt x="51" y="21"/>
                  </a:lnTo>
                  <a:lnTo>
                    <a:pt x="33" y="57"/>
                  </a:lnTo>
                  <a:lnTo>
                    <a:pt x="14" y="100"/>
                  </a:lnTo>
                  <a:lnTo>
                    <a:pt x="5" y="121"/>
                  </a:lnTo>
                  <a:lnTo>
                    <a:pt x="0" y="137"/>
                  </a:lnTo>
                  <a:lnTo>
                    <a:pt x="131" y="185"/>
                  </a:lnTo>
                  <a:lnTo>
                    <a:pt x="144" y="154"/>
                  </a:lnTo>
                  <a:lnTo>
                    <a:pt x="144" y="154"/>
                  </a:lnTo>
                  <a:lnTo>
                    <a:pt x="174" y="175"/>
                  </a:lnTo>
                  <a:lnTo>
                    <a:pt x="202" y="191"/>
                  </a:lnTo>
                  <a:lnTo>
                    <a:pt x="219" y="200"/>
                  </a:lnTo>
                  <a:lnTo>
                    <a:pt x="234" y="208"/>
                  </a:lnTo>
                  <a:lnTo>
                    <a:pt x="234" y="208"/>
                  </a:lnTo>
                  <a:lnTo>
                    <a:pt x="241" y="211"/>
                  </a:lnTo>
                  <a:lnTo>
                    <a:pt x="253" y="212"/>
                  </a:lnTo>
                  <a:lnTo>
                    <a:pt x="282" y="218"/>
                  </a:lnTo>
                  <a:lnTo>
                    <a:pt x="315" y="221"/>
                  </a:lnTo>
                  <a:lnTo>
                    <a:pt x="349" y="224"/>
                  </a:lnTo>
                  <a:lnTo>
                    <a:pt x="409" y="229"/>
                  </a:lnTo>
                  <a:lnTo>
                    <a:pt x="436" y="229"/>
                  </a:lnTo>
                  <a:lnTo>
                    <a:pt x="436" y="229"/>
                  </a:lnTo>
                  <a:lnTo>
                    <a:pt x="437" y="224"/>
                  </a:lnTo>
                  <a:lnTo>
                    <a:pt x="439" y="220"/>
                  </a:lnTo>
                  <a:lnTo>
                    <a:pt x="439" y="214"/>
                  </a:lnTo>
                  <a:lnTo>
                    <a:pt x="439" y="208"/>
                  </a:lnTo>
                  <a:lnTo>
                    <a:pt x="436" y="202"/>
                  </a:lnTo>
                  <a:lnTo>
                    <a:pt x="430" y="196"/>
                  </a:lnTo>
                  <a:lnTo>
                    <a:pt x="421" y="190"/>
                  </a:lnTo>
                  <a:lnTo>
                    <a:pt x="421" y="190"/>
                  </a:lnTo>
                  <a:lnTo>
                    <a:pt x="388" y="178"/>
                  </a:lnTo>
                  <a:lnTo>
                    <a:pt x="339" y="160"/>
                  </a:lnTo>
                  <a:lnTo>
                    <a:pt x="315" y="151"/>
                  </a:lnTo>
                  <a:lnTo>
                    <a:pt x="294" y="140"/>
                  </a:lnTo>
                  <a:lnTo>
                    <a:pt x="277" y="131"/>
                  </a:lnTo>
                  <a:lnTo>
                    <a:pt x="273" y="128"/>
                  </a:lnTo>
                  <a:lnTo>
                    <a:pt x="270" y="124"/>
                  </a:lnTo>
                  <a:lnTo>
                    <a:pt x="270" y="124"/>
                  </a:lnTo>
                  <a:lnTo>
                    <a:pt x="198" y="0"/>
                  </a:lnTo>
                  <a:lnTo>
                    <a:pt x="59" y="4"/>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29">
              <a:extLst>
                <a:ext uri="{FF2B5EF4-FFF2-40B4-BE49-F238E27FC236}">
                  <a16:creationId xmlns:a16="http://schemas.microsoft.com/office/drawing/2014/main" id="{9BC55C7D-335E-4BAE-8C22-D06E0F0EC82F}"/>
                </a:ext>
              </a:extLst>
            </p:cNvPr>
            <p:cNvSpPr>
              <a:spLocks/>
            </p:cNvSpPr>
            <p:nvPr/>
          </p:nvSpPr>
          <p:spPr bwMode="auto">
            <a:xfrm>
              <a:off x="5113933" y="3866979"/>
              <a:ext cx="641608" cy="802889"/>
            </a:xfrm>
            <a:custGeom>
              <a:avLst/>
              <a:gdLst>
                <a:gd name="T0" fmla="*/ 569 w 634"/>
                <a:gd name="T1" fmla="*/ 18 h 798"/>
                <a:gd name="T2" fmla="*/ 489 w 634"/>
                <a:gd name="T3" fmla="*/ 3 h 798"/>
                <a:gd name="T4" fmla="*/ 449 w 634"/>
                <a:gd name="T5" fmla="*/ 0 h 798"/>
                <a:gd name="T6" fmla="*/ 413 w 634"/>
                <a:gd name="T7" fmla="*/ 10 h 798"/>
                <a:gd name="T8" fmla="*/ 392 w 634"/>
                <a:gd name="T9" fmla="*/ 31 h 798"/>
                <a:gd name="T10" fmla="*/ 365 w 634"/>
                <a:gd name="T11" fmla="*/ 52 h 798"/>
                <a:gd name="T12" fmla="*/ 292 w 634"/>
                <a:gd name="T13" fmla="*/ 96 h 798"/>
                <a:gd name="T14" fmla="*/ 251 w 634"/>
                <a:gd name="T15" fmla="*/ 106 h 798"/>
                <a:gd name="T16" fmla="*/ 170 w 634"/>
                <a:gd name="T17" fmla="*/ 120 h 798"/>
                <a:gd name="T18" fmla="*/ 139 w 634"/>
                <a:gd name="T19" fmla="*/ 129 h 798"/>
                <a:gd name="T20" fmla="*/ 79 w 634"/>
                <a:gd name="T21" fmla="*/ 151 h 798"/>
                <a:gd name="T22" fmla="*/ 58 w 634"/>
                <a:gd name="T23" fmla="*/ 166 h 798"/>
                <a:gd name="T24" fmla="*/ 28 w 634"/>
                <a:gd name="T25" fmla="*/ 189 h 798"/>
                <a:gd name="T26" fmla="*/ 4 w 634"/>
                <a:gd name="T27" fmla="*/ 208 h 798"/>
                <a:gd name="T28" fmla="*/ 0 w 634"/>
                <a:gd name="T29" fmla="*/ 226 h 798"/>
                <a:gd name="T30" fmla="*/ 1 w 634"/>
                <a:gd name="T31" fmla="*/ 241 h 798"/>
                <a:gd name="T32" fmla="*/ 40 w 634"/>
                <a:gd name="T33" fmla="*/ 403 h 798"/>
                <a:gd name="T34" fmla="*/ 73 w 634"/>
                <a:gd name="T35" fmla="*/ 518 h 798"/>
                <a:gd name="T36" fmla="*/ 91 w 634"/>
                <a:gd name="T37" fmla="*/ 554 h 798"/>
                <a:gd name="T38" fmla="*/ 102 w 634"/>
                <a:gd name="T39" fmla="*/ 563 h 798"/>
                <a:gd name="T40" fmla="*/ 123 w 634"/>
                <a:gd name="T41" fmla="*/ 564 h 798"/>
                <a:gd name="T42" fmla="*/ 169 w 634"/>
                <a:gd name="T43" fmla="*/ 543 h 798"/>
                <a:gd name="T44" fmla="*/ 220 w 634"/>
                <a:gd name="T45" fmla="*/ 533 h 798"/>
                <a:gd name="T46" fmla="*/ 307 w 634"/>
                <a:gd name="T47" fmla="*/ 519 h 798"/>
                <a:gd name="T48" fmla="*/ 305 w 634"/>
                <a:gd name="T49" fmla="*/ 518 h 798"/>
                <a:gd name="T50" fmla="*/ 278 w 634"/>
                <a:gd name="T51" fmla="*/ 488 h 798"/>
                <a:gd name="T52" fmla="*/ 214 w 634"/>
                <a:gd name="T53" fmla="*/ 388 h 798"/>
                <a:gd name="T54" fmla="*/ 181 w 634"/>
                <a:gd name="T55" fmla="*/ 317 h 798"/>
                <a:gd name="T56" fmla="*/ 179 w 634"/>
                <a:gd name="T57" fmla="*/ 305 h 798"/>
                <a:gd name="T58" fmla="*/ 190 w 634"/>
                <a:gd name="T59" fmla="*/ 293 h 798"/>
                <a:gd name="T60" fmla="*/ 224 w 634"/>
                <a:gd name="T61" fmla="*/ 280 h 798"/>
                <a:gd name="T62" fmla="*/ 245 w 634"/>
                <a:gd name="T63" fmla="*/ 277 h 798"/>
                <a:gd name="T64" fmla="*/ 241 w 634"/>
                <a:gd name="T65" fmla="*/ 516 h 798"/>
                <a:gd name="T66" fmla="*/ 247 w 634"/>
                <a:gd name="T67" fmla="*/ 654 h 798"/>
                <a:gd name="T68" fmla="*/ 256 w 634"/>
                <a:gd name="T69" fmla="*/ 695 h 798"/>
                <a:gd name="T70" fmla="*/ 271 w 634"/>
                <a:gd name="T71" fmla="*/ 768 h 798"/>
                <a:gd name="T72" fmla="*/ 283 w 634"/>
                <a:gd name="T73" fmla="*/ 795 h 798"/>
                <a:gd name="T74" fmla="*/ 298 w 634"/>
                <a:gd name="T75" fmla="*/ 796 h 798"/>
                <a:gd name="T76" fmla="*/ 313 w 634"/>
                <a:gd name="T77" fmla="*/ 784 h 798"/>
                <a:gd name="T78" fmla="*/ 352 w 634"/>
                <a:gd name="T79" fmla="*/ 769 h 798"/>
                <a:gd name="T80" fmla="*/ 396 w 634"/>
                <a:gd name="T81" fmla="*/ 768 h 798"/>
                <a:gd name="T82" fmla="*/ 425 w 634"/>
                <a:gd name="T83" fmla="*/ 771 h 798"/>
                <a:gd name="T84" fmla="*/ 485 w 634"/>
                <a:gd name="T85" fmla="*/ 787 h 798"/>
                <a:gd name="T86" fmla="*/ 507 w 634"/>
                <a:gd name="T87" fmla="*/ 784 h 798"/>
                <a:gd name="T88" fmla="*/ 512 w 634"/>
                <a:gd name="T89" fmla="*/ 775 h 798"/>
                <a:gd name="T90" fmla="*/ 507 w 634"/>
                <a:gd name="T91" fmla="*/ 754 h 798"/>
                <a:gd name="T92" fmla="*/ 471 w 634"/>
                <a:gd name="T93" fmla="*/ 710 h 798"/>
                <a:gd name="T94" fmla="*/ 449 w 634"/>
                <a:gd name="T95" fmla="*/ 680 h 798"/>
                <a:gd name="T96" fmla="*/ 437 w 634"/>
                <a:gd name="T97" fmla="*/ 653 h 798"/>
                <a:gd name="T98" fmla="*/ 435 w 634"/>
                <a:gd name="T99" fmla="*/ 620 h 798"/>
                <a:gd name="T100" fmla="*/ 452 w 634"/>
                <a:gd name="T101" fmla="*/ 549 h 798"/>
                <a:gd name="T102" fmla="*/ 474 w 634"/>
                <a:gd name="T103" fmla="*/ 506 h 798"/>
                <a:gd name="T104" fmla="*/ 561 w 634"/>
                <a:gd name="T105" fmla="*/ 359 h 798"/>
                <a:gd name="T106" fmla="*/ 597 w 634"/>
                <a:gd name="T107" fmla="*/ 298 h 798"/>
                <a:gd name="T108" fmla="*/ 616 w 634"/>
                <a:gd name="T109" fmla="*/ 248 h 798"/>
                <a:gd name="T110" fmla="*/ 631 w 634"/>
                <a:gd name="T111" fmla="*/ 187 h 798"/>
                <a:gd name="T112" fmla="*/ 634 w 634"/>
                <a:gd name="T113" fmla="*/ 123 h 798"/>
                <a:gd name="T114" fmla="*/ 619 w 634"/>
                <a:gd name="T115" fmla="*/ 64 h 798"/>
                <a:gd name="T116" fmla="*/ 597 w 634"/>
                <a:gd name="T117" fmla="*/ 34 h 798"/>
                <a:gd name="T118" fmla="*/ 582 w 634"/>
                <a:gd name="T119" fmla="*/ 22 h 798"/>
                <a:gd name="connsiteX0" fmla="*/ 9180 w 10000"/>
                <a:gd name="connsiteY0" fmla="*/ 276 h 10000"/>
                <a:gd name="connsiteX1" fmla="*/ 9180 w 10000"/>
                <a:gd name="connsiteY1" fmla="*/ 276 h 10000"/>
                <a:gd name="connsiteX2" fmla="*/ 8975 w 10000"/>
                <a:gd name="connsiteY2" fmla="*/ 226 h 10000"/>
                <a:gd name="connsiteX3" fmla="*/ 8423 w 10000"/>
                <a:gd name="connsiteY3" fmla="*/ 125 h 10000"/>
                <a:gd name="connsiteX4" fmla="*/ 8076 w 10000"/>
                <a:gd name="connsiteY4" fmla="*/ 75 h 10000"/>
                <a:gd name="connsiteX5" fmla="*/ 7713 w 10000"/>
                <a:gd name="connsiteY5" fmla="*/ 38 h 10000"/>
                <a:gd name="connsiteX6" fmla="*/ 7382 w 10000"/>
                <a:gd name="connsiteY6" fmla="*/ 0 h 10000"/>
                <a:gd name="connsiteX7" fmla="*/ 7082 w 10000"/>
                <a:gd name="connsiteY7" fmla="*/ 0 h 10000"/>
                <a:gd name="connsiteX8" fmla="*/ 7082 w 10000"/>
                <a:gd name="connsiteY8" fmla="*/ 0 h 10000"/>
                <a:gd name="connsiteX9" fmla="*/ 6845 w 10000"/>
                <a:gd name="connsiteY9" fmla="*/ 38 h 10000"/>
                <a:gd name="connsiteX10" fmla="*/ 6656 w 10000"/>
                <a:gd name="connsiteY10" fmla="*/ 75 h 10000"/>
                <a:gd name="connsiteX11" fmla="*/ 6514 w 10000"/>
                <a:gd name="connsiteY11" fmla="*/ 125 h 10000"/>
                <a:gd name="connsiteX12" fmla="*/ 6420 w 10000"/>
                <a:gd name="connsiteY12" fmla="*/ 188 h 10000"/>
                <a:gd name="connsiteX13" fmla="*/ 6246 w 10000"/>
                <a:gd name="connsiteY13" fmla="*/ 313 h 10000"/>
                <a:gd name="connsiteX14" fmla="*/ 6183 w 10000"/>
                <a:gd name="connsiteY14" fmla="*/ 388 h 10000"/>
                <a:gd name="connsiteX15" fmla="*/ 6088 w 10000"/>
                <a:gd name="connsiteY15" fmla="*/ 464 h 10000"/>
                <a:gd name="connsiteX16" fmla="*/ 6088 w 10000"/>
                <a:gd name="connsiteY16" fmla="*/ 464 h 10000"/>
                <a:gd name="connsiteX17" fmla="*/ 5757 w 10000"/>
                <a:gd name="connsiteY17" fmla="*/ 652 h 10000"/>
                <a:gd name="connsiteX18" fmla="*/ 5315 w 10000"/>
                <a:gd name="connsiteY18" fmla="*/ 902 h 10000"/>
                <a:gd name="connsiteX19" fmla="*/ 4811 w 10000"/>
                <a:gd name="connsiteY19" fmla="*/ 1128 h 10000"/>
                <a:gd name="connsiteX20" fmla="*/ 4606 w 10000"/>
                <a:gd name="connsiteY20" fmla="*/ 1203 h 10000"/>
                <a:gd name="connsiteX21" fmla="*/ 4416 w 10000"/>
                <a:gd name="connsiteY21" fmla="*/ 1253 h 10000"/>
                <a:gd name="connsiteX22" fmla="*/ 4416 w 10000"/>
                <a:gd name="connsiteY22" fmla="*/ 1253 h 10000"/>
                <a:gd name="connsiteX23" fmla="*/ 3959 w 10000"/>
                <a:gd name="connsiteY23" fmla="*/ 1328 h 10000"/>
                <a:gd name="connsiteX24" fmla="*/ 3391 w 10000"/>
                <a:gd name="connsiteY24" fmla="*/ 1391 h 10000"/>
                <a:gd name="connsiteX25" fmla="*/ 2871 w 10000"/>
                <a:gd name="connsiteY25" fmla="*/ 1466 h 10000"/>
                <a:gd name="connsiteX26" fmla="*/ 2681 w 10000"/>
                <a:gd name="connsiteY26" fmla="*/ 1504 h 10000"/>
                <a:gd name="connsiteX27" fmla="*/ 2555 w 10000"/>
                <a:gd name="connsiteY27" fmla="*/ 1541 h 10000"/>
                <a:gd name="connsiteX28" fmla="*/ 2555 w 10000"/>
                <a:gd name="connsiteY28" fmla="*/ 1541 h 10000"/>
                <a:gd name="connsiteX29" fmla="*/ 2192 w 10000"/>
                <a:gd name="connsiteY29" fmla="*/ 1617 h 10000"/>
                <a:gd name="connsiteX30" fmla="*/ 1719 w 10000"/>
                <a:gd name="connsiteY30" fmla="*/ 1742 h 10000"/>
                <a:gd name="connsiteX31" fmla="*/ 1483 w 10000"/>
                <a:gd name="connsiteY31" fmla="*/ 1817 h 10000"/>
                <a:gd name="connsiteX32" fmla="*/ 1246 w 10000"/>
                <a:gd name="connsiteY32" fmla="*/ 1892 h 10000"/>
                <a:gd name="connsiteX33" fmla="*/ 1057 w 10000"/>
                <a:gd name="connsiteY33" fmla="*/ 1992 h 10000"/>
                <a:gd name="connsiteX34" fmla="*/ 915 w 10000"/>
                <a:gd name="connsiteY34" fmla="*/ 2080 h 10000"/>
                <a:gd name="connsiteX35" fmla="*/ 915 w 10000"/>
                <a:gd name="connsiteY35" fmla="*/ 2080 h 10000"/>
                <a:gd name="connsiteX36" fmla="*/ 773 w 10000"/>
                <a:gd name="connsiteY36" fmla="*/ 2180 h 10000"/>
                <a:gd name="connsiteX37" fmla="*/ 615 w 10000"/>
                <a:gd name="connsiteY37" fmla="*/ 2268 h 10000"/>
                <a:gd name="connsiteX38" fmla="*/ 442 w 10000"/>
                <a:gd name="connsiteY38" fmla="*/ 2368 h 10000"/>
                <a:gd name="connsiteX39" fmla="*/ 284 w 10000"/>
                <a:gd name="connsiteY39" fmla="*/ 2444 h 10000"/>
                <a:gd name="connsiteX40" fmla="*/ 142 w 10000"/>
                <a:gd name="connsiteY40" fmla="*/ 2556 h 10000"/>
                <a:gd name="connsiteX41" fmla="*/ 63 w 10000"/>
                <a:gd name="connsiteY41" fmla="*/ 2607 h 10000"/>
                <a:gd name="connsiteX42" fmla="*/ 16 w 10000"/>
                <a:gd name="connsiteY42" fmla="*/ 2682 h 10000"/>
                <a:gd name="connsiteX43" fmla="*/ 0 w 10000"/>
                <a:gd name="connsiteY43" fmla="*/ 2744 h 10000"/>
                <a:gd name="connsiteX44" fmla="*/ 0 w 10000"/>
                <a:gd name="connsiteY44" fmla="*/ 2832 h 10000"/>
                <a:gd name="connsiteX45" fmla="*/ 0 w 10000"/>
                <a:gd name="connsiteY45" fmla="*/ 2907 h 10000"/>
                <a:gd name="connsiteX46" fmla="*/ 16 w 10000"/>
                <a:gd name="connsiteY46" fmla="*/ 3020 h 10000"/>
                <a:gd name="connsiteX47" fmla="*/ 16 w 10000"/>
                <a:gd name="connsiteY47" fmla="*/ 3020 h 10000"/>
                <a:gd name="connsiteX48" fmla="*/ 142 w 10000"/>
                <a:gd name="connsiteY48" fmla="*/ 3321 h 10000"/>
                <a:gd name="connsiteX49" fmla="*/ 284 w 10000"/>
                <a:gd name="connsiteY49" fmla="*/ 3810 h 10000"/>
                <a:gd name="connsiteX50" fmla="*/ 631 w 10000"/>
                <a:gd name="connsiteY50" fmla="*/ 5050 h 10000"/>
                <a:gd name="connsiteX51" fmla="*/ 852 w 10000"/>
                <a:gd name="connsiteY51" fmla="*/ 5689 h 10000"/>
                <a:gd name="connsiteX52" fmla="*/ 1057 w 10000"/>
                <a:gd name="connsiteY52" fmla="*/ 6241 h 10000"/>
                <a:gd name="connsiteX53" fmla="*/ 1151 w 10000"/>
                <a:gd name="connsiteY53" fmla="*/ 6491 h 10000"/>
                <a:gd name="connsiteX54" fmla="*/ 1246 w 10000"/>
                <a:gd name="connsiteY54" fmla="*/ 6692 h 10000"/>
                <a:gd name="connsiteX55" fmla="*/ 1341 w 10000"/>
                <a:gd name="connsiteY55" fmla="*/ 6842 h 10000"/>
                <a:gd name="connsiteX56" fmla="*/ 1435 w 10000"/>
                <a:gd name="connsiteY56" fmla="*/ 6942 h 10000"/>
                <a:gd name="connsiteX57" fmla="*/ 1435 w 10000"/>
                <a:gd name="connsiteY57" fmla="*/ 6942 h 10000"/>
                <a:gd name="connsiteX58" fmla="*/ 1514 w 10000"/>
                <a:gd name="connsiteY58" fmla="*/ 7018 h 10000"/>
                <a:gd name="connsiteX59" fmla="*/ 1609 w 10000"/>
                <a:gd name="connsiteY59" fmla="*/ 7055 h 10000"/>
                <a:gd name="connsiteX60" fmla="*/ 1703 w 10000"/>
                <a:gd name="connsiteY60" fmla="*/ 7068 h 10000"/>
                <a:gd name="connsiteX61" fmla="*/ 1767 w 10000"/>
                <a:gd name="connsiteY61" fmla="*/ 7093 h 10000"/>
                <a:gd name="connsiteX62" fmla="*/ 1940 w 10000"/>
                <a:gd name="connsiteY62" fmla="*/ 7068 h 10000"/>
                <a:gd name="connsiteX63" fmla="*/ 2129 w 10000"/>
                <a:gd name="connsiteY63" fmla="*/ 7030 h 10000"/>
                <a:gd name="connsiteX64" fmla="*/ 2476 w 10000"/>
                <a:gd name="connsiteY64" fmla="*/ 6880 h 10000"/>
                <a:gd name="connsiteX65" fmla="*/ 2666 w 10000"/>
                <a:gd name="connsiteY65" fmla="*/ 6805 h 10000"/>
                <a:gd name="connsiteX66" fmla="*/ 2871 w 10000"/>
                <a:gd name="connsiteY66" fmla="*/ 6767 h 10000"/>
                <a:gd name="connsiteX67" fmla="*/ 2871 w 10000"/>
                <a:gd name="connsiteY67" fmla="*/ 6767 h 10000"/>
                <a:gd name="connsiteX68" fmla="*/ 3470 w 10000"/>
                <a:gd name="connsiteY68" fmla="*/ 6679 h 10000"/>
                <a:gd name="connsiteX69" fmla="*/ 4180 w 10000"/>
                <a:gd name="connsiteY69" fmla="*/ 6604 h 10000"/>
                <a:gd name="connsiteX70" fmla="*/ 4716 w 10000"/>
                <a:gd name="connsiteY70" fmla="*/ 6529 h 10000"/>
                <a:gd name="connsiteX71" fmla="*/ 4842 w 10000"/>
                <a:gd name="connsiteY71" fmla="*/ 6504 h 10000"/>
                <a:gd name="connsiteX72" fmla="*/ 4842 w 10000"/>
                <a:gd name="connsiteY72" fmla="*/ 6491 h 10000"/>
                <a:gd name="connsiteX73" fmla="*/ 4811 w 10000"/>
                <a:gd name="connsiteY73" fmla="*/ 6491 h 10000"/>
                <a:gd name="connsiteX74" fmla="*/ 4811 w 10000"/>
                <a:gd name="connsiteY74" fmla="*/ 6491 h 10000"/>
                <a:gd name="connsiteX75" fmla="*/ 4748 w 10000"/>
                <a:gd name="connsiteY75" fmla="*/ 6454 h 10000"/>
                <a:gd name="connsiteX76" fmla="*/ 4653 w 10000"/>
                <a:gd name="connsiteY76" fmla="*/ 6378 h 10000"/>
                <a:gd name="connsiteX77" fmla="*/ 4385 w 10000"/>
                <a:gd name="connsiteY77" fmla="*/ 6115 h 10000"/>
                <a:gd name="connsiteX78" fmla="*/ 4054 w 10000"/>
                <a:gd name="connsiteY78" fmla="*/ 5739 h 10000"/>
                <a:gd name="connsiteX79" fmla="*/ 3707 w 10000"/>
                <a:gd name="connsiteY79" fmla="*/ 5313 h 10000"/>
                <a:gd name="connsiteX80" fmla="*/ 3375 w 10000"/>
                <a:gd name="connsiteY80" fmla="*/ 4862 h 10000"/>
                <a:gd name="connsiteX81" fmla="*/ 3091 w 10000"/>
                <a:gd name="connsiteY81" fmla="*/ 4449 h 10000"/>
                <a:gd name="connsiteX82" fmla="*/ 2902 w 10000"/>
                <a:gd name="connsiteY82" fmla="*/ 4110 h 10000"/>
                <a:gd name="connsiteX83" fmla="*/ 2855 w 10000"/>
                <a:gd name="connsiteY83" fmla="*/ 3972 h 10000"/>
                <a:gd name="connsiteX84" fmla="*/ 2823 w 10000"/>
                <a:gd name="connsiteY84" fmla="*/ 3897 h 10000"/>
                <a:gd name="connsiteX85" fmla="*/ 2823 w 10000"/>
                <a:gd name="connsiteY85" fmla="*/ 3897 h 10000"/>
                <a:gd name="connsiteX86" fmla="*/ 2823 w 10000"/>
                <a:gd name="connsiteY86" fmla="*/ 3822 h 10000"/>
                <a:gd name="connsiteX87" fmla="*/ 2871 w 10000"/>
                <a:gd name="connsiteY87" fmla="*/ 3772 h 10000"/>
                <a:gd name="connsiteX88" fmla="*/ 2918 w 10000"/>
                <a:gd name="connsiteY88" fmla="*/ 3709 h 10000"/>
                <a:gd name="connsiteX89" fmla="*/ 2997 w 10000"/>
                <a:gd name="connsiteY89" fmla="*/ 3672 h 10000"/>
                <a:gd name="connsiteX90" fmla="*/ 3155 w 10000"/>
                <a:gd name="connsiteY90" fmla="*/ 3596 h 10000"/>
                <a:gd name="connsiteX91" fmla="*/ 3344 w 10000"/>
                <a:gd name="connsiteY91" fmla="*/ 3546 h 10000"/>
                <a:gd name="connsiteX92" fmla="*/ 3533 w 10000"/>
                <a:gd name="connsiteY92" fmla="*/ 3509 h 10000"/>
                <a:gd name="connsiteX93" fmla="*/ 3707 w 10000"/>
                <a:gd name="connsiteY93" fmla="*/ 3484 h 10000"/>
                <a:gd name="connsiteX94" fmla="*/ 3864 w 10000"/>
                <a:gd name="connsiteY94" fmla="*/ 3471 h 10000"/>
                <a:gd name="connsiteX95" fmla="*/ 3864 w 10000"/>
                <a:gd name="connsiteY95" fmla="*/ 3471 h 10000"/>
                <a:gd name="connsiteX96" fmla="*/ 3849 w 10000"/>
                <a:gd name="connsiteY96" fmla="*/ 4123 h 10000"/>
                <a:gd name="connsiteX97" fmla="*/ 4766 w 10000"/>
                <a:gd name="connsiteY97" fmla="*/ 5288 h 10000"/>
                <a:gd name="connsiteX98" fmla="*/ 3801 w 10000"/>
                <a:gd name="connsiteY98" fmla="*/ 6466 h 10000"/>
                <a:gd name="connsiteX99" fmla="*/ 3801 w 10000"/>
                <a:gd name="connsiteY99" fmla="*/ 7256 h 10000"/>
                <a:gd name="connsiteX100" fmla="*/ 3849 w 10000"/>
                <a:gd name="connsiteY100" fmla="*/ 7932 h 10000"/>
                <a:gd name="connsiteX101" fmla="*/ 3896 w 10000"/>
                <a:gd name="connsiteY101" fmla="*/ 8195 h 10000"/>
                <a:gd name="connsiteX102" fmla="*/ 3943 w 10000"/>
                <a:gd name="connsiteY102" fmla="*/ 8383 h 10000"/>
                <a:gd name="connsiteX103" fmla="*/ 3943 w 10000"/>
                <a:gd name="connsiteY103" fmla="*/ 8383 h 10000"/>
                <a:gd name="connsiteX104" fmla="*/ 4038 w 10000"/>
                <a:gd name="connsiteY104" fmla="*/ 8709 h 10000"/>
                <a:gd name="connsiteX105" fmla="*/ 4101 w 10000"/>
                <a:gd name="connsiteY105" fmla="*/ 9023 h 10000"/>
                <a:gd name="connsiteX106" fmla="*/ 4180 w 10000"/>
                <a:gd name="connsiteY106" fmla="*/ 9336 h 10000"/>
                <a:gd name="connsiteX107" fmla="*/ 4274 w 10000"/>
                <a:gd name="connsiteY107" fmla="*/ 9624 h 10000"/>
                <a:gd name="connsiteX108" fmla="*/ 4369 w 10000"/>
                <a:gd name="connsiteY108" fmla="*/ 9825 h 10000"/>
                <a:gd name="connsiteX109" fmla="*/ 4416 w 10000"/>
                <a:gd name="connsiteY109" fmla="*/ 9900 h 10000"/>
                <a:gd name="connsiteX110" fmla="*/ 4464 w 10000"/>
                <a:gd name="connsiteY110" fmla="*/ 9962 h 10000"/>
                <a:gd name="connsiteX111" fmla="*/ 4527 w 10000"/>
                <a:gd name="connsiteY111" fmla="*/ 10000 h 10000"/>
                <a:gd name="connsiteX112" fmla="*/ 4621 w 10000"/>
                <a:gd name="connsiteY112" fmla="*/ 10000 h 10000"/>
                <a:gd name="connsiteX113" fmla="*/ 4700 w 10000"/>
                <a:gd name="connsiteY113" fmla="*/ 9975 h 10000"/>
                <a:gd name="connsiteX114" fmla="*/ 4811 w 10000"/>
                <a:gd name="connsiteY114" fmla="*/ 9900 h 10000"/>
                <a:gd name="connsiteX115" fmla="*/ 4811 w 10000"/>
                <a:gd name="connsiteY115" fmla="*/ 9900 h 10000"/>
                <a:gd name="connsiteX116" fmla="*/ 4937 w 10000"/>
                <a:gd name="connsiteY116" fmla="*/ 9825 h 10000"/>
                <a:gd name="connsiteX117" fmla="*/ 5047 w 10000"/>
                <a:gd name="connsiteY117" fmla="*/ 9774 h 10000"/>
                <a:gd name="connsiteX118" fmla="*/ 5284 w 10000"/>
                <a:gd name="connsiteY118" fmla="*/ 9699 h 10000"/>
                <a:gd name="connsiteX119" fmla="*/ 5552 w 10000"/>
                <a:gd name="connsiteY119" fmla="*/ 9637 h 10000"/>
                <a:gd name="connsiteX120" fmla="*/ 5789 w 10000"/>
                <a:gd name="connsiteY120" fmla="*/ 9624 h 10000"/>
                <a:gd name="connsiteX121" fmla="*/ 6041 w 10000"/>
                <a:gd name="connsiteY121" fmla="*/ 9599 h 10000"/>
                <a:gd name="connsiteX122" fmla="*/ 6246 w 10000"/>
                <a:gd name="connsiteY122" fmla="*/ 9624 h 10000"/>
                <a:gd name="connsiteX123" fmla="*/ 6562 w 10000"/>
                <a:gd name="connsiteY123" fmla="*/ 9637 h 10000"/>
                <a:gd name="connsiteX124" fmla="*/ 6562 w 10000"/>
                <a:gd name="connsiteY124" fmla="*/ 9637 h 10000"/>
                <a:gd name="connsiteX125" fmla="*/ 6703 w 10000"/>
                <a:gd name="connsiteY125" fmla="*/ 9662 h 10000"/>
                <a:gd name="connsiteX126" fmla="*/ 6909 w 10000"/>
                <a:gd name="connsiteY126" fmla="*/ 9699 h 10000"/>
                <a:gd name="connsiteX127" fmla="*/ 7413 w 10000"/>
                <a:gd name="connsiteY127" fmla="*/ 9812 h 10000"/>
                <a:gd name="connsiteX128" fmla="*/ 7650 w 10000"/>
                <a:gd name="connsiteY128" fmla="*/ 9862 h 10000"/>
                <a:gd name="connsiteX129" fmla="*/ 7855 w 10000"/>
                <a:gd name="connsiteY129" fmla="*/ 9862 h 10000"/>
                <a:gd name="connsiteX130" fmla="*/ 7934 w 10000"/>
                <a:gd name="connsiteY130" fmla="*/ 9850 h 10000"/>
                <a:gd name="connsiteX131" fmla="*/ 7997 w 10000"/>
                <a:gd name="connsiteY131" fmla="*/ 9825 h 10000"/>
                <a:gd name="connsiteX132" fmla="*/ 8044 w 10000"/>
                <a:gd name="connsiteY132" fmla="*/ 9787 h 10000"/>
                <a:gd name="connsiteX133" fmla="*/ 8076 w 10000"/>
                <a:gd name="connsiteY133" fmla="*/ 9712 h 10000"/>
                <a:gd name="connsiteX134" fmla="*/ 8076 w 10000"/>
                <a:gd name="connsiteY134" fmla="*/ 9712 h 10000"/>
                <a:gd name="connsiteX135" fmla="*/ 8076 w 10000"/>
                <a:gd name="connsiteY135" fmla="*/ 9662 h 10000"/>
                <a:gd name="connsiteX136" fmla="*/ 8076 w 10000"/>
                <a:gd name="connsiteY136" fmla="*/ 9586 h 10000"/>
                <a:gd name="connsiteX137" fmla="*/ 7997 w 10000"/>
                <a:gd name="connsiteY137" fmla="*/ 9449 h 10000"/>
                <a:gd name="connsiteX138" fmla="*/ 7902 w 10000"/>
                <a:gd name="connsiteY138" fmla="*/ 9323 h 10000"/>
                <a:gd name="connsiteX139" fmla="*/ 7760 w 10000"/>
                <a:gd name="connsiteY139" fmla="*/ 9185 h 10000"/>
                <a:gd name="connsiteX140" fmla="*/ 7429 w 10000"/>
                <a:gd name="connsiteY140" fmla="*/ 8897 h 10000"/>
                <a:gd name="connsiteX141" fmla="*/ 7271 w 10000"/>
                <a:gd name="connsiteY141" fmla="*/ 8722 h 10000"/>
                <a:gd name="connsiteX142" fmla="*/ 7082 w 10000"/>
                <a:gd name="connsiteY142" fmla="*/ 8521 h 10000"/>
                <a:gd name="connsiteX143" fmla="*/ 7082 w 10000"/>
                <a:gd name="connsiteY143" fmla="*/ 8521 h 10000"/>
                <a:gd name="connsiteX144" fmla="*/ 7003 w 10000"/>
                <a:gd name="connsiteY144" fmla="*/ 8409 h 10000"/>
                <a:gd name="connsiteX145" fmla="*/ 6940 w 10000"/>
                <a:gd name="connsiteY145" fmla="*/ 8296 h 10000"/>
                <a:gd name="connsiteX146" fmla="*/ 6893 w 10000"/>
                <a:gd name="connsiteY146" fmla="*/ 8183 h 10000"/>
                <a:gd name="connsiteX147" fmla="*/ 6861 w 10000"/>
                <a:gd name="connsiteY147" fmla="*/ 8045 h 10000"/>
                <a:gd name="connsiteX148" fmla="*/ 6861 w 10000"/>
                <a:gd name="connsiteY148" fmla="*/ 7895 h 10000"/>
                <a:gd name="connsiteX149" fmla="*/ 6861 w 10000"/>
                <a:gd name="connsiteY149" fmla="*/ 7769 h 10000"/>
                <a:gd name="connsiteX150" fmla="*/ 6909 w 10000"/>
                <a:gd name="connsiteY150" fmla="*/ 7469 h 10000"/>
                <a:gd name="connsiteX151" fmla="*/ 7003 w 10000"/>
                <a:gd name="connsiteY151" fmla="*/ 7168 h 10000"/>
                <a:gd name="connsiteX152" fmla="*/ 7129 w 10000"/>
                <a:gd name="connsiteY152" fmla="*/ 6880 h 10000"/>
                <a:gd name="connsiteX153" fmla="*/ 7287 w 10000"/>
                <a:gd name="connsiteY153" fmla="*/ 6604 h 10000"/>
                <a:gd name="connsiteX154" fmla="*/ 7476 w 10000"/>
                <a:gd name="connsiteY154" fmla="*/ 6341 h 10000"/>
                <a:gd name="connsiteX155" fmla="*/ 7476 w 10000"/>
                <a:gd name="connsiteY155" fmla="*/ 6341 h 10000"/>
                <a:gd name="connsiteX156" fmla="*/ 7902 w 10000"/>
                <a:gd name="connsiteY156" fmla="*/ 5802 h 10000"/>
                <a:gd name="connsiteX157" fmla="*/ 8375 w 10000"/>
                <a:gd name="connsiteY157" fmla="*/ 5163 h 10000"/>
                <a:gd name="connsiteX158" fmla="*/ 8849 w 10000"/>
                <a:gd name="connsiteY158" fmla="*/ 4499 h 10000"/>
                <a:gd name="connsiteX159" fmla="*/ 9306 w 10000"/>
                <a:gd name="connsiteY159" fmla="*/ 3897 h 10000"/>
                <a:gd name="connsiteX160" fmla="*/ 9306 w 10000"/>
                <a:gd name="connsiteY160" fmla="*/ 3897 h 10000"/>
                <a:gd name="connsiteX161" fmla="*/ 9416 w 10000"/>
                <a:gd name="connsiteY161" fmla="*/ 3734 h 10000"/>
                <a:gd name="connsiteX162" fmla="*/ 9511 w 10000"/>
                <a:gd name="connsiteY162" fmla="*/ 3546 h 10000"/>
                <a:gd name="connsiteX163" fmla="*/ 9621 w 10000"/>
                <a:gd name="connsiteY163" fmla="*/ 3333 h 10000"/>
                <a:gd name="connsiteX164" fmla="*/ 9716 w 10000"/>
                <a:gd name="connsiteY164" fmla="*/ 3108 h 10000"/>
                <a:gd name="connsiteX165" fmla="*/ 9811 w 10000"/>
                <a:gd name="connsiteY165" fmla="*/ 2870 h 10000"/>
                <a:gd name="connsiteX166" fmla="*/ 9890 w 10000"/>
                <a:gd name="connsiteY166" fmla="*/ 2607 h 10000"/>
                <a:gd name="connsiteX167" fmla="*/ 9953 w 10000"/>
                <a:gd name="connsiteY167" fmla="*/ 2343 h 10000"/>
                <a:gd name="connsiteX168" fmla="*/ 10000 w 10000"/>
                <a:gd name="connsiteY168" fmla="*/ 2068 h 10000"/>
                <a:gd name="connsiteX169" fmla="*/ 10000 w 10000"/>
                <a:gd name="connsiteY169" fmla="*/ 1805 h 10000"/>
                <a:gd name="connsiteX170" fmla="*/ 10000 w 10000"/>
                <a:gd name="connsiteY170" fmla="*/ 1541 h 10000"/>
                <a:gd name="connsiteX171" fmla="*/ 9953 w 10000"/>
                <a:gd name="connsiteY171" fmla="*/ 1278 h 10000"/>
                <a:gd name="connsiteX172" fmla="*/ 9890 w 10000"/>
                <a:gd name="connsiteY172" fmla="*/ 1028 h 10000"/>
                <a:gd name="connsiteX173" fmla="*/ 9763 w 10000"/>
                <a:gd name="connsiteY173" fmla="*/ 802 h 10000"/>
                <a:gd name="connsiteX174" fmla="*/ 9621 w 10000"/>
                <a:gd name="connsiteY174" fmla="*/ 602 h 10000"/>
                <a:gd name="connsiteX175" fmla="*/ 9527 w 10000"/>
                <a:gd name="connsiteY175" fmla="*/ 501 h 10000"/>
                <a:gd name="connsiteX176" fmla="*/ 9416 w 10000"/>
                <a:gd name="connsiteY176" fmla="*/ 426 h 10000"/>
                <a:gd name="connsiteX177" fmla="*/ 9306 w 10000"/>
                <a:gd name="connsiteY177" fmla="*/ 351 h 10000"/>
                <a:gd name="connsiteX178" fmla="*/ 9180 w 10000"/>
                <a:gd name="connsiteY178" fmla="*/ 276 h 10000"/>
                <a:gd name="connsiteX179" fmla="*/ 9180 w 10000"/>
                <a:gd name="connsiteY179" fmla="*/ 276 h 10000"/>
                <a:gd name="connsiteX0" fmla="*/ 9180 w 10000"/>
                <a:gd name="connsiteY0" fmla="*/ 276 h 10000"/>
                <a:gd name="connsiteX1" fmla="*/ 9180 w 10000"/>
                <a:gd name="connsiteY1" fmla="*/ 276 h 10000"/>
                <a:gd name="connsiteX2" fmla="*/ 8975 w 10000"/>
                <a:gd name="connsiteY2" fmla="*/ 226 h 10000"/>
                <a:gd name="connsiteX3" fmla="*/ 8423 w 10000"/>
                <a:gd name="connsiteY3" fmla="*/ 125 h 10000"/>
                <a:gd name="connsiteX4" fmla="*/ 8076 w 10000"/>
                <a:gd name="connsiteY4" fmla="*/ 75 h 10000"/>
                <a:gd name="connsiteX5" fmla="*/ 7713 w 10000"/>
                <a:gd name="connsiteY5" fmla="*/ 38 h 10000"/>
                <a:gd name="connsiteX6" fmla="*/ 7382 w 10000"/>
                <a:gd name="connsiteY6" fmla="*/ 0 h 10000"/>
                <a:gd name="connsiteX7" fmla="*/ 7082 w 10000"/>
                <a:gd name="connsiteY7" fmla="*/ 0 h 10000"/>
                <a:gd name="connsiteX8" fmla="*/ 7082 w 10000"/>
                <a:gd name="connsiteY8" fmla="*/ 0 h 10000"/>
                <a:gd name="connsiteX9" fmla="*/ 6845 w 10000"/>
                <a:gd name="connsiteY9" fmla="*/ 38 h 10000"/>
                <a:gd name="connsiteX10" fmla="*/ 6656 w 10000"/>
                <a:gd name="connsiteY10" fmla="*/ 75 h 10000"/>
                <a:gd name="connsiteX11" fmla="*/ 6514 w 10000"/>
                <a:gd name="connsiteY11" fmla="*/ 125 h 10000"/>
                <a:gd name="connsiteX12" fmla="*/ 6420 w 10000"/>
                <a:gd name="connsiteY12" fmla="*/ 188 h 10000"/>
                <a:gd name="connsiteX13" fmla="*/ 6246 w 10000"/>
                <a:gd name="connsiteY13" fmla="*/ 313 h 10000"/>
                <a:gd name="connsiteX14" fmla="*/ 6183 w 10000"/>
                <a:gd name="connsiteY14" fmla="*/ 388 h 10000"/>
                <a:gd name="connsiteX15" fmla="*/ 6088 w 10000"/>
                <a:gd name="connsiteY15" fmla="*/ 464 h 10000"/>
                <a:gd name="connsiteX16" fmla="*/ 6088 w 10000"/>
                <a:gd name="connsiteY16" fmla="*/ 464 h 10000"/>
                <a:gd name="connsiteX17" fmla="*/ 5757 w 10000"/>
                <a:gd name="connsiteY17" fmla="*/ 652 h 10000"/>
                <a:gd name="connsiteX18" fmla="*/ 5315 w 10000"/>
                <a:gd name="connsiteY18" fmla="*/ 902 h 10000"/>
                <a:gd name="connsiteX19" fmla="*/ 4811 w 10000"/>
                <a:gd name="connsiteY19" fmla="*/ 1128 h 10000"/>
                <a:gd name="connsiteX20" fmla="*/ 4606 w 10000"/>
                <a:gd name="connsiteY20" fmla="*/ 1203 h 10000"/>
                <a:gd name="connsiteX21" fmla="*/ 4416 w 10000"/>
                <a:gd name="connsiteY21" fmla="*/ 1253 h 10000"/>
                <a:gd name="connsiteX22" fmla="*/ 4416 w 10000"/>
                <a:gd name="connsiteY22" fmla="*/ 1253 h 10000"/>
                <a:gd name="connsiteX23" fmla="*/ 3959 w 10000"/>
                <a:gd name="connsiteY23" fmla="*/ 1328 h 10000"/>
                <a:gd name="connsiteX24" fmla="*/ 3391 w 10000"/>
                <a:gd name="connsiteY24" fmla="*/ 1391 h 10000"/>
                <a:gd name="connsiteX25" fmla="*/ 2871 w 10000"/>
                <a:gd name="connsiteY25" fmla="*/ 1466 h 10000"/>
                <a:gd name="connsiteX26" fmla="*/ 2681 w 10000"/>
                <a:gd name="connsiteY26" fmla="*/ 1504 h 10000"/>
                <a:gd name="connsiteX27" fmla="*/ 2555 w 10000"/>
                <a:gd name="connsiteY27" fmla="*/ 1541 h 10000"/>
                <a:gd name="connsiteX28" fmla="*/ 2555 w 10000"/>
                <a:gd name="connsiteY28" fmla="*/ 1541 h 10000"/>
                <a:gd name="connsiteX29" fmla="*/ 2192 w 10000"/>
                <a:gd name="connsiteY29" fmla="*/ 1617 h 10000"/>
                <a:gd name="connsiteX30" fmla="*/ 1719 w 10000"/>
                <a:gd name="connsiteY30" fmla="*/ 1742 h 10000"/>
                <a:gd name="connsiteX31" fmla="*/ 1483 w 10000"/>
                <a:gd name="connsiteY31" fmla="*/ 1817 h 10000"/>
                <a:gd name="connsiteX32" fmla="*/ 1246 w 10000"/>
                <a:gd name="connsiteY32" fmla="*/ 1892 h 10000"/>
                <a:gd name="connsiteX33" fmla="*/ 1057 w 10000"/>
                <a:gd name="connsiteY33" fmla="*/ 1992 h 10000"/>
                <a:gd name="connsiteX34" fmla="*/ 915 w 10000"/>
                <a:gd name="connsiteY34" fmla="*/ 2080 h 10000"/>
                <a:gd name="connsiteX35" fmla="*/ 915 w 10000"/>
                <a:gd name="connsiteY35" fmla="*/ 2080 h 10000"/>
                <a:gd name="connsiteX36" fmla="*/ 773 w 10000"/>
                <a:gd name="connsiteY36" fmla="*/ 2180 h 10000"/>
                <a:gd name="connsiteX37" fmla="*/ 615 w 10000"/>
                <a:gd name="connsiteY37" fmla="*/ 2268 h 10000"/>
                <a:gd name="connsiteX38" fmla="*/ 442 w 10000"/>
                <a:gd name="connsiteY38" fmla="*/ 2368 h 10000"/>
                <a:gd name="connsiteX39" fmla="*/ 284 w 10000"/>
                <a:gd name="connsiteY39" fmla="*/ 2444 h 10000"/>
                <a:gd name="connsiteX40" fmla="*/ 142 w 10000"/>
                <a:gd name="connsiteY40" fmla="*/ 2556 h 10000"/>
                <a:gd name="connsiteX41" fmla="*/ 63 w 10000"/>
                <a:gd name="connsiteY41" fmla="*/ 2607 h 10000"/>
                <a:gd name="connsiteX42" fmla="*/ 16 w 10000"/>
                <a:gd name="connsiteY42" fmla="*/ 2682 h 10000"/>
                <a:gd name="connsiteX43" fmla="*/ 0 w 10000"/>
                <a:gd name="connsiteY43" fmla="*/ 2744 h 10000"/>
                <a:gd name="connsiteX44" fmla="*/ 0 w 10000"/>
                <a:gd name="connsiteY44" fmla="*/ 2832 h 10000"/>
                <a:gd name="connsiteX45" fmla="*/ 0 w 10000"/>
                <a:gd name="connsiteY45" fmla="*/ 2907 h 10000"/>
                <a:gd name="connsiteX46" fmla="*/ 16 w 10000"/>
                <a:gd name="connsiteY46" fmla="*/ 3020 h 10000"/>
                <a:gd name="connsiteX47" fmla="*/ 16 w 10000"/>
                <a:gd name="connsiteY47" fmla="*/ 3020 h 10000"/>
                <a:gd name="connsiteX48" fmla="*/ 142 w 10000"/>
                <a:gd name="connsiteY48" fmla="*/ 3321 h 10000"/>
                <a:gd name="connsiteX49" fmla="*/ 284 w 10000"/>
                <a:gd name="connsiteY49" fmla="*/ 3810 h 10000"/>
                <a:gd name="connsiteX50" fmla="*/ 631 w 10000"/>
                <a:gd name="connsiteY50" fmla="*/ 5050 h 10000"/>
                <a:gd name="connsiteX51" fmla="*/ 852 w 10000"/>
                <a:gd name="connsiteY51" fmla="*/ 5689 h 10000"/>
                <a:gd name="connsiteX52" fmla="*/ 1057 w 10000"/>
                <a:gd name="connsiteY52" fmla="*/ 6241 h 10000"/>
                <a:gd name="connsiteX53" fmla="*/ 1151 w 10000"/>
                <a:gd name="connsiteY53" fmla="*/ 6491 h 10000"/>
                <a:gd name="connsiteX54" fmla="*/ 1246 w 10000"/>
                <a:gd name="connsiteY54" fmla="*/ 6692 h 10000"/>
                <a:gd name="connsiteX55" fmla="*/ 1341 w 10000"/>
                <a:gd name="connsiteY55" fmla="*/ 6842 h 10000"/>
                <a:gd name="connsiteX56" fmla="*/ 1435 w 10000"/>
                <a:gd name="connsiteY56" fmla="*/ 6942 h 10000"/>
                <a:gd name="connsiteX57" fmla="*/ 1435 w 10000"/>
                <a:gd name="connsiteY57" fmla="*/ 6942 h 10000"/>
                <a:gd name="connsiteX58" fmla="*/ 1514 w 10000"/>
                <a:gd name="connsiteY58" fmla="*/ 7018 h 10000"/>
                <a:gd name="connsiteX59" fmla="*/ 1609 w 10000"/>
                <a:gd name="connsiteY59" fmla="*/ 7055 h 10000"/>
                <a:gd name="connsiteX60" fmla="*/ 1703 w 10000"/>
                <a:gd name="connsiteY60" fmla="*/ 7068 h 10000"/>
                <a:gd name="connsiteX61" fmla="*/ 1767 w 10000"/>
                <a:gd name="connsiteY61" fmla="*/ 7093 h 10000"/>
                <a:gd name="connsiteX62" fmla="*/ 1940 w 10000"/>
                <a:gd name="connsiteY62" fmla="*/ 7068 h 10000"/>
                <a:gd name="connsiteX63" fmla="*/ 2129 w 10000"/>
                <a:gd name="connsiteY63" fmla="*/ 7030 h 10000"/>
                <a:gd name="connsiteX64" fmla="*/ 2476 w 10000"/>
                <a:gd name="connsiteY64" fmla="*/ 6880 h 10000"/>
                <a:gd name="connsiteX65" fmla="*/ 2666 w 10000"/>
                <a:gd name="connsiteY65" fmla="*/ 6805 h 10000"/>
                <a:gd name="connsiteX66" fmla="*/ 2871 w 10000"/>
                <a:gd name="connsiteY66" fmla="*/ 6767 h 10000"/>
                <a:gd name="connsiteX67" fmla="*/ 2871 w 10000"/>
                <a:gd name="connsiteY67" fmla="*/ 6767 h 10000"/>
                <a:gd name="connsiteX68" fmla="*/ 3470 w 10000"/>
                <a:gd name="connsiteY68" fmla="*/ 6679 h 10000"/>
                <a:gd name="connsiteX69" fmla="*/ 4180 w 10000"/>
                <a:gd name="connsiteY69" fmla="*/ 6604 h 10000"/>
                <a:gd name="connsiteX70" fmla="*/ 4716 w 10000"/>
                <a:gd name="connsiteY70" fmla="*/ 6529 h 10000"/>
                <a:gd name="connsiteX71" fmla="*/ 4842 w 10000"/>
                <a:gd name="connsiteY71" fmla="*/ 6504 h 10000"/>
                <a:gd name="connsiteX72" fmla="*/ 4842 w 10000"/>
                <a:gd name="connsiteY72" fmla="*/ 6491 h 10000"/>
                <a:gd name="connsiteX73" fmla="*/ 4811 w 10000"/>
                <a:gd name="connsiteY73" fmla="*/ 6491 h 10000"/>
                <a:gd name="connsiteX74" fmla="*/ 4811 w 10000"/>
                <a:gd name="connsiteY74" fmla="*/ 6491 h 10000"/>
                <a:gd name="connsiteX75" fmla="*/ 4748 w 10000"/>
                <a:gd name="connsiteY75" fmla="*/ 6454 h 10000"/>
                <a:gd name="connsiteX76" fmla="*/ 4653 w 10000"/>
                <a:gd name="connsiteY76" fmla="*/ 6378 h 10000"/>
                <a:gd name="connsiteX77" fmla="*/ 5387 w 10000"/>
                <a:gd name="connsiteY77" fmla="*/ 5878 h 10000"/>
                <a:gd name="connsiteX78" fmla="*/ 4054 w 10000"/>
                <a:gd name="connsiteY78" fmla="*/ 5739 h 10000"/>
                <a:gd name="connsiteX79" fmla="*/ 3707 w 10000"/>
                <a:gd name="connsiteY79" fmla="*/ 5313 h 10000"/>
                <a:gd name="connsiteX80" fmla="*/ 3375 w 10000"/>
                <a:gd name="connsiteY80" fmla="*/ 4862 h 10000"/>
                <a:gd name="connsiteX81" fmla="*/ 3091 w 10000"/>
                <a:gd name="connsiteY81" fmla="*/ 4449 h 10000"/>
                <a:gd name="connsiteX82" fmla="*/ 2902 w 10000"/>
                <a:gd name="connsiteY82" fmla="*/ 4110 h 10000"/>
                <a:gd name="connsiteX83" fmla="*/ 2855 w 10000"/>
                <a:gd name="connsiteY83" fmla="*/ 3972 h 10000"/>
                <a:gd name="connsiteX84" fmla="*/ 2823 w 10000"/>
                <a:gd name="connsiteY84" fmla="*/ 3897 h 10000"/>
                <a:gd name="connsiteX85" fmla="*/ 2823 w 10000"/>
                <a:gd name="connsiteY85" fmla="*/ 3897 h 10000"/>
                <a:gd name="connsiteX86" fmla="*/ 2823 w 10000"/>
                <a:gd name="connsiteY86" fmla="*/ 3822 h 10000"/>
                <a:gd name="connsiteX87" fmla="*/ 2871 w 10000"/>
                <a:gd name="connsiteY87" fmla="*/ 3772 h 10000"/>
                <a:gd name="connsiteX88" fmla="*/ 2918 w 10000"/>
                <a:gd name="connsiteY88" fmla="*/ 3709 h 10000"/>
                <a:gd name="connsiteX89" fmla="*/ 2997 w 10000"/>
                <a:gd name="connsiteY89" fmla="*/ 3672 h 10000"/>
                <a:gd name="connsiteX90" fmla="*/ 3155 w 10000"/>
                <a:gd name="connsiteY90" fmla="*/ 3596 h 10000"/>
                <a:gd name="connsiteX91" fmla="*/ 3344 w 10000"/>
                <a:gd name="connsiteY91" fmla="*/ 3546 h 10000"/>
                <a:gd name="connsiteX92" fmla="*/ 3533 w 10000"/>
                <a:gd name="connsiteY92" fmla="*/ 3509 h 10000"/>
                <a:gd name="connsiteX93" fmla="*/ 3707 w 10000"/>
                <a:gd name="connsiteY93" fmla="*/ 3484 h 10000"/>
                <a:gd name="connsiteX94" fmla="*/ 3864 w 10000"/>
                <a:gd name="connsiteY94" fmla="*/ 3471 h 10000"/>
                <a:gd name="connsiteX95" fmla="*/ 3864 w 10000"/>
                <a:gd name="connsiteY95" fmla="*/ 3471 h 10000"/>
                <a:gd name="connsiteX96" fmla="*/ 3849 w 10000"/>
                <a:gd name="connsiteY96" fmla="*/ 4123 h 10000"/>
                <a:gd name="connsiteX97" fmla="*/ 4766 w 10000"/>
                <a:gd name="connsiteY97" fmla="*/ 5288 h 10000"/>
                <a:gd name="connsiteX98" fmla="*/ 3801 w 10000"/>
                <a:gd name="connsiteY98" fmla="*/ 6466 h 10000"/>
                <a:gd name="connsiteX99" fmla="*/ 3801 w 10000"/>
                <a:gd name="connsiteY99" fmla="*/ 7256 h 10000"/>
                <a:gd name="connsiteX100" fmla="*/ 3849 w 10000"/>
                <a:gd name="connsiteY100" fmla="*/ 7932 h 10000"/>
                <a:gd name="connsiteX101" fmla="*/ 3896 w 10000"/>
                <a:gd name="connsiteY101" fmla="*/ 8195 h 10000"/>
                <a:gd name="connsiteX102" fmla="*/ 3943 w 10000"/>
                <a:gd name="connsiteY102" fmla="*/ 8383 h 10000"/>
                <a:gd name="connsiteX103" fmla="*/ 3943 w 10000"/>
                <a:gd name="connsiteY103" fmla="*/ 8383 h 10000"/>
                <a:gd name="connsiteX104" fmla="*/ 4038 w 10000"/>
                <a:gd name="connsiteY104" fmla="*/ 8709 h 10000"/>
                <a:gd name="connsiteX105" fmla="*/ 4101 w 10000"/>
                <a:gd name="connsiteY105" fmla="*/ 9023 h 10000"/>
                <a:gd name="connsiteX106" fmla="*/ 4180 w 10000"/>
                <a:gd name="connsiteY106" fmla="*/ 9336 h 10000"/>
                <a:gd name="connsiteX107" fmla="*/ 4274 w 10000"/>
                <a:gd name="connsiteY107" fmla="*/ 9624 h 10000"/>
                <a:gd name="connsiteX108" fmla="*/ 4369 w 10000"/>
                <a:gd name="connsiteY108" fmla="*/ 9825 h 10000"/>
                <a:gd name="connsiteX109" fmla="*/ 4416 w 10000"/>
                <a:gd name="connsiteY109" fmla="*/ 9900 h 10000"/>
                <a:gd name="connsiteX110" fmla="*/ 4464 w 10000"/>
                <a:gd name="connsiteY110" fmla="*/ 9962 h 10000"/>
                <a:gd name="connsiteX111" fmla="*/ 4527 w 10000"/>
                <a:gd name="connsiteY111" fmla="*/ 10000 h 10000"/>
                <a:gd name="connsiteX112" fmla="*/ 4621 w 10000"/>
                <a:gd name="connsiteY112" fmla="*/ 10000 h 10000"/>
                <a:gd name="connsiteX113" fmla="*/ 4700 w 10000"/>
                <a:gd name="connsiteY113" fmla="*/ 9975 h 10000"/>
                <a:gd name="connsiteX114" fmla="*/ 4811 w 10000"/>
                <a:gd name="connsiteY114" fmla="*/ 9900 h 10000"/>
                <a:gd name="connsiteX115" fmla="*/ 4811 w 10000"/>
                <a:gd name="connsiteY115" fmla="*/ 9900 h 10000"/>
                <a:gd name="connsiteX116" fmla="*/ 4937 w 10000"/>
                <a:gd name="connsiteY116" fmla="*/ 9825 h 10000"/>
                <a:gd name="connsiteX117" fmla="*/ 5047 w 10000"/>
                <a:gd name="connsiteY117" fmla="*/ 9774 h 10000"/>
                <a:gd name="connsiteX118" fmla="*/ 5284 w 10000"/>
                <a:gd name="connsiteY118" fmla="*/ 9699 h 10000"/>
                <a:gd name="connsiteX119" fmla="*/ 5552 w 10000"/>
                <a:gd name="connsiteY119" fmla="*/ 9637 h 10000"/>
                <a:gd name="connsiteX120" fmla="*/ 5789 w 10000"/>
                <a:gd name="connsiteY120" fmla="*/ 9624 h 10000"/>
                <a:gd name="connsiteX121" fmla="*/ 6041 w 10000"/>
                <a:gd name="connsiteY121" fmla="*/ 9599 h 10000"/>
                <a:gd name="connsiteX122" fmla="*/ 6246 w 10000"/>
                <a:gd name="connsiteY122" fmla="*/ 9624 h 10000"/>
                <a:gd name="connsiteX123" fmla="*/ 6562 w 10000"/>
                <a:gd name="connsiteY123" fmla="*/ 9637 h 10000"/>
                <a:gd name="connsiteX124" fmla="*/ 6562 w 10000"/>
                <a:gd name="connsiteY124" fmla="*/ 9637 h 10000"/>
                <a:gd name="connsiteX125" fmla="*/ 6703 w 10000"/>
                <a:gd name="connsiteY125" fmla="*/ 9662 h 10000"/>
                <a:gd name="connsiteX126" fmla="*/ 6909 w 10000"/>
                <a:gd name="connsiteY126" fmla="*/ 9699 h 10000"/>
                <a:gd name="connsiteX127" fmla="*/ 7413 w 10000"/>
                <a:gd name="connsiteY127" fmla="*/ 9812 h 10000"/>
                <a:gd name="connsiteX128" fmla="*/ 7650 w 10000"/>
                <a:gd name="connsiteY128" fmla="*/ 9862 h 10000"/>
                <a:gd name="connsiteX129" fmla="*/ 7855 w 10000"/>
                <a:gd name="connsiteY129" fmla="*/ 9862 h 10000"/>
                <a:gd name="connsiteX130" fmla="*/ 7934 w 10000"/>
                <a:gd name="connsiteY130" fmla="*/ 9850 h 10000"/>
                <a:gd name="connsiteX131" fmla="*/ 7997 w 10000"/>
                <a:gd name="connsiteY131" fmla="*/ 9825 h 10000"/>
                <a:gd name="connsiteX132" fmla="*/ 8044 w 10000"/>
                <a:gd name="connsiteY132" fmla="*/ 9787 h 10000"/>
                <a:gd name="connsiteX133" fmla="*/ 8076 w 10000"/>
                <a:gd name="connsiteY133" fmla="*/ 9712 h 10000"/>
                <a:gd name="connsiteX134" fmla="*/ 8076 w 10000"/>
                <a:gd name="connsiteY134" fmla="*/ 9712 h 10000"/>
                <a:gd name="connsiteX135" fmla="*/ 8076 w 10000"/>
                <a:gd name="connsiteY135" fmla="*/ 9662 h 10000"/>
                <a:gd name="connsiteX136" fmla="*/ 8076 w 10000"/>
                <a:gd name="connsiteY136" fmla="*/ 9586 h 10000"/>
                <a:gd name="connsiteX137" fmla="*/ 7997 w 10000"/>
                <a:gd name="connsiteY137" fmla="*/ 9449 h 10000"/>
                <a:gd name="connsiteX138" fmla="*/ 7902 w 10000"/>
                <a:gd name="connsiteY138" fmla="*/ 9323 h 10000"/>
                <a:gd name="connsiteX139" fmla="*/ 7760 w 10000"/>
                <a:gd name="connsiteY139" fmla="*/ 9185 h 10000"/>
                <a:gd name="connsiteX140" fmla="*/ 7429 w 10000"/>
                <a:gd name="connsiteY140" fmla="*/ 8897 h 10000"/>
                <a:gd name="connsiteX141" fmla="*/ 7271 w 10000"/>
                <a:gd name="connsiteY141" fmla="*/ 8722 h 10000"/>
                <a:gd name="connsiteX142" fmla="*/ 7082 w 10000"/>
                <a:gd name="connsiteY142" fmla="*/ 8521 h 10000"/>
                <a:gd name="connsiteX143" fmla="*/ 7082 w 10000"/>
                <a:gd name="connsiteY143" fmla="*/ 8521 h 10000"/>
                <a:gd name="connsiteX144" fmla="*/ 7003 w 10000"/>
                <a:gd name="connsiteY144" fmla="*/ 8409 h 10000"/>
                <a:gd name="connsiteX145" fmla="*/ 6940 w 10000"/>
                <a:gd name="connsiteY145" fmla="*/ 8296 h 10000"/>
                <a:gd name="connsiteX146" fmla="*/ 6893 w 10000"/>
                <a:gd name="connsiteY146" fmla="*/ 8183 h 10000"/>
                <a:gd name="connsiteX147" fmla="*/ 6861 w 10000"/>
                <a:gd name="connsiteY147" fmla="*/ 8045 h 10000"/>
                <a:gd name="connsiteX148" fmla="*/ 6861 w 10000"/>
                <a:gd name="connsiteY148" fmla="*/ 7895 h 10000"/>
                <a:gd name="connsiteX149" fmla="*/ 6861 w 10000"/>
                <a:gd name="connsiteY149" fmla="*/ 7769 h 10000"/>
                <a:gd name="connsiteX150" fmla="*/ 6909 w 10000"/>
                <a:gd name="connsiteY150" fmla="*/ 7469 h 10000"/>
                <a:gd name="connsiteX151" fmla="*/ 7003 w 10000"/>
                <a:gd name="connsiteY151" fmla="*/ 7168 h 10000"/>
                <a:gd name="connsiteX152" fmla="*/ 7129 w 10000"/>
                <a:gd name="connsiteY152" fmla="*/ 6880 h 10000"/>
                <a:gd name="connsiteX153" fmla="*/ 7287 w 10000"/>
                <a:gd name="connsiteY153" fmla="*/ 6604 h 10000"/>
                <a:gd name="connsiteX154" fmla="*/ 7476 w 10000"/>
                <a:gd name="connsiteY154" fmla="*/ 6341 h 10000"/>
                <a:gd name="connsiteX155" fmla="*/ 7476 w 10000"/>
                <a:gd name="connsiteY155" fmla="*/ 6341 h 10000"/>
                <a:gd name="connsiteX156" fmla="*/ 7902 w 10000"/>
                <a:gd name="connsiteY156" fmla="*/ 5802 h 10000"/>
                <a:gd name="connsiteX157" fmla="*/ 8375 w 10000"/>
                <a:gd name="connsiteY157" fmla="*/ 5163 h 10000"/>
                <a:gd name="connsiteX158" fmla="*/ 8849 w 10000"/>
                <a:gd name="connsiteY158" fmla="*/ 4499 h 10000"/>
                <a:gd name="connsiteX159" fmla="*/ 9306 w 10000"/>
                <a:gd name="connsiteY159" fmla="*/ 3897 h 10000"/>
                <a:gd name="connsiteX160" fmla="*/ 9306 w 10000"/>
                <a:gd name="connsiteY160" fmla="*/ 3897 h 10000"/>
                <a:gd name="connsiteX161" fmla="*/ 9416 w 10000"/>
                <a:gd name="connsiteY161" fmla="*/ 3734 h 10000"/>
                <a:gd name="connsiteX162" fmla="*/ 9511 w 10000"/>
                <a:gd name="connsiteY162" fmla="*/ 3546 h 10000"/>
                <a:gd name="connsiteX163" fmla="*/ 9621 w 10000"/>
                <a:gd name="connsiteY163" fmla="*/ 3333 h 10000"/>
                <a:gd name="connsiteX164" fmla="*/ 9716 w 10000"/>
                <a:gd name="connsiteY164" fmla="*/ 3108 h 10000"/>
                <a:gd name="connsiteX165" fmla="*/ 9811 w 10000"/>
                <a:gd name="connsiteY165" fmla="*/ 2870 h 10000"/>
                <a:gd name="connsiteX166" fmla="*/ 9890 w 10000"/>
                <a:gd name="connsiteY166" fmla="*/ 2607 h 10000"/>
                <a:gd name="connsiteX167" fmla="*/ 9953 w 10000"/>
                <a:gd name="connsiteY167" fmla="*/ 2343 h 10000"/>
                <a:gd name="connsiteX168" fmla="*/ 10000 w 10000"/>
                <a:gd name="connsiteY168" fmla="*/ 2068 h 10000"/>
                <a:gd name="connsiteX169" fmla="*/ 10000 w 10000"/>
                <a:gd name="connsiteY169" fmla="*/ 1805 h 10000"/>
                <a:gd name="connsiteX170" fmla="*/ 10000 w 10000"/>
                <a:gd name="connsiteY170" fmla="*/ 1541 h 10000"/>
                <a:gd name="connsiteX171" fmla="*/ 9953 w 10000"/>
                <a:gd name="connsiteY171" fmla="*/ 1278 h 10000"/>
                <a:gd name="connsiteX172" fmla="*/ 9890 w 10000"/>
                <a:gd name="connsiteY172" fmla="*/ 1028 h 10000"/>
                <a:gd name="connsiteX173" fmla="*/ 9763 w 10000"/>
                <a:gd name="connsiteY173" fmla="*/ 802 h 10000"/>
                <a:gd name="connsiteX174" fmla="*/ 9621 w 10000"/>
                <a:gd name="connsiteY174" fmla="*/ 602 h 10000"/>
                <a:gd name="connsiteX175" fmla="*/ 9527 w 10000"/>
                <a:gd name="connsiteY175" fmla="*/ 501 h 10000"/>
                <a:gd name="connsiteX176" fmla="*/ 9416 w 10000"/>
                <a:gd name="connsiteY176" fmla="*/ 426 h 10000"/>
                <a:gd name="connsiteX177" fmla="*/ 9306 w 10000"/>
                <a:gd name="connsiteY177" fmla="*/ 351 h 10000"/>
                <a:gd name="connsiteX178" fmla="*/ 9180 w 10000"/>
                <a:gd name="connsiteY178" fmla="*/ 276 h 10000"/>
                <a:gd name="connsiteX179" fmla="*/ 9180 w 10000"/>
                <a:gd name="connsiteY179" fmla="*/ 276 h 10000"/>
                <a:gd name="connsiteX0" fmla="*/ 9180 w 10000"/>
                <a:gd name="connsiteY0" fmla="*/ 276 h 10000"/>
                <a:gd name="connsiteX1" fmla="*/ 9180 w 10000"/>
                <a:gd name="connsiteY1" fmla="*/ 276 h 10000"/>
                <a:gd name="connsiteX2" fmla="*/ 8975 w 10000"/>
                <a:gd name="connsiteY2" fmla="*/ 226 h 10000"/>
                <a:gd name="connsiteX3" fmla="*/ 8423 w 10000"/>
                <a:gd name="connsiteY3" fmla="*/ 125 h 10000"/>
                <a:gd name="connsiteX4" fmla="*/ 8076 w 10000"/>
                <a:gd name="connsiteY4" fmla="*/ 75 h 10000"/>
                <a:gd name="connsiteX5" fmla="*/ 7713 w 10000"/>
                <a:gd name="connsiteY5" fmla="*/ 38 h 10000"/>
                <a:gd name="connsiteX6" fmla="*/ 7382 w 10000"/>
                <a:gd name="connsiteY6" fmla="*/ 0 h 10000"/>
                <a:gd name="connsiteX7" fmla="*/ 7082 w 10000"/>
                <a:gd name="connsiteY7" fmla="*/ 0 h 10000"/>
                <a:gd name="connsiteX8" fmla="*/ 7082 w 10000"/>
                <a:gd name="connsiteY8" fmla="*/ 0 h 10000"/>
                <a:gd name="connsiteX9" fmla="*/ 6845 w 10000"/>
                <a:gd name="connsiteY9" fmla="*/ 38 h 10000"/>
                <a:gd name="connsiteX10" fmla="*/ 6656 w 10000"/>
                <a:gd name="connsiteY10" fmla="*/ 75 h 10000"/>
                <a:gd name="connsiteX11" fmla="*/ 6514 w 10000"/>
                <a:gd name="connsiteY11" fmla="*/ 125 h 10000"/>
                <a:gd name="connsiteX12" fmla="*/ 6420 w 10000"/>
                <a:gd name="connsiteY12" fmla="*/ 188 h 10000"/>
                <a:gd name="connsiteX13" fmla="*/ 6246 w 10000"/>
                <a:gd name="connsiteY13" fmla="*/ 313 h 10000"/>
                <a:gd name="connsiteX14" fmla="*/ 6183 w 10000"/>
                <a:gd name="connsiteY14" fmla="*/ 388 h 10000"/>
                <a:gd name="connsiteX15" fmla="*/ 6088 w 10000"/>
                <a:gd name="connsiteY15" fmla="*/ 464 h 10000"/>
                <a:gd name="connsiteX16" fmla="*/ 6088 w 10000"/>
                <a:gd name="connsiteY16" fmla="*/ 464 h 10000"/>
                <a:gd name="connsiteX17" fmla="*/ 5757 w 10000"/>
                <a:gd name="connsiteY17" fmla="*/ 652 h 10000"/>
                <a:gd name="connsiteX18" fmla="*/ 5315 w 10000"/>
                <a:gd name="connsiteY18" fmla="*/ 902 h 10000"/>
                <a:gd name="connsiteX19" fmla="*/ 4811 w 10000"/>
                <a:gd name="connsiteY19" fmla="*/ 1128 h 10000"/>
                <a:gd name="connsiteX20" fmla="*/ 4606 w 10000"/>
                <a:gd name="connsiteY20" fmla="*/ 1203 h 10000"/>
                <a:gd name="connsiteX21" fmla="*/ 4416 w 10000"/>
                <a:gd name="connsiteY21" fmla="*/ 1253 h 10000"/>
                <a:gd name="connsiteX22" fmla="*/ 4416 w 10000"/>
                <a:gd name="connsiteY22" fmla="*/ 1253 h 10000"/>
                <a:gd name="connsiteX23" fmla="*/ 3959 w 10000"/>
                <a:gd name="connsiteY23" fmla="*/ 1328 h 10000"/>
                <a:gd name="connsiteX24" fmla="*/ 3391 w 10000"/>
                <a:gd name="connsiteY24" fmla="*/ 1391 h 10000"/>
                <a:gd name="connsiteX25" fmla="*/ 2871 w 10000"/>
                <a:gd name="connsiteY25" fmla="*/ 1466 h 10000"/>
                <a:gd name="connsiteX26" fmla="*/ 2681 w 10000"/>
                <a:gd name="connsiteY26" fmla="*/ 1504 h 10000"/>
                <a:gd name="connsiteX27" fmla="*/ 2555 w 10000"/>
                <a:gd name="connsiteY27" fmla="*/ 1541 h 10000"/>
                <a:gd name="connsiteX28" fmla="*/ 2555 w 10000"/>
                <a:gd name="connsiteY28" fmla="*/ 1541 h 10000"/>
                <a:gd name="connsiteX29" fmla="*/ 2192 w 10000"/>
                <a:gd name="connsiteY29" fmla="*/ 1617 h 10000"/>
                <a:gd name="connsiteX30" fmla="*/ 1719 w 10000"/>
                <a:gd name="connsiteY30" fmla="*/ 1742 h 10000"/>
                <a:gd name="connsiteX31" fmla="*/ 1483 w 10000"/>
                <a:gd name="connsiteY31" fmla="*/ 1817 h 10000"/>
                <a:gd name="connsiteX32" fmla="*/ 1246 w 10000"/>
                <a:gd name="connsiteY32" fmla="*/ 1892 h 10000"/>
                <a:gd name="connsiteX33" fmla="*/ 1057 w 10000"/>
                <a:gd name="connsiteY33" fmla="*/ 1992 h 10000"/>
                <a:gd name="connsiteX34" fmla="*/ 915 w 10000"/>
                <a:gd name="connsiteY34" fmla="*/ 2080 h 10000"/>
                <a:gd name="connsiteX35" fmla="*/ 915 w 10000"/>
                <a:gd name="connsiteY35" fmla="*/ 2080 h 10000"/>
                <a:gd name="connsiteX36" fmla="*/ 773 w 10000"/>
                <a:gd name="connsiteY36" fmla="*/ 2180 h 10000"/>
                <a:gd name="connsiteX37" fmla="*/ 615 w 10000"/>
                <a:gd name="connsiteY37" fmla="*/ 2268 h 10000"/>
                <a:gd name="connsiteX38" fmla="*/ 442 w 10000"/>
                <a:gd name="connsiteY38" fmla="*/ 2368 h 10000"/>
                <a:gd name="connsiteX39" fmla="*/ 284 w 10000"/>
                <a:gd name="connsiteY39" fmla="*/ 2444 h 10000"/>
                <a:gd name="connsiteX40" fmla="*/ 142 w 10000"/>
                <a:gd name="connsiteY40" fmla="*/ 2556 h 10000"/>
                <a:gd name="connsiteX41" fmla="*/ 63 w 10000"/>
                <a:gd name="connsiteY41" fmla="*/ 2607 h 10000"/>
                <a:gd name="connsiteX42" fmla="*/ 16 w 10000"/>
                <a:gd name="connsiteY42" fmla="*/ 2682 h 10000"/>
                <a:gd name="connsiteX43" fmla="*/ 0 w 10000"/>
                <a:gd name="connsiteY43" fmla="*/ 2744 h 10000"/>
                <a:gd name="connsiteX44" fmla="*/ 0 w 10000"/>
                <a:gd name="connsiteY44" fmla="*/ 2832 h 10000"/>
                <a:gd name="connsiteX45" fmla="*/ 0 w 10000"/>
                <a:gd name="connsiteY45" fmla="*/ 2907 h 10000"/>
                <a:gd name="connsiteX46" fmla="*/ 16 w 10000"/>
                <a:gd name="connsiteY46" fmla="*/ 3020 h 10000"/>
                <a:gd name="connsiteX47" fmla="*/ 16 w 10000"/>
                <a:gd name="connsiteY47" fmla="*/ 3020 h 10000"/>
                <a:gd name="connsiteX48" fmla="*/ 142 w 10000"/>
                <a:gd name="connsiteY48" fmla="*/ 3321 h 10000"/>
                <a:gd name="connsiteX49" fmla="*/ 284 w 10000"/>
                <a:gd name="connsiteY49" fmla="*/ 3810 h 10000"/>
                <a:gd name="connsiteX50" fmla="*/ 631 w 10000"/>
                <a:gd name="connsiteY50" fmla="*/ 5050 h 10000"/>
                <a:gd name="connsiteX51" fmla="*/ 852 w 10000"/>
                <a:gd name="connsiteY51" fmla="*/ 5689 h 10000"/>
                <a:gd name="connsiteX52" fmla="*/ 1057 w 10000"/>
                <a:gd name="connsiteY52" fmla="*/ 6241 h 10000"/>
                <a:gd name="connsiteX53" fmla="*/ 1151 w 10000"/>
                <a:gd name="connsiteY53" fmla="*/ 6491 h 10000"/>
                <a:gd name="connsiteX54" fmla="*/ 1246 w 10000"/>
                <a:gd name="connsiteY54" fmla="*/ 6692 h 10000"/>
                <a:gd name="connsiteX55" fmla="*/ 1341 w 10000"/>
                <a:gd name="connsiteY55" fmla="*/ 6842 h 10000"/>
                <a:gd name="connsiteX56" fmla="*/ 1435 w 10000"/>
                <a:gd name="connsiteY56" fmla="*/ 6942 h 10000"/>
                <a:gd name="connsiteX57" fmla="*/ 1435 w 10000"/>
                <a:gd name="connsiteY57" fmla="*/ 6942 h 10000"/>
                <a:gd name="connsiteX58" fmla="*/ 1514 w 10000"/>
                <a:gd name="connsiteY58" fmla="*/ 7018 h 10000"/>
                <a:gd name="connsiteX59" fmla="*/ 1609 w 10000"/>
                <a:gd name="connsiteY59" fmla="*/ 7055 h 10000"/>
                <a:gd name="connsiteX60" fmla="*/ 1703 w 10000"/>
                <a:gd name="connsiteY60" fmla="*/ 7068 h 10000"/>
                <a:gd name="connsiteX61" fmla="*/ 1767 w 10000"/>
                <a:gd name="connsiteY61" fmla="*/ 7093 h 10000"/>
                <a:gd name="connsiteX62" fmla="*/ 1940 w 10000"/>
                <a:gd name="connsiteY62" fmla="*/ 7068 h 10000"/>
                <a:gd name="connsiteX63" fmla="*/ 2129 w 10000"/>
                <a:gd name="connsiteY63" fmla="*/ 7030 h 10000"/>
                <a:gd name="connsiteX64" fmla="*/ 2476 w 10000"/>
                <a:gd name="connsiteY64" fmla="*/ 6880 h 10000"/>
                <a:gd name="connsiteX65" fmla="*/ 2666 w 10000"/>
                <a:gd name="connsiteY65" fmla="*/ 6805 h 10000"/>
                <a:gd name="connsiteX66" fmla="*/ 2871 w 10000"/>
                <a:gd name="connsiteY66" fmla="*/ 6767 h 10000"/>
                <a:gd name="connsiteX67" fmla="*/ 2871 w 10000"/>
                <a:gd name="connsiteY67" fmla="*/ 6767 h 10000"/>
                <a:gd name="connsiteX68" fmla="*/ 3470 w 10000"/>
                <a:gd name="connsiteY68" fmla="*/ 6679 h 10000"/>
                <a:gd name="connsiteX69" fmla="*/ 4180 w 10000"/>
                <a:gd name="connsiteY69" fmla="*/ 6604 h 10000"/>
                <a:gd name="connsiteX70" fmla="*/ 4716 w 10000"/>
                <a:gd name="connsiteY70" fmla="*/ 6529 h 10000"/>
                <a:gd name="connsiteX71" fmla="*/ 4842 w 10000"/>
                <a:gd name="connsiteY71" fmla="*/ 6504 h 10000"/>
                <a:gd name="connsiteX72" fmla="*/ 4842 w 10000"/>
                <a:gd name="connsiteY72" fmla="*/ 6491 h 10000"/>
                <a:gd name="connsiteX73" fmla="*/ 4811 w 10000"/>
                <a:gd name="connsiteY73" fmla="*/ 6491 h 10000"/>
                <a:gd name="connsiteX74" fmla="*/ 4811 w 10000"/>
                <a:gd name="connsiteY74" fmla="*/ 6491 h 10000"/>
                <a:gd name="connsiteX75" fmla="*/ 4748 w 10000"/>
                <a:gd name="connsiteY75" fmla="*/ 6454 h 10000"/>
                <a:gd name="connsiteX76" fmla="*/ 5395 w 10000"/>
                <a:gd name="connsiteY76" fmla="*/ 6378 h 10000"/>
                <a:gd name="connsiteX77" fmla="*/ 5387 w 10000"/>
                <a:gd name="connsiteY77" fmla="*/ 5878 h 10000"/>
                <a:gd name="connsiteX78" fmla="*/ 4054 w 10000"/>
                <a:gd name="connsiteY78" fmla="*/ 5739 h 10000"/>
                <a:gd name="connsiteX79" fmla="*/ 3707 w 10000"/>
                <a:gd name="connsiteY79" fmla="*/ 5313 h 10000"/>
                <a:gd name="connsiteX80" fmla="*/ 3375 w 10000"/>
                <a:gd name="connsiteY80" fmla="*/ 4862 h 10000"/>
                <a:gd name="connsiteX81" fmla="*/ 3091 w 10000"/>
                <a:gd name="connsiteY81" fmla="*/ 4449 h 10000"/>
                <a:gd name="connsiteX82" fmla="*/ 2902 w 10000"/>
                <a:gd name="connsiteY82" fmla="*/ 4110 h 10000"/>
                <a:gd name="connsiteX83" fmla="*/ 2855 w 10000"/>
                <a:gd name="connsiteY83" fmla="*/ 3972 h 10000"/>
                <a:gd name="connsiteX84" fmla="*/ 2823 w 10000"/>
                <a:gd name="connsiteY84" fmla="*/ 3897 h 10000"/>
                <a:gd name="connsiteX85" fmla="*/ 2823 w 10000"/>
                <a:gd name="connsiteY85" fmla="*/ 3897 h 10000"/>
                <a:gd name="connsiteX86" fmla="*/ 2823 w 10000"/>
                <a:gd name="connsiteY86" fmla="*/ 3822 h 10000"/>
                <a:gd name="connsiteX87" fmla="*/ 2871 w 10000"/>
                <a:gd name="connsiteY87" fmla="*/ 3772 h 10000"/>
                <a:gd name="connsiteX88" fmla="*/ 2918 w 10000"/>
                <a:gd name="connsiteY88" fmla="*/ 3709 h 10000"/>
                <a:gd name="connsiteX89" fmla="*/ 2997 w 10000"/>
                <a:gd name="connsiteY89" fmla="*/ 3672 h 10000"/>
                <a:gd name="connsiteX90" fmla="*/ 3155 w 10000"/>
                <a:gd name="connsiteY90" fmla="*/ 3596 h 10000"/>
                <a:gd name="connsiteX91" fmla="*/ 3344 w 10000"/>
                <a:gd name="connsiteY91" fmla="*/ 3546 h 10000"/>
                <a:gd name="connsiteX92" fmla="*/ 3533 w 10000"/>
                <a:gd name="connsiteY92" fmla="*/ 3509 h 10000"/>
                <a:gd name="connsiteX93" fmla="*/ 3707 w 10000"/>
                <a:gd name="connsiteY93" fmla="*/ 3484 h 10000"/>
                <a:gd name="connsiteX94" fmla="*/ 3864 w 10000"/>
                <a:gd name="connsiteY94" fmla="*/ 3471 h 10000"/>
                <a:gd name="connsiteX95" fmla="*/ 3864 w 10000"/>
                <a:gd name="connsiteY95" fmla="*/ 3471 h 10000"/>
                <a:gd name="connsiteX96" fmla="*/ 3849 w 10000"/>
                <a:gd name="connsiteY96" fmla="*/ 4123 h 10000"/>
                <a:gd name="connsiteX97" fmla="*/ 4766 w 10000"/>
                <a:gd name="connsiteY97" fmla="*/ 5288 h 10000"/>
                <a:gd name="connsiteX98" fmla="*/ 3801 w 10000"/>
                <a:gd name="connsiteY98" fmla="*/ 6466 h 10000"/>
                <a:gd name="connsiteX99" fmla="*/ 3801 w 10000"/>
                <a:gd name="connsiteY99" fmla="*/ 7256 h 10000"/>
                <a:gd name="connsiteX100" fmla="*/ 3849 w 10000"/>
                <a:gd name="connsiteY100" fmla="*/ 7932 h 10000"/>
                <a:gd name="connsiteX101" fmla="*/ 3896 w 10000"/>
                <a:gd name="connsiteY101" fmla="*/ 8195 h 10000"/>
                <a:gd name="connsiteX102" fmla="*/ 3943 w 10000"/>
                <a:gd name="connsiteY102" fmla="*/ 8383 h 10000"/>
                <a:gd name="connsiteX103" fmla="*/ 3943 w 10000"/>
                <a:gd name="connsiteY103" fmla="*/ 8383 h 10000"/>
                <a:gd name="connsiteX104" fmla="*/ 4038 w 10000"/>
                <a:gd name="connsiteY104" fmla="*/ 8709 h 10000"/>
                <a:gd name="connsiteX105" fmla="*/ 4101 w 10000"/>
                <a:gd name="connsiteY105" fmla="*/ 9023 h 10000"/>
                <a:gd name="connsiteX106" fmla="*/ 4180 w 10000"/>
                <a:gd name="connsiteY106" fmla="*/ 9336 h 10000"/>
                <a:gd name="connsiteX107" fmla="*/ 4274 w 10000"/>
                <a:gd name="connsiteY107" fmla="*/ 9624 h 10000"/>
                <a:gd name="connsiteX108" fmla="*/ 4369 w 10000"/>
                <a:gd name="connsiteY108" fmla="*/ 9825 h 10000"/>
                <a:gd name="connsiteX109" fmla="*/ 4416 w 10000"/>
                <a:gd name="connsiteY109" fmla="*/ 9900 h 10000"/>
                <a:gd name="connsiteX110" fmla="*/ 4464 w 10000"/>
                <a:gd name="connsiteY110" fmla="*/ 9962 h 10000"/>
                <a:gd name="connsiteX111" fmla="*/ 4527 w 10000"/>
                <a:gd name="connsiteY111" fmla="*/ 10000 h 10000"/>
                <a:gd name="connsiteX112" fmla="*/ 4621 w 10000"/>
                <a:gd name="connsiteY112" fmla="*/ 10000 h 10000"/>
                <a:gd name="connsiteX113" fmla="*/ 4700 w 10000"/>
                <a:gd name="connsiteY113" fmla="*/ 9975 h 10000"/>
                <a:gd name="connsiteX114" fmla="*/ 4811 w 10000"/>
                <a:gd name="connsiteY114" fmla="*/ 9900 h 10000"/>
                <a:gd name="connsiteX115" fmla="*/ 4811 w 10000"/>
                <a:gd name="connsiteY115" fmla="*/ 9900 h 10000"/>
                <a:gd name="connsiteX116" fmla="*/ 4937 w 10000"/>
                <a:gd name="connsiteY116" fmla="*/ 9825 h 10000"/>
                <a:gd name="connsiteX117" fmla="*/ 5047 w 10000"/>
                <a:gd name="connsiteY117" fmla="*/ 9774 h 10000"/>
                <a:gd name="connsiteX118" fmla="*/ 5284 w 10000"/>
                <a:gd name="connsiteY118" fmla="*/ 9699 h 10000"/>
                <a:gd name="connsiteX119" fmla="*/ 5552 w 10000"/>
                <a:gd name="connsiteY119" fmla="*/ 9637 h 10000"/>
                <a:gd name="connsiteX120" fmla="*/ 5789 w 10000"/>
                <a:gd name="connsiteY120" fmla="*/ 9624 h 10000"/>
                <a:gd name="connsiteX121" fmla="*/ 6041 w 10000"/>
                <a:gd name="connsiteY121" fmla="*/ 9599 h 10000"/>
                <a:gd name="connsiteX122" fmla="*/ 6246 w 10000"/>
                <a:gd name="connsiteY122" fmla="*/ 9624 h 10000"/>
                <a:gd name="connsiteX123" fmla="*/ 6562 w 10000"/>
                <a:gd name="connsiteY123" fmla="*/ 9637 h 10000"/>
                <a:gd name="connsiteX124" fmla="*/ 6562 w 10000"/>
                <a:gd name="connsiteY124" fmla="*/ 9637 h 10000"/>
                <a:gd name="connsiteX125" fmla="*/ 6703 w 10000"/>
                <a:gd name="connsiteY125" fmla="*/ 9662 h 10000"/>
                <a:gd name="connsiteX126" fmla="*/ 6909 w 10000"/>
                <a:gd name="connsiteY126" fmla="*/ 9699 h 10000"/>
                <a:gd name="connsiteX127" fmla="*/ 7413 w 10000"/>
                <a:gd name="connsiteY127" fmla="*/ 9812 h 10000"/>
                <a:gd name="connsiteX128" fmla="*/ 7650 w 10000"/>
                <a:gd name="connsiteY128" fmla="*/ 9862 h 10000"/>
                <a:gd name="connsiteX129" fmla="*/ 7855 w 10000"/>
                <a:gd name="connsiteY129" fmla="*/ 9862 h 10000"/>
                <a:gd name="connsiteX130" fmla="*/ 7934 w 10000"/>
                <a:gd name="connsiteY130" fmla="*/ 9850 h 10000"/>
                <a:gd name="connsiteX131" fmla="*/ 7997 w 10000"/>
                <a:gd name="connsiteY131" fmla="*/ 9825 h 10000"/>
                <a:gd name="connsiteX132" fmla="*/ 8044 w 10000"/>
                <a:gd name="connsiteY132" fmla="*/ 9787 h 10000"/>
                <a:gd name="connsiteX133" fmla="*/ 8076 w 10000"/>
                <a:gd name="connsiteY133" fmla="*/ 9712 h 10000"/>
                <a:gd name="connsiteX134" fmla="*/ 8076 w 10000"/>
                <a:gd name="connsiteY134" fmla="*/ 9712 h 10000"/>
                <a:gd name="connsiteX135" fmla="*/ 8076 w 10000"/>
                <a:gd name="connsiteY135" fmla="*/ 9662 h 10000"/>
                <a:gd name="connsiteX136" fmla="*/ 8076 w 10000"/>
                <a:gd name="connsiteY136" fmla="*/ 9586 h 10000"/>
                <a:gd name="connsiteX137" fmla="*/ 7997 w 10000"/>
                <a:gd name="connsiteY137" fmla="*/ 9449 h 10000"/>
                <a:gd name="connsiteX138" fmla="*/ 7902 w 10000"/>
                <a:gd name="connsiteY138" fmla="*/ 9323 h 10000"/>
                <a:gd name="connsiteX139" fmla="*/ 7760 w 10000"/>
                <a:gd name="connsiteY139" fmla="*/ 9185 h 10000"/>
                <a:gd name="connsiteX140" fmla="*/ 7429 w 10000"/>
                <a:gd name="connsiteY140" fmla="*/ 8897 h 10000"/>
                <a:gd name="connsiteX141" fmla="*/ 7271 w 10000"/>
                <a:gd name="connsiteY141" fmla="*/ 8722 h 10000"/>
                <a:gd name="connsiteX142" fmla="*/ 7082 w 10000"/>
                <a:gd name="connsiteY142" fmla="*/ 8521 h 10000"/>
                <a:gd name="connsiteX143" fmla="*/ 7082 w 10000"/>
                <a:gd name="connsiteY143" fmla="*/ 8521 h 10000"/>
                <a:gd name="connsiteX144" fmla="*/ 7003 w 10000"/>
                <a:gd name="connsiteY144" fmla="*/ 8409 h 10000"/>
                <a:gd name="connsiteX145" fmla="*/ 6940 w 10000"/>
                <a:gd name="connsiteY145" fmla="*/ 8296 h 10000"/>
                <a:gd name="connsiteX146" fmla="*/ 6893 w 10000"/>
                <a:gd name="connsiteY146" fmla="*/ 8183 h 10000"/>
                <a:gd name="connsiteX147" fmla="*/ 6861 w 10000"/>
                <a:gd name="connsiteY147" fmla="*/ 8045 h 10000"/>
                <a:gd name="connsiteX148" fmla="*/ 6861 w 10000"/>
                <a:gd name="connsiteY148" fmla="*/ 7895 h 10000"/>
                <a:gd name="connsiteX149" fmla="*/ 6861 w 10000"/>
                <a:gd name="connsiteY149" fmla="*/ 7769 h 10000"/>
                <a:gd name="connsiteX150" fmla="*/ 6909 w 10000"/>
                <a:gd name="connsiteY150" fmla="*/ 7469 h 10000"/>
                <a:gd name="connsiteX151" fmla="*/ 7003 w 10000"/>
                <a:gd name="connsiteY151" fmla="*/ 7168 h 10000"/>
                <a:gd name="connsiteX152" fmla="*/ 7129 w 10000"/>
                <a:gd name="connsiteY152" fmla="*/ 6880 h 10000"/>
                <a:gd name="connsiteX153" fmla="*/ 7287 w 10000"/>
                <a:gd name="connsiteY153" fmla="*/ 6604 h 10000"/>
                <a:gd name="connsiteX154" fmla="*/ 7476 w 10000"/>
                <a:gd name="connsiteY154" fmla="*/ 6341 h 10000"/>
                <a:gd name="connsiteX155" fmla="*/ 7476 w 10000"/>
                <a:gd name="connsiteY155" fmla="*/ 6341 h 10000"/>
                <a:gd name="connsiteX156" fmla="*/ 7902 w 10000"/>
                <a:gd name="connsiteY156" fmla="*/ 5802 h 10000"/>
                <a:gd name="connsiteX157" fmla="*/ 8375 w 10000"/>
                <a:gd name="connsiteY157" fmla="*/ 5163 h 10000"/>
                <a:gd name="connsiteX158" fmla="*/ 8849 w 10000"/>
                <a:gd name="connsiteY158" fmla="*/ 4499 h 10000"/>
                <a:gd name="connsiteX159" fmla="*/ 9306 w 10000"/>
                <a:gd name="connsiteY159" fmla="*/ 3897 h 10000"/>
                <a:gd name="connsiteX160" fmla="*/ 9306 w 10000"/>
                <a:gd name="connsiteY160" fmla="*/ 3897 h 10000"/>
                <a:gd name="connsiteX161" fmla="*/ 9416 w 10000"/>
                <a:gd name="connsiteY161" fmla="*/ 3734 h 10000"/>
                <a:gd name="connsiteX162" fmla="*/ 9511 w 10000"/>
                <a:gd name="connsiteY162" fmla="*/ 3546 h 10000"/>
                <a:gd name="connsiteX163" fmla="*/ 9621 w 10000"/>
                <a:gd name="connsiteY163" fmla="*/ 3333 h 10000"/>
                <a:gd name="connsiteX164" fmla="*/ 9716 w 10000"/>
                <a:gd name="connsiteY164" fmla="*/ 3108 h 10000"/>
                <a:gd name="connsiteX165" fmla="*/ 9811 w 10000"/>
                <a:gd name="connsiteY165" fmla="*/ 2870 h 10000"/>
                <a:gd name="connsiteX166" fmla="*/ 9890 w 10000"/>
                <a:gd name="connsiteY166" fmla="*/ 2607 h 10000"/>
                <a:gd name="connsiteX167" fmla="*/ 9953 w 10000"/>
                <a:gd name="connsiteY167" fmla="*/ 2343 h 10000"/>
                <a:gd name="connsiteX168" fmla="*/ 10000 w 10000"/>
                <a:gd name="connsiteY168" fmla="*/ 2068 h 10000"/>
                <a:gd name="connsiteX169" fmla="*/ 10000 w 10000"/>
                <a:gd name="connsiteY169" fmla="*/ 1805 h 10000"/>
                <a:gd name="connsiteX170" fmla="*/ 10000 w 10000"/>
                <a:gd name="connsiteY170" fmla="*/ 1541 h 10000"/>
                <a:gd name="connsiteX171" fmla="*/ 9953 w 10000"/>
                <a:gd name="connsiteY171" fmla="*/ 1278 h 10000"/>
                <a:gd name="connsiteX172" fmla="*/ 9890 w 10000"/>
                <a:gd name="connsiteY172" fmla="*/ 1028 h 10000"/>
                <a:gd name="connsiteX173" fmla="*/ 9763 w 10000"/>
                <a:gd name="connsiteY173" fmla="*/ 802 h 10000"/>
                <a:gd name="connsiteX174" fmla="*/ 9621 w 10000"/>
                <a:gd name="connsiteY174" fmla="*/ 602 h 10000"/>
                <a:gd name="connsiteX175" fmla="*/ 9527 w 10000"/>
                <a:gd name="connsiteY175" fmla="*/ 501 h 10000"/>
                <a:gd name="connsiteX176" fmla="*/ 9416 w 10000"/>
                <a:gd name="connsiteY176" fmla="*/ 426 h 10000"/>
                <a:gd name="connsiteX177" fmla="*/ 9306 w 10000"/>
                <a:gd name="connsiteY177" fmla="*/ 351 h 10000"/>
                <a:gd name="connsiteX178" fmla="*/ 9180 w 10000"/>
                <a:gd name="connsiteY178" fmla="*/ 276 h 10000"/>
                <a:gd name="connsiteX179" fmla="*/ 9180 w 10000"/>
                <a:gd name="connsiteY179" fmla="*/ 2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0000" h="10000">
                  <a:moveTo>
                    <a:pt x="9180" y="276"/>
                  </a:moveTo>
                  <a:lnTo>
                    <a:pt x="9180" y="276"/>
                  </a:lnTo>
                  <a:lnTo>
                    <a:pt x="8975" y="226"/>
                  </a:lnTo>
                  <a:lnTo>
                    <a:pt x="8423" y="125"/>
                  </a:lnTo>
                  <a:lnTo>
                    <a:pt x="8076" y="75"/>
                  </a:lnTo>
                  <a:lnTo>
                    <a:pt x="7713" y="38"/>
                  </a:lnTo>
                  <a:lnTo>
                    <a:pt x="7382" y="0"/>
                  </a:lnTo>
                  <a:lnTo>
                    <a:pt x="7082" y="0"/>
                  </a:lnTo>
                  <a:lnTo>
                    <a:pt x="7082" y="0"/>
                  </a:lnTo>
                  <a:lnTo>
                    <a:pt x="6845" y="38"/>
                  </a:lnTo>
                  <a:lnTo>
                    <a:pt x="6656" y="75"/>
                  </a:lnTo>
                  <a:lnTo>
                    <a:pt x="6514" y="125"/>
                  </a:lnTo>
                  <a:lnTo>
                    <a:pt x="6420" y="188"/>
                  </a:lnTo>
                  <a:lnTo>
                    <a:pt x="6246" y="313"/>
                  </a:lnTo>
                  <a:lnTo>
                    <a:pt x="6183" y="388"/>
                  </a:lnTo>
                  <a:cubicBezTo>
                    <a:pt x="6151" y="413"/>
                    <a:pt x="6120" y="439"/>
                    <a:pt x="6088" y="464"/>
                  </a:cubicBezTo>
                  <a:lnTo>
                    <a:pt x="6088" y="464"/>
                  </a:lnTo>
                  <a:lnTo>
                    <a:pt x="5757" y="652"/>
                  </a:lnTo>
                  <a:lnTo>
                    <a:pt x="5315" y="902"/>
                  </a:lnTo>
                  <a:lnTo>
                    <a:pt x="4811" y="1128"/>
                  </a:lnTo>
                  <a:lnTo>
                    <a:pt x="4606" y="1203"/>
                  </a:lnTo>
                  <a:lnTo>
                    <a:pt x="4416" y="1253"/>
                  </a:lnTo>
                  <a:lnTo>
                    <a:pt x="4416" y="1253"/>
                  </a:lnTo>
                  <a:lnTo>
                    <a:pt x="3959" y="1328"/>
                  </a:lnTo>
                  <a:lnTo>
                    <a:pt x="3391" y="1391"/>
                  </a:lnTo>
                  <a:lnTo>
                    <a:pt x="2871" y="1466"/>
                  </a:lnTo>
                  <a:lnTo>
                    <a:pt x="2681" y="1504"/>
                  </a:lnTo>
                  <a:lnTo>
                    <a:pt x="2555" y="1541"/>
                  </a:lnTo>
                  <a:lnTo>
                    <a:pt x="2555" y="1541"/>
                  </a:lnTo>
                  <a:lnTo>
                    <a:pt x="2192" y="1617"/>
                  </a:lnTo>
                  <a:lnTo>
                    <a:pt x="1719" y="1742"/>
                  </a:lnTo>
                  <a:lnTo>
                    <a:pt x="1483" y="1817"/>
                  </a:lnTo>
                  <a:lnTo>
                    <a:pt x="1246" y="1892"/>
                  </a:lnTo>
                  <a:lnTo>
                    <a:pt x="1057" y="1992"/>
                  </a:lnTo>
                  <a:lnTo>
                    <a:pt x="915" y="2080"/>
                  </a:lnTo>
                  <a:lnTo>
                    <a:pt x="915" y="2080"/>
                  </a:lnTo>
                  <a:lnTo>
                    <a:pt x="773" y="2180"/>
                  </a:lnTo>
                  <a:lnTo>
                    <a:pt x="615" y="2268"/>
                  </a:lnTo>
                  <a:lnTo>
                    <a:pt x="442" y="2368"/>
                  </a:lnTo>
                  <a:lnTo>
                    <a:pt x="284" y="2444"/>
                  </a:lnTo>
                  <a:lnTo>
                    <a:pt x="142" y="2556"/>
                  </a:lnTo>
                  <a:lnTo>
                    <a:pt x="63" y="2607"/>
                  </a:lnTo>
                  <a:cubicBezTo>
                    <a:pt x="47" y="2632"/>
                    <a:pt x="32" y="2657"/>
                    <a:pt x="16" y="2682"/>
                  </a:cubicBezTo>
                  <a:cubicBezTo>
                    <a:pt x="11" y="2703"/>
                    <a:pt x="5" y="2723"/>
                    <a:pt x="0" y="2744"/>
                  </a:cubicBezTo>
                  <a:lnTo>
                    <a:pt x="0" y="2832"/>
                  </a:lnTo>
                  <a:lnTo>
                    <a:pt x="0" y="2907"/>
                  </a:lnTo>
                  <a:cubicBezTo>
                    <a:pt x="5" y="2945"/>
                    <a:pt x="11" y="2982"/>
                    <a:pt x="16" y="3020"/>
                  </a:cubicBezTo>
                  <a:lnTo>
                    <a:pt x="16" y="3020"/>
                  </a:lnTo>
                  <a:lnTo>
                    <a:pt x="142" y="3321"/>
                  </a:lnTo>
                  <a:cubicBezTo>
                    <a:pt x="189" y="3484"/>
                    <a:pt x="237" y="3647"/>
                    <a:pt x="284" y="3810"/>
                  </a:cubicBezTo>
                  <a:cubicBezTo>
                    <a:pt x="400" y="4223"/>
                    <a:pt x="515" y="4637"/>
                    <a:pt x="631" y="5050"/>
                  </a:cubicBezTo>
                  <a:cubicBezTo>
                    <a:pt x="705" y="5263"/>
                    <a:pt x="778" y="5476"/>
                    <a:pt x="852" y="5689"/>
                  </a:cubicBezTo>
                  <a:cubicBezTo>
                    <a:pt x="920" y="5873"/>
                    <a:pt x="989" y="6057"/>
                    <a:pt x="1057" y="6241"/>
                  </a:cubicBezTo>
                  <a:cubicBezTo>
                    <a:pt x="1088" y="6324"/>
                    <a:pt x="1120" y="6408"/>
                    <a:pt x="1151" y="6491"/>
                  </a:cubicBezTo>
                  <a:cubicBezTo>
                    <a:pt x="1183" y="6558"/>
                    <a:pt x="1214" y="6625"/>
                    <a:pt x="1246" y="6692"/>
                  </a:cubicBezTo>
                  <a:cubicBezTo>
                    <a:pt x="1278" y="6742"/>
                    <a:pt x="1309" y="6792"/>
                    <a:pt x="1341" y="6842"/>
                  </a:cubicBezTo>
                  <a:lnTo>
                    <a:pt x="1435" y="6942"/>
                  </a:lnTo>
                  <a:lnTo>
                    <a:pt x="1435" y="6942"/>
                  </a:lnTo>
                  <a:lnTo>
                    <a:pt x="1514" y="7018"/>
                  </a:lnTo>
                  <a:cubicBezTo>
                    <a:pt x="1546" y="7030"/>
                    <a:pt x="1577" y="7043"/>
                    <a:pt x="1609" y="7055"/>
                  </a:cubicBezTo>
                  <a:lnTo>
                    <a:pt x="1703" y="7068"/>
                  </a:lnTo>
                  <a:lnTo>
                    <a:pt x="1767" y="7093"/>
                  </a:lnTo>
                  <a:lnTo>
                    <a:pt x="1940" y="7068"/>
                  </a:lnTo>
                  <a:lnTo>
                    <a:pt x="2129" y="7030"/>
                  </a:lnTo>
                  <a:lnTo>
                    <a:pt x="2476" y="6880"/>
                  </a:lnTo>
                  <a:lnTo>
                    <a:pt x="2666" y="6805"/>
                  </a:lnTo>
                  <a:lnTo>
                    <a:pt x="2871" y="6767"/>
                  </a:lnTo>
                  <a:lnTo>
                    <a:pt x="2871" y="6767"/>
                  </a:lnTo>
                  <a:lnTo>
                    <a:pt x="3470" y="6679"/>
                  </a:lnTo>
                  <a:lnTo>
                    <a:pt x="4180" y="6604"/>
                  </a:lnTo>
                  <a:lnTo>
                    <a:pt x="4716" y="6529"/>
                  </a:lnTo>
                  <a:lnTo>
                    <a:pt x="4842" y="6504"/>
                  </a:lnTo>
                  <a:lnTo>
                    <a:pt x="4842" y="6491"/>
                  </a:lnTo>
                  <a:lnTo>
                    <a:pt x="4811" y="6491"/>
                  </a:lnTo>
                  <a:lnTo>
                    <a:pt x="4811" y="6491"/>
                  </a:lnTo>
                  <a:cubicBezTo>
                    <a:pt x="4790" y="6479"/>
                    <a:pt x="4769" y="6466"/>
                    <a:pt x="4748" y="6454"/>
                  </a:cubicBezTo>
                  <a:cubicBezTo>
                    <a:pt x="4716" y="6429"/>
                    <a:pt x="5427" y="6403"/>
                    <a:pt x="5395" y="6378"/>
                  </a:cubicBezTo>
                  <a:cubicBezTo>
                    <a:pt x="5392" y="6211"/>
                    <a:pt x="5390" y="6045"/>
                    <a:pt x="5387" y="5878"/>
                  </a:cubicBezTo>
                  <a:lnTo>
                    <a:pt x="4054" y="5739"/>
                  </a:lnTo>
                  <a:lnTo>
                    <a:pt x="3707" y="5313"/>
                  </a:lnTo>
                  <a:lnTo>
                    <a:pt x="3375" y="4862"/>
                  </a:lnTo>
                  <a:lnTo>
                    <a:pt x="3091" y="4449"/>
                  </a:lnTo>
                  <a:lnTo>
                    <a:pt x="2902" y="4110"/>
                  </a:lnTo>
                  <a:cubicBezTo>
                    <a:pt x="2886" y="4064"/>
                    <a:pt x="2871" y="4018"/>
                    <a:pt x="2855" y="3972"/>
                  </a:cubicBezTo>
                  <a:cubicBezTo>
                    <a:pt x="2844" y="3947"/>
                    <a:pt x="2834" y="3922"/>
                    <a:pt x="2823" y="3897"/>
                  </a:cubicBezTo>
                  <a:lnTo>
                    <a:pt x="2823" y="3897"/>
                  </a:lnTo>
                  <a:lnTo>
                    <a:pt x="2823" y="3822"/>
                  </a:lnTo>
                  <a:cubicBezTo>
                    <a:pt x="2839" y="3805"/>
                    <a:pt x="2855" y="3789"/>
                    <a:pt x="2871" y="3772"/>
                  </a:cubicBezTo>
                  <a:cubicBezTo>
                    <a:pt x="2887" y="3751"/>
                    <a:pt x="2902" y="3730"/>
                    <a:pt x="2918" y="3709"/>
                  </a:cubicBezTo>
                  <a:lnTo>
                    <a:pt x="2997" y="3672"/>
                  </a:lnTo>
                  <a:lnTo>
                    <a:pt x="3155" y="3596"/>
                  </a:lnTo>
                  <a:lnTo>
                    <a:pt x="3344" y="3546"/>
                  </a:lnTo>
                  <a:lnTo>
                    <a:pt x="3533" y="3509"/>
                  </a:lnTo>
                  <a:lnTo>
                    <a:pt x="3707" y="3484"/>
                  </a:lnTo>
                  <a:lnTo>
                    <a:pt x="3864" y="3471"/>
                  </a:lnTo>
                  <a:lnTo>
                    <a:pt x="3864" y="3471"/>
                  </a:lnTo>
                  <a:cubicBezTo>
                    <a:pt x="3859" y="3688"/>
                    <a:pt x="3854" y="3906"/>
                    <a:pt x="3849" y="4123"/>
                  </a:cubicBezTo>
                  <a:lnTo>
                    <a:pt x="4766" y="5288"/>
                  </a:lnTo>
                  <a:lnTo>
                    <a:pt x="3801" y="6466"/>
                  </a:lnTo>
                  <a:lnTo>
                    <a:pt x="3801" y="7256"/>
                  </a:lnTo>
                  <a:cubicBezTo>
                    <a:pt x="3817" y="7481"/>
                    <a:pt x="3833" y="7707"/>
                    <a:pt x="3849" y="7932"/>
                  </a:cubicBezTo>
                  <a:cubicBezTo>
                    <a:pt x="3865" y="8020"/>
                    <a:pt x="3880" y="8107"/>
                    <a:pt x="3896" y="8195"/>
                  </a:cubicBezTo>
                  <a:cubicBezTo>
                    <a:pt x="3912" y="8258"/>
                    <a:pt x="3927" y="8320"/>
                    <a:pt x="3943" y="8383"/>
                  </a:cubicBezTo>
                  <a:lnTo>
                    <a:pt x="3943" y="8383"/>
                  </a:lnTo>
                  <a:cubicBezTo>
                    <a:pt x="3975" y="8492"/>
                    <a:pt x="4006" y="8600"/>
                    <a:pt x="4038" y="8709"/>
                  </a:cubicBezTo>
                  <a:cubicBezTo>
                    <a:pt x="4059" y="8814"/>
                    <a:pt x="4080" y="8918"/>
                    <a:pt x="4101" y="9023"/>
                  </a:cubicBezTo>
                  <a:cubicBezTo>
                    <a:pt x="4127" y="9127"/>
                    <a:pt x="4154" y="9232"/>
                    <a:pt x="4180" y="9336"/>
                  </a:cubicBezTo>
                  <a:cubicBezTo>
                    <a:pt x="4211" y="9432"/>
                    <a:pt x="4243" y="9528"/>
                    <a:pt x="4274" y="9624"/>
                  </a:cubicBezTo>
                  <a:cubicBezTo>
                    <a:pt x="4306" y="9691"/>
                    <a:pt x="4337" y="9758"/>
                    <a:pt x="4369" y="9825"/>
                  </a:cubicBezTo>
                  <a:cubicBezTo>
                    <a:pt x="4385" y="9850"/>
                    <a:pt x="4400" y="9875"/>
                    <a:pt x="4416" y="9900"/>
                  </a:cubicBezTo>
                  <a:cubicBezTo>
                    <a:pt x="4432" y="9921"/>
                    <a:pt x="4448" y="9941"/>
                    <a:pt x="4464" y="9962"/>
                  </a:cubicBezTo>
                  <a:cubicBezTo>
                    <a:pt x="4485" y="9975"/>
                    <a:pt x="4506" y="9987"/>
                    <a:pt x="4527" y="10000"/>
                  </a:cubicBezTo>
                  <a:lnTo>
                    <a:pt x="4621" y="10000"/>
                  </a:lnTo>
                  <a:lnTo>
                    <a:pt x="4700" y="9975"/>
                  </a:lnTo>
                  <a:lnTo>
                    <a:pt x="4811" y="9900"/>
                  </a:lnTo>
                  <a:lnTo>
                    <a:pt x="4811" y="9900"/>
                  </a:lnTo>
                  <a:lnTo>
                    <a:pt x="4937" y="9825"/>
                  </a:lnTo>
                  <a:lnTo>
                    <a:pt x="5047" y="9774"/>
                  </a:lnTo>
                  <a:lnTo>
                    <a:pt x="5284" y="9699"/>
                  </a:lnTo>
                  <a:lnTo>
                    <a:pt x="5552" y="9637"/>
                  </a:lnTo>
                  <a:lnTo>
                    <a:pt x="5789" y="9624"/>
                  </a:lnTo>
                  <a:lnTo>
                    <a:pt x="6041" y="9599"/>
                  </a:lnTo>
                  <a:lnTo>
                    <a:pt x="6246" y="9624"/>
                  </a:lnTo>
                  <a:lnTo>
                    <a:pt x="6562" y="9637"/>
                  </a:lnTo>
                  <a:lnTo>
                    <a:pt x="6562" y="9637"/>
                  </a:lnTo>
                  <a:lnTo>
                    <a:pt x="6703" y="9662"/>
                  </a:lnTo>
                  <a:lnTo>
                    <a:pt x="6909" y="9699"/>
                  </a:lnTo>
                  <a:lnTo>
                    <a:pt x="7413" y="9812"/>
                  </a:lnTo>
                  <a:lnTo>
                    <a:pt x="7650" y="9862"/>
                  </a:lnTo>
                  <a:lnTo>
                    <a:pt x="7855" y="9862"/>
                  </a:lnTo>
                  <a:lnTo>
                    <a:pt x="7934" y="9850"/>
                  </a:lnTo>
                  <a:cubicBezTo>
                    <a:pt x="7955" y="9842"/>
                    <a:pt x="7976" y="9833"/>
                    <a:pt x="7997" y="9825"/>
                  </a:cubicBezTo>
                  <a:lnTo>
                    <a:pt x="8044" y="9787"/>
                  </a:lnTo>
                  <a:cubicBezTo>
                    <a:pt x="8055" y="9762"/>
                    <a:pt x="8065" y="9737"/>
                    <a:pt x="8076" y="9712"/>
                  </a:cubicBezTo>
                  <a:lnTo>
                    <a:pt x="8076" y="9712"/>
                  </a:lnTo>
                  <a:lnTo>
                    <a:pt x="8076" y="9662"/>
                  </a:lnTo>
                  <a:lnTo>
                    <a:pt x="8076" y="9586"/>
                  </a:lnTo>
                  <a:cubicBezTo>
                    <a:pt x="8050" y="9540"/>
                    <a:pt x="8023" y="9495"/>
                    <a:pt x="7997" y="9449"/>
                  </a:cubicBezTo>
                  <a:cubicBezTo>
                    <a:pt x="7965" y="9407"/>
                    <a:pt x="7934" y="9365"/>
                    <a:pt x="7902" y="9323"/>
                  </a:cubicBezTo>
                  <a:lnTo>
                    <a:pt x="7760" y="9185"/>
                  </a:lnTo>
                  <a:lnTo>
                    <a:pt x="7429" y="8897"/>
                  </a:lnTo>
                  <a:cubicBezTo>
                    <a:pt x="7376" y="8839"/>
                    <a:pt x="7324" y="8780"/>
                    <a:pt x="7271" y="8722"/>
                  </a:cubicBezTo>
                  <a:lnTo>
                    <a:pt x="7082" y="8521"/>
                  </a:lnTo>
                  <a:lnTo>
                    <a:pt x="7082" y="8521"/>
                  </a:lnTo>
                  <a:lnTo>
                    <a:pt x="7003" y="8409"/>
                  </a:lnTo>
                  <a:cubicBezTo>
                    <a:pt x="6982" y="8371"/>
                    <a:pt x="6961" y="8334"/>
                    <a:pt x="6940" y="8296"/>
                  </a:cubicBezTo>
                  <a:cubicBezTo>
                    <a:pt x="6924" y="8258"/>
                    <a:pt x="6909" y="8221"/>
                    <a:pt x="6893" y="8183"/>
                  </a:cubicBezTo>
                  <a:cubicBezTo>
                    <a:pt x="6882" y="8137"/>
                    <a:pt x="6872" y="8091"/>
                    <a:pt x="6861" y="8045"/>
                  </a:cubicBezTo>
                  <a:lnTo>
                    <a:pt x="6861" y="7895"/>
                  </a:lnTo>
                  <a:lnTo>
                    <a:pt x="6861" y="7769"/>
                  </a:lnTo>
                  <a:lnTo>
                    <a:pt x="6909" y="7469"/>
                  </a:lnTo>
                  <a:cubicBezTo>
                    <a:pt x="6940" y="7369"/>
                    <a:pt x="6972" y="7268"/>
                    <a:pt x="7003" y="7168"/>
                  </a:cubicBezTo>
                  <a:lnTo>
                    <a:pt x="7129" y="6880"/>
                  </a:lnTo>
                  <a:cubicBezTo>
                    <a:pt x="7182" y="6788"/>
                    <a:pt x="7234" y="6696"/>
                    <a:pt x="7287" y="6604"/>
                  </a:cubicBezTo>
                  <a:lnTo>
                    <a:pt x="7476" y="6341"/>
                  </a:lnTo>
                  <a:lnTo>
                    <a:pt x="7476" y="6341"/>
                  </a:lnTo>
                  <a:lnTo>
                    <a:pt x="7902" y="5802"/>
                  </a:lnTo>
                  <a:lnTo>
                    <a:pt x="8375" y="5163"/>
                  </a:lnTo>
                  <a:lnTo>
                    <a:pt x="8849" y="4499"/>
                  </a:lnTo>
                  <a:lnTo>
                    <a:pt x="9306" y="3897"/>
                  </a:lnTo>
                  <a:lnTo>
                    <a:pt x="9306" y="3897"/>
                  </a:lnTo>
                  <a:cubicBezTo>
                    <a:pt x="9343" y="3843"/>
                    <a:pt x="9379" y="3788"/>
                    <a:pt x="9416" y="3734"/>
                  </a:cubicBezTo>
                  <a:cubicBezTo>
                    <a:pt x="9448" y="3671"/>
                    <a:pt x="9479" y="3609"/>
                    <a:pt x="9511" y="3546"/>
                  </a:cubicBezTo>
                  <a:cubicBezTo>
                    <a:pt x="9548" y="3475"/>
                    <a:pt x="9584" y="3404"/>
                    <a:pt x="9621" y="3333"/>
                  </a:cubicBezTo>
                  <a:cubicBezTo>
                    <a:pt x="9653" y="3258"/>
                    <a:pt x="9684" y="3183"/>
                    <a:pt x="9716" y="3108"/>
                  </a:cubicBezTo>
                  <a:cubicBezTo>
                    <a:pt x="9748" y="3029"/>
                    <a:pt x="9779" y="2949"/>
                    <a:pt x="9811" y="2870"/>
                  </a:cubicBezTo>
                  <a:cubicBezTo>
                    <a:pt x="9837" y="2782"/>
                    <a:pt x="9864" y="2695"/>
                    <a:pt x="9890" y="2607"/>
                  </a:cubicBezTo>
                  <a:lnTo>
                    <a:pt x="9953" y="2343"/>
                  </a:lnTo>
                  <a:cubicBezTo>
                    <a:pt x="9969" y="2251"/>
                    <a:pt x="9984" y="2160"/>
                    <a:pt x="10000" y="2068"/>
                  </a:cubicBezTo>
                  <a:lnTo>
                    <a:pt x="10000" y="1805"/>
                  </a:lnTo>
                  <a:lnTo>
                    <a:pt x="10000" y="1541"/>
                  </a:lnTo>
                  <a:cubicBezTo>
                    <a:pt x="9984" y="1453"/>
                    <a:pt x="9969" y="1366"/>
                    <a:pt x="9953" y="1278"/>
                  </a:cubicBezTo>
                  <a:cubicBezTo>
                    <a:pt x="9932" y="1195"/>
                    <a:pt x="9911" y="1111"/>
                    <a:pt x="9890" y="1028"/>
                  </a:cubicBezTo>
                  <a:lnTo>
                    <a:pt x="9763" y="802"/>
                  </a:lnTo>
                  <a:cubicBezTo>
                    <a:pt x="9716" y="735"/>
                    <a:pt x="9668" y="669"/>
                    <a:pt x="9621" y="602"/>
                  </a:cubicBezTo>
                  <a:cubicBezTo>
                    <a:pt x="9590" y="568"/>
                    <a:pt x="9558" y="535"/>
                    <a:pt x="9527" y="501"/>
                  </a:cubicBezTo>
                  <a:lnTo>
                    <a:pt x="9416" y="426"/>
                  </a:lnTo>
                  <a:lnTo>
                    <a:pt x="9306" y="351"/>
                  </a:lnTo>
                  <a:lnTo>
                    <a:pt x="9180" y="276"/>
                  </a:lnTo>
                  <a:lnTo>
                    <a:pt x="9180" y="276"/>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30">
              <a:extLst>
                <a:ext uri="{FF2B5EF4-FFF2-40B4-BE49-F238E27FC236}">
                  <a16:creationId xmlns:a16="http://schemas.microsoft.com/office/drawing/2014/main" id="{8AFA8AA9-17F5-405E-97C4-A39A40B6C6FE}"/>
                </a:ext>
              </a:extLst>
            </p:cNvPr>
            <p:cNvSpPr>
              <a:spLocks/>
            </p:cNvSpPr>
            <p:nvPr/>
          </p:nvSpPr>
          <p:spPr bwMode="auto">
            <a:xfrm>
              <a:off x="5735364" y="4000122"/>
              <a:ext cx="183605" cy="746405"/>
            </a:xfrm>
            <a:custGeom>
              <a:avLst/>
              <a:gdLst>
                <a:gd name="T0" fmla="*/ 88 w 183"/>
                <a:gd name="T1" fmla="*/ 15 h 740"/>
                <a:gd name="T2" fmla="*/ 123 w 183"/>
                <a:gd name="T3" fmla="*/ 0 h 740"/>
                <a:gd name="T4" fmla="*/ 171 w 183"/>
                <a:gd name="T5" fmla="*/ 26 h 740"/>
                <a:gd name="T6" fmla="*/ 168 w 183"/>
                <a:gd name="T7" fmla="*/ 68 h 740"/>
                <a:gd name="T8" fmla="*/ 168 w 183"/>
                <a:gd name="T9" fmla="*/ 68 h 740"/>
                <a:gd name="T10" fmla="*/ 172 w 183"/>
                <a:gd name="T11" fmla="*/ 101 h 740"/>
                <a:gd name="T12" fmla="*/ 175 w 183"/>
                <a:gd name="T13" fmla="*/ 135 h 740"/>
                <a:gd name="T14" fmla="*/ 180 w 183"/>
                <a:gd name="T15" fmla="*/ 178 h 740"/>
                <a:gd name="T16" fmla="*/ 181 w 183"/>
                <a:gd name="T17" fmla="*/ 225 h 740"/>
                <a:gd name="T18" fmla="*/ 183 w 183"/>
                <a:gd name="T19" fmla="*/ 271 h 740"/>
                <a:gd name="T20" fmla="*/ 181 w 183"/>
                <a:gd name="T21" fmla="*/ 292 h 740"/>
                <a:gd name="T22" fmla="*/ 180 w 183"/>
                <a:gd name="T23" fmla="*/ 313 h 740"/>
                <a:gd name="T24" fmla="*/ 177 w 183"/>
                <a:gd name="T25" fmla="*/ 331 h 740"/>
                <a:gd name="T26" fmla="*/ 174 w 183"/>
                <a:gd name="T27" fmla="*/ 348 h 740"/>
                <a:gd name="T28" fmla="*/ 174 w 183"/>
                <a:gd name="T29" fmla="*/ 348 h 740"/>
                <a:gd name="T30" fmla="*/ 166 w 183"/>
                <a:gd name="T31" fmla="*/ 379 h 740"/>
                <a:gd name="T32" fmla="*/ 157 w 183"/>
                <a:gd name="T33" fmla="*/ 412 h 740"/>
                <a:gd name="T34" fmla="*/ 144 w 183"/>
                <a:gd name="T35" fmla="*/ 478 h 740"/>
                <a:gd name="T36" fmla="*/ 129 w 183"/>
                <a:gd name="T37" fmla="*/ 551 h 740"/>
                <a:gd name="T38" fmla="*/ 37 w 183"/>
                <a:gd name="T39" fmla="*/ 732 h 740"/>
                <a:gd name="T40" fmla="*/ 0 w 183"/>
                <a:gd name="T41" fmla="*/ 740 h 740"/>
                <a:gd name="T42" fmla="*/ 0 w 183"/>
                <a:gd name="T43" fmla="*/ 740 h 740"/>
                <a:gd name="T44" fmla="*/ 21 w 183"/>
                <a:gd name="T45" fmla="*/ 663 h 740"/>
                <a:gd name="T46" fmla="*/ 43 w 183"/>
                <a:gd name="T47" fmla="*/ 583 h 740"/>
                <a:gd name="T48" fmla="*/ 67 w 183"/>
                <a:gd name="T49" fmla="*/ 487 h 740"/>
                <a:gd name="T50" fmla="*/ 91 w 183"/>
                <a:gd name="T51" fmla="*/ 386 h 740"/>
                <a:gd name="T52" fmla="*/ 112 w 183"/>
                <a:gd name="T53" fmla="*/ 291 h 740"/>
                <a:gd name="T54" fmla="*/ 120 w 183"/>
                <a:gd name="T55" fmla="*/ 247 h 740"/>
                <a:gd name="T56" fmla="*/ 126 w 183"/>
                <a:gd name="T57" fmla="*/ 208 h 740"/>
                <a:gd name="T58" fmla="*/ 129 w 183"/>
                <a:gd name="T59" fmla="*/ 177 h 740"/>
                <a:gd name="T60" fmla="*/ 129 w 183"/>
                <a:gd name="T61" fmla="*/ 151 h 740"/>
                <a:gd name="T62" fmla="*/ 133 w 183"/>
                <a:gd name="T63" fmla="*/ 63 h 740"/>
                <a:gd name="T64" fmla="*/ 88 w 183"/>
                <a:gd name="T65" fmla="*/ 15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 h="740">
                  <a:moveTo>
                    <a:pt x="88" y="15"/>
                  </a:moveTo>
                  <a:lnTo>
                    <a:pt x="123" y="0"/>
                  </a:lnTo>
                  <a:lnTo>
                    <a:pt x="171" y="26"/>
                  </a:lnTo>
                  <a:lnTo>
                    <a:pt x="168" y="68"/>
                  </a:lnTo>
                  <a:lnTo>
                    <a:pt x="168" y="68"/>
                  </a:lnTo>
                  <a:lnTo>
                    <a:pt x="172" y="101"/>
                  </a:lnTo>
                  <a:lnTo>
                    <a:pt x="175" y="135"/>
                  </a:lnTo>
                  <a:lnTo>
                    <a:pt x="180" y="178"/>
                  </a:lnTo>
                  <a:lnTo>
                    <a:pt x="181" y="225"/>
                  </a:lnTo>
                  <a:lnTo>
                    <a:pt x="183" y="271"/>
                  </a:lnTo>
                  <a:lnTo>
                    <a:pt x="181" y="292"/>
                  </a:lnTo>
                  <a:lnTo>
                    <a:pt x="180" y="313"/>
                  </a:lnTo>
                  <a:lnTo>
                    <a:pt x="177" y="331"/>
                  </a:lnTo>
                  <a:lnTo>
                    <a:pt x="174" y="348"/>
                  </a:lnTo>
                  <a:lnTo>
                    <a:pt x="174" y="348"/>
                  </a:lnTo>
                  <a:lnTo>
                    <a:pt x="166" y="379"/>
                  </a:lnTo>
                  <a:lnTo>
                    <a:pt x="157" y="412"/>
                  </a:lnTo>
                  <a:lnTo>
                    <a:pt x="144" y="478"/>
                  </a:lnTo>
                  <a:lnTo>
                    <a:pt x="129" y="551"/>
                  </a:lnTo>
                  <a:lnTo>
                    <a:pt x="37" y="732"/>
                  </a:lnTo>
                  <a:lnTo>
                    <a:pt x="0" y="740"/>
                  </a:lnTo>
                  <a:lnTo>
                    <a:pt x="0" y="740"/>
                  </a:lnTo>
                  <a:lnTo>
                    <a:pt x="21" y="663"/>
                  </a:lnTo>
                  <a:lnTo>
                    <a:pt x="43" y="583"/>
                  </a:lnTo>
                  <a:lnTo>
                    <a:pt x="67" y="487"/>
                  </a:lnTo>
                  <a:lnTo>
                    <a:pt x="91" y="386"/>
                  </a:lnTo>
                  <a:lnTo>
                    <a:pt x="112" y="291"/>
                  </a:lnTo>
                  <a:lnTo>
                    <a:pt x="120" y="247"/>
                  </a:lnTo>
                  <a:lnTo>
                    <a:pt x="126" y="208"/>
                  </a:lnTo>
                  <a:lnTo>
                    <a:pt x="129" y="177"/>
                  </a:lnTo>
                  <a:lnTo>
                    <a:pt x="129" y="151"/>
                  </a:lnTo>
                  <a:lnTo>
                    <a:pt x="133" y="63"/>
                  </a:lnTo>
                  <a:lnTo>
                    <a:pt x="88" y="15"/>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31">
              <a:extLst>
                <a:ext uri="{FF2B5EF4-FFF2-40B4-BE49-F238E27FC236}">
                  <a16:creationId xmlns:a16="http://schemas.microsoft.com/office/drawing/2014/main" id="{A97B9B86-8FB7-4279-AEDF-204BD7FE3CE0}"/>
                </a:ext>
              </a:extLst>
            </p:cNvPr>
            <p:cNvSpPr>
              <a:spLocks noEditPoints="1"/>
            </p:cNvSpPr>
            <p:nvPr/>
          </p:nvSpPr>
          <p:spPr bwMode="auto">
            <a:xfrm>
              <a:off x="4682159" y="3945654"/>
              <a:ext cx="1694813" cy="2073795"/>
            </a:xfrm>
            <a:custGeom>
              <a:avLst/>
              <a:gdLst>
                <a:gd name="T0" fmla="*/ 1528 w 1681"/>
                <a:gd name="T1" fmla="*/ 207 h 2056"/>
                <a:gd name="T2" fmla="*/ 1467 w 1681"/>
                <a:gd name="T3" fmla="*/ 183 h 2056"/>
                <a:gd name="T4" fmla="*/ 1415 w 1681"/>
                <a:gd name="T5" fmla="*/ 144 h 2056"/>
                <a:gd name="T6" fmla="*/ 1319 w 1681"/>
                <a:gd name="T7" fmla="*/ 9 h 2056"/>
                <a:gd name="T8" fmla="*/ 1271 w 1681"/>
                <a:gd name="T9" fmla="*/ 0 h 2056"/>
                <a:gd name="T10" fmla="*/ 1219 w 1681"/>
                <a:gd name="T11" fmla="*/ 122 h 2056"/>
                <a:gd name="T12" fmla="*/ 1237 w 1681"/>
                <a:gd name="T13" fmla="*/ 478 h 2056"/>
                <a:gd name="T14" fmla="*/ 1183 w 1681"/>
                <a:gd name="T15" fmla="*/ 595 h 2056"/>
                <a:gd name="T16" fmla="*/ 1079 w 1681"/>
                <a:gd name="T17" fmla="*/ 779 h 2056"/>
                <a:gd name="T18" fmla="*/ 1045 w 1681"/>
                <a:gd name="T19" fmla="*/ 779 h 2056"/>
                <a:gd name="T20" fmla="*/ 990 w 1681"/>
                <a:gd name="T21" fmla="*/ 807 h 2056"/>
                <a:gd name="T22" fmla="*/ 942 w 1681"/>
                <a:gd name="T23" fmla="*/ 801 h 2056"/>
                <a:gd name="T24" fmla="*/ 879 w 1681"/>
                <a:gd name="T25" fmla="*/ 792 h 2056"/>
                <a:gd name="T26" fmla="*/ 870 w 1681"/>
                <a:gd name="T27" fmla="*/ 768 h 2056"/>
                <a:gd name="T28" fmla="*/ 665 w 1681"/>
                <a:gd name="T29" fmla="*/ 887 h 2056"/>
                <a:gd name="T30" fmla="*/ 657 w 1681"/>
                <a:gd name="T31" fmla="*/ 987 h 2056"/>
                <a:gd name="T32" fmla="*/ 671 w 1681"/>
                <a:gd name="T33" fmla="*/ 1071 h 2056"/>
                <a:gd name="T34" fmla="*/ 623 w 1681"/>
                <a:gd name="T35" fmla="*/ 1162 h 2056"/>
                <a:gd name="T36" fmla="*/ 508 w 1681"/>
                <a:gd name="T37" fmla="*/ 1386 h 2056"/>
                <a:gd name="T38" fmla="*/ 395 w 1681"/>
                <a:gd name="T39" fmla="*/ 1502 h 2056"/>
                <a:gd name="T40" fmla="*/ 273 w 1681"/>
                <a:gd name="T41" fmla="*/ 1610 h 2056"/>
                <a:gd name="T42" fmla="*/ 98 w 1681"/>
                <a:gd name="T43" fmla="*/ 1753 h 2056"/>
                <a:gd name="T44" fmla="*/ 0 w 1681"/>
                <a:gd name="T45" fmla="*/ 1951 h 2056"/>
                <a:gd name="T46" fmla="*/ 30 w 1681"/>
                <a:gd name="T47" fmla="*/ 2029 h 2056"/>
                <a:gd name="T48" fmla="*/ 81 w 1681"/>
                <a:gd name="T49" fmla="*/ 2056 h 2056"/>
                <a:gd name="T50" fmla="*/ 333 w 1681"/>
                <a:gd name="T51" fmla="*/ 1767 h 2056"/>
                <a:gd name="T52" fmla="*/ 488 w 1681"/>
                <a:gd name="T53" fmla="*/ 1635 h 2056"/>
                <a:gd name="T54" fmla="*/ 657 w 1681"/>
                <a:gd name="T55" fmla="*/ 1506 h 2056"/>
                <a:gd name="T56" fmla="*/ 753 w 1681"/>
                <a:gd name="T57" fmla="*/ 1416 h 2056"/>
                <a:gd name="T58" fmla="*/ 975 w 1681"/>
                <a:gd name="T59" fmla="*/ 1129 h 2056"/>
                <a:gd name="T60" fmla="*/ 1323 w 1681"/>
                <a:gd name="T61" fmla="*/ 1128 h 2056"/>
                <a:gd name="T62" fmla="*/ 1400 w 1681"/>
                <a:gd name="T63" fmla="*/ 1148 h 2056"/>
                <a:gd name="T64" fmla="*/ 1397 w 1681"/>
                <a:gd name="T65" fmla="*/ 1339 h 2056"/>
                <a:gd name="T66" fmla="*/ 1379 w 1681"/>
                <a:gd name="T67" fmla="*/ 1605 h 2056"/>
                <a:gd name="T68" fmla="*/ 1340 w 1681"/>
                <a:gd name="T69" fmla="*/ 1746 h 2056"/>
                <a:gd name="T70" fmla="*/ 1434 w 1681"/>
                <a:gd name="T71" fmla="*/ 1770 h 2056"/>
                <a:gd name="T72" fmla="*/ 1492 w 1681"/>
                <a:gd name="T73" fmla="*/ 1741 h 2056"/>
                <a:gd name="T74" fmla="*/ 1507 w 1681"/>
                <a:gd name="T75" fmla="*/ 1571 h 2056"/>
                <a:gd name="T76" fmla="*/ 1578 w 1681"/>
                <a:gd name="T77" fmla="*/ 1268 h 2056"/>
                <a:gd name="T78" fmla="*/ 1630 w 1681"/>
                <a:gd name="T79" fmla="*/ 1053 h 2056"/>
                <a:gd name="T80" fmla="*/ 1621 w 1681"/>
                <a:gd name="T81" fmla="*/ 1003 h 2056"/>
                <a:gd name="T82" fmla="*/ 1416 w 1681"/>
                <a:gd name="T83" fmla="*/ 907 h 2056"/>
                <a:gd name="T84" fmla="*/ 1404 w 1681"/>
                <a:gd name="T85" fmla="*/ 873 h 2056"/>
                <a:gd name="T86" fmla="*/ 1388 w 1681"/>
                <a:gd name="T87" fmla="*/ 783 h 2056"/>
                <a:gd name="T88" fmla="*/ 1380 w 1681"/>
                <a:gd name="T89" fmla="*/ 707 h 2056"/>
                <a:gd name="T90" fmla="*/ 1407 w 1681"/>
                <a:gd name="T91" fmla="*/ 541 h 2056"/>
                <a:gd name="T92" fmla="*/ 1379 w 1681"/>
                <a:gd name="T93" fmla="*/ 349 h 2056"/>
                <a:gd name="T94" fmla="*/ 1449 w 1681"/>
                <a:gd name="T95" fmla="*/ 355 h 2056"/>
                <a:gd name="T96" fmla="*/ 1596 w 1681"/>
                <a:gd name="T97" fmla="*/ 416 h 2056"/>
                <a:gd name="T98" fmla="*/ 1656 w 1681"/>
                <a:gd name="T99" fmla="*/ 412 h 2056"/>
                <a:gd name="T100" fmla="*/ 1679 w 1681"/>
                <a:gd name="T101" fmla="*/ 376 h 2056"/>
                <a:gd name="T102" fmla="*/ 1673 w 1681"/>
                <a:gd name="T103" fmla="*/ 328 h 2056"/>
                <a:gd name="T104" fmla="*/ 1603 w 1681"/>
                <a:gd name="T105" fmla="*/ 238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81" h="2056">
                  <a:moveTo>
                    <a:pt x="1603" y="238"/>
                  </a:moveTo>
                  <a:lnTo>
                    <a:pt x="1603" y="238"/>
                  </a:lnTo>
                  <a:lnTo>
                    <a:pt x="1594" y="234"/>
                  </a:lnTo>
                  <a:lnTo>
                    <a:pt x="1584" y="228"/>
                  </a:lnTo>
                  <a:lnTo>
                    <a:pt x="1557" y="216"/>
                  </a:lnTo>
                  <a:lnTo>
                    <a:pt x="1528" y="207"/>
                  </a:lnTo>
                  <a:lnTo>
                    <a:pt x="1503" y="202"/>
                  </a:lnTo>
                  <a:lnTo>
                    <a:pt x="1503" y="202"/>
                  </a:lnTo>
                  <a:lnTo>
                    <a:pt x="1492" y="199"/>
                  </a:lnTo>
                  <a:lnTo>
                    <a:pt x="1483" y="195"/>
                  </a:lnTo>
                  <a:lnTo>
                    <a:pt x="1474" y="189"/>
                  </a:lnTo>
                  <a:lnTo>
                    <a:pt x="1467" y="183"/>
                  </a:lnTo>
                  <a:lnTo>
                    <a:pt x="1452" y="169"/>
                  </a:lnTo>
                  <a:lnTo>
                    <a:pt x="1445" y="162"/>
                  </a:lnTo>
                  <a:lnTo>
                    <a:pt x="1437" y="158"/>
                  </a:lnTo>
                  <a:lnTo>
                    <a:pt x="1437" y="158"/>
                  </a:lnTo>
                  <a:lnTo>
                    <a:pt x="1427" y="152"/>
                  </a:lnTo>
                  <a:lnTo>
                    <a:pt x="1415" y="144"/>
                  </a:lnTo>
                  <a:lnTo>
                    <a:pt x="1386" y="122"/>
                  </a:lnTo>
                  <a:lnTo>
                    <a:pt x="1352" y="95"/>
                  </a:lnTo>
                  <a:lnTo>
                    <a:pt x="1352" y="95"/>
                  </a:lnTo>
                  <a:lnTo>
                    <a:pt x="1338" y="59"/>
                  </a:lnTo>
                  <a:lnTo>
                    <a:pt x="1326" y="30"/>
                  </a:lnTo>
                  <a:lnTo>
                    <a:pt x="1319" y="9"/>
                  </a:lnTo>
                  <a:lnTo>
                    <a:pt x="1319" y="9"/>
                  </a:lnTo>
                  <a:lnTo>
                    <a:pt x="1316" y="8"/>
                  </a:lnTo>
                  <a:lnTo>
                    <a:pt x="1313" y="5"/>
                  </a:lnTo>
                  <a:lnTo>
                    <a:pt x="1301" y="3"/>
                  </a:lnTo>
                  <a:lnTo>
                    <a:pt x="1287" y="2"/>
                  </a:lnTo>
                  <a:lnTo>
                    <a:pt x="1271" y="0"/>
                  </a:lnTo>
                  <a:lnTo>
                    <a:pt x="1242" y="2"/>
                  </a:lnTo>
                  <a:lnTo>
                    <a:pt x="1229" y="3"/>
                  </a:lnTo>
                  <a:lnTo>
                    <a:pt x="1219" y="62"/>
                  </a:lnTo>
                  <a:lnTo>
                    <a:pt x="1219" y="62"/>
                  </a:lnTo>
                  <a:lnTo>
                    <a:pt x="1219" y="122"/>
                  </a:lnTo>
                  <a:lnTo>
                    <a:pt x="1219" y="122"/>
                  </a:lnTo>
                  <a:lnTo>
                    <a:pt x="1225" y="174"/>
                  </a:lnTo>
                  <a:lnTo>
                    <a:pt x="1235" y="276"/>
                  </a:lnTo>
                  <a:lnTo>
                    <a:pt x="1251" y="419"/>
                  </a:lnTo>
                  <a:lnTo>
                    <a:pt x="1251" y="419"/>
                  </a:lnTo>
                  <a:lnTo>
                    <a:pt x="1248" y="437"/>
                  </a:lnTo>
                  <a:lnTo>
                    <a:pt x="1237" y="478"/>
                  </a:lnTo>
                  <a:lnTo>
                    <a:pt x="1229" y="502"/>
                  </a:lnTo>
                  <a:lnTo>
                    <a:pt x="1219" y="527"/>
                  </a:lnTo>
                  <a:lnTo>
                    <a:pt x="1208" y="551"/>
                  </a:lnTo>
                  <a:lnTo>
                    <a:pt x="1196" y="572"/>
                  </a:lnTo>
                  <a:lnTo>
                    <a:pt x="1196" y="572"/>
                  </a:lnTo>
                  <a:lnTo>
                    <a:pt x="1183" y="595"/>
                  </a:lnTo>
                  <a:lnTo>
                    <a:pt x="1166" y="626"/>
                  </a:lnTo>
                  <a:lnTo>
                    <a:pt x="1130" y="699"/>
                  </a:lnTo>
                  <a:lnTo>
                    <a:pt x="1112" y="732"/>
                  </a:lnTo>
                  <a:lnTo>
                    <a:pt x="1096" y="761"/>
                  </a:lnTo>
                  <a:lnTo>
                    <a:pt x="1087" y="771"/>
                  </a:lnTo>
                  <a:lnTo>
                    <a:pt x="1079" y="779"/>
                  </a:lnTo>
                  <a:lnTo>
                    <a:pt x="1073" y="782"/>
                  </a:lnTo>
                  <a:lnTo>
                    <a:pt x="1070" y="783"/>
                  </a:lnTo>
                  <a:lnTo>
                    <a:pt x="1067" y="782"/>
                  </a:lnTo>
                  <a:lnTo>
                    <a:pt x="1067" y="782"/>
                  </a:lnTo>
                  <a:lnTo>
                    <a:pt x="1057" y="779"/>
                  </a:lnTo>
                  <a:lnTo>
                    <a:pt x="1045" y="779"/>
                  </a:lnTo>
                  <a:lnTo>
                    <a:pt x="1034" y="782"/>
                  </a:lnTo>
                  <a:lnTo>
                    <a:pt x="1024" y="785"/>
                  </a:lnTo>
                  <a:lnTo>
                    <a:pt x="1015" y="791"/>
                  </a:lnTo>
                  <a:lnTo>
                    <a:pt x="1006" y="797"/>
                  </a:lnTo>
                  <a:lnTo>
                    <a:pt x="990" y="807"/>
                  </a:lnTo>
                  <a:lnTo>
                    <a:pt x="990" y="807"/>
                  </a:lnTo>
                  <a:lnTo>
                    <a:pt x="987" y="810"/>
                  </a:lnTo>
                  <a:lnTo>
                    <a:pt x="982" y="812"/>
                  </a:lnTo>
                  <a:lnTo>
                    <a:pt x="975" y="812"/>
                  </a:lnTo>
                  <a:lnTo>
                    <a:pt x="964" y="810"/>
                  </a:lnTo>
                  <a:lnTo>
                    <a:pt x="954" y="806"/>
                  </a:lnTo>
                  <a:lnTo>
                    <a:pt x="942" y="801"/>
                  </a:lnTo>
                  <a:lnTo>
                    <a:pt x="928" y="798"/>
                  </a:lnTo>
                  <a:lnTo>
                    <a:pt x="912" y="794"/>
                  </a:lnTo>
                  <a:lnTo>
                    <a:pt x="894" y="794"/>
                  </a:lnTo>
                  <a:lnTo>
                    <a:pt x="894" y="794"/>
                  </a:lnTo>
                  <a:lnTo>
                    <a:pt x="885" y="792"/>
                  </a:lnTo>
                  <a:lnTo>
                    <a:pt x="879" y="792"/>
                  </a:lnTo>
                  <a:lnTo>
                    <a:pt x="873" y="789"/>
                  </a:lnTo>
                  <a:lnTo>
                    <a:pt x="870" y="788"/>
                  </a:lnTo>
                  <a:lnTo>
                    <a:pt x="867" y="785"/>
                  </a:lnTo>
                  <a:lnTo>
                    <a:pt x="867" y="782"/>
                  </a:lnTo>
                  <a:lnTo>
                    <a:pt x="867" y="774"/>
                  </a:lnTo>
                  <a:lnTo>
                    <a:pt x="870" y="768"/>
                  </a:lnTo>
                  <a:lnTo>
                    <a:pt x="874" y="762"/>
                  </a:lnTo>
                  <a:lnTo>
                    <a:pt x="879" y="756"/>
                  </a:lnTo>
                  <a:lnTo>
                    <a:pt x="675" y="860"/>
                  </a:lnTo>
                  <a:lnTo>
                    <a:pt x="675" y="860"/>
                  </a:lnTo>
                  <a:lnTo>
                    <a:pt x="671" y="872"/>
                  </a:lnTo>
                  <a:lnTo>
                    <a:pt x="665" y="887"/>
                  </a:lnTo>
                  <a:lnTo>
                    <a:pt x="660" y="904"/>
                  </a:lnTo>
                  <a:lnTo>
                    <a:pt x="656" y="927"/>
                  </a:lnTo>
                  <a:lnTo>
                    <a:pt x="654" y="949"/>
                  </a:lnTo>
                  <a:lnTo>
                    <a:pt x="654" y="963"/>
                  </a:lnTo>
                  <a:lnTo>
                    <a:pt x="656" y="975"/>
                  </a:lnTo>
                  <a:lnTo>
                    <a:pt x="657" y="987"/>
                  </a:lnTo>
                  <a:lnTo>
                    <a:pt x="660" y="1000"/>
                  </a:lnTo>
                  <a:lnTo>
                    <a:pt x="660" y="1000"/>
                  </a:lnTo>
                  <a:lnTo>
                    <a:pt x="668" y="1023"/>
                  </a:lnTo>
                  <a:lnTo>
                    <a:pt x="671" y="1042"/>
                  </a:lnTo>
                  <a:lnTo>
                    <a:pt x="672" y="1059"/>
                  </a:lnTo>
                  <a:lnTo>
                    <a:pt x="671" y="1071"/>
                  </a:lnTo>
                  <a:lnTo>
                    <a:pt x="669" y="1081"/>
                  </a:lnTo>
                  <a:lnTo>
                    <a:pt x="668" y="1087"/>
                  </a:lnTo>
                  <a:lnTo>
                    <a:pt x="665" y="1092"/>
                  </a:lnTo>
                  <a:lnTo>
                    <a:pt x="665" y="1092"/>
                  </a:lnTo>
                  <a:lnTo>
                    <a:pt x="645" y="1123"/>
                  </a:lnTo>
                  <a:lnTo>
                    <a:pt x="623" y="1162"/>
                  </a:lnTo>
                  <a:lnTo>
                    <a:pt x="599" y="1208"/>
                  </a:lnTo>
                  <a:lnTo>
                    <a:pt x="574" y="1256"/>
                  </a:lnTo>
                  <a:lnTo>
                    <a:pt x="535" y="1339"/>
                  </a:lnTo>
                  <a:lnTo>
                    <a:pt x="517" y="1373"/>
                  </a:lnTo>
                  <a:lnTo>
                    <a:pt x="517" y="1373"/>
                  </a:lnTo>
                  <a:lnTo>
                    <a:pt x="508" y="1386"/>
                  </a:lnTo>
                  <a:lnTo>
                    <a:pt x="481" y="1421"/>
                  </a:lnTo>
                  <a:lnTo>
                    <a:pt x="463" y="1442"/>
                  </a:lnTo>
                  <a:lnTo>
                    <a:pt x="442" y="1463"/>
                  </a:lnTo>
                  <a:lnTo>
                    <a:pt x="419" y="1484"/>
                  </a:lnTo>
                  <a:lnTo>
                    <a:pt x="395" y="1502"/>
                  </a:lnTo>
                  <a:lnTo>
                    <a:pt x="395" y="1502"/>
                  </a:lnTo>
                  <a:lnTo>
                    <a:pt x="375" y="1518"/>
                  </a:lnTo>
                  <a:lnTo>
                    <a:pt x="358" y="1530"/>
                  </a:lnTo>
                  <a:lnTo>
                    <a:pt x="333" y="1556"/>
                  </a:lnTo>
                  <a:lnTo>
                    <a:pt x="318" y="1571"/>
                  </a:lnTo>
                  <a:lnTo>
                    <a:pt x="298" y="1589"/>
                  </a:lnTo>
                  <a:lnTo>
                    <a:pt x="273" y="1610"/>
                  </a:lnTo>
                  <a:lnTo>
                    <a:pt x="237" y="1635"/>
                  </a:lnTo>
                  <a:lnTo>
                    <a:pt x="237" y="1635"/>
                  </a:lnTo>
                  <a:lnTo>
                    <a:pt x="196" y="1665"/>
                  </a:lnTo>
                  <a:lnTo>
                    <a:pt x="159" y="1696"/>
                  </a:lnTo>
                  <a:lnTo>
                    <a:pt x="126" y="1725"/>
                  </a:lnTo>
                  <a:lnTo>
                    <a:pt x="98" y="1753"/>
                  </a:lnTo>
                  <a:lnTo>
                    <a:pt x="56" y="1795"/>
                  </a:lnTo>
                  <a:lnTo>
                    <a:pt x="41" y="1813"/>
                  </a:lnTo>
                  <a:lnTo>
                    <a:pt x="81" y="1854"/>
                  </a:lnTo>
                  <a:lnTo>
                    <a:pt x="0" y="1931"/>
                  </a:lnTo>
                  <a:lnTo>
                    <a:pt x="0" y="1931"/>
                  </a:lnTo>
                  <a:lnTo>
                    <a:pt x="0" y="1951"/>
                  </a:lnTo>
                  <a:lnTo>
                    <a:pt x="2" y="1969"/>
                  </a:lnTo>
                  <a:lnTo>
                    <a:pt x="5" y="1985"/>
                  </a:lnTo>
                  <a:lnTo>
                    <a:pt x="9" y="1999"/>
                  </a:lnTo>
                  <a:lnTo>
                    <a:pt x="15" y="2011"/>
                  </a:lnTo>
                  <a:lnTo>
                    <a:pt x="23" y="2021"/>
                  </a:lnTo>
                  <a:lnTo>
                    <a:pt x="30" y="2029"/>
                  </a:lnTo>
                  <a:lnTo>
                    <a:pt x="38" y="2036"/>
                  </a:lnTo>
                  <a:lnTo>
                    <a:pt x="45" y="2042"/>
                  </a:lnTo>
                  <a:lnTo>
                    <a:pt x="54" y="2047"/>
                  </a:lnTo>
                  <a:lnTo>
                    <a:pt x="68" y="2053"/>
                  </a:lnTo>
                  <a:lnTo>
                    <a:pt x="78" y="2056"/>
                  </a:lnTo>
                  <a:lnTo>
                    <a:pt x="81" y="2056"/>
                  </a:lnTo>
                  <a:lnTo>
                    <a:pt x="81" y="2056"/>
                  </a:lnTo>
                  <a:lnTo>
                    <a:pt x="126" y="2002"/>
                  </a:lnTo>
                  <a:lnTo>
                    <a:pt x="174" y="1943"/>
                  </a:lnTo>
                  <a:lnTo>
                    <a:pt x="234" y="1874"/>
                  </a:lnTo>
                  <a:lnTo>
                    <a:pt x="300" y="1803"/>
                  </a:lnTo>
                  <a:lnTo>
                    <a:pt x="333" y="1767"/>
                  </a:lnTo>
                  <a:lnTo>
                    <a:pt x="367" y="1734"/>
                  </a:lnTo>
                  <a:lnTo>
                    <a:pt x="400" y="1702"/>
                  </a:lnTo>
                  <a:lnTo>
                    <a:pt x="431" y="1675"/>
                  </a:lnTo>
                  <a:lnTo>
                    <a:pt x="460" y="1653"/>
                  </a:lnTo>
                  <a:lnTo>
                    <a:pt x="488" y="1635"/>
                  </a:lnTo>
                  <a:lnTo>
                    <a:pt x="488" y="1635"/>
                  </a:lnTo>
                  <a:lnTo>
                    <a:pt x="532" y="1608"/>
                  </a:lnTo>
                  <a:lnTo>
                    <a:pt x="566" y="1586"/>
                  </a:lnTo>
                  <a:lnTo>
                    <a:pt x="592" y="1568"/>
                  </a:lnTo>
                  <a:lnTo>
                    <a:pt x="609" y="1551"/>
                  </a:lnTo>
                  <a:lnTo>
                    <a:pt x="641" y="1521"/>
                  </a:lnTo>
                  <a:lnTo>
                    <a:pt x="657" y="1506"/>
                  </a:lnTo>
                  <a:lnTo>
                    <a:pt x="680" y="1491"/>
                  </a:lnTo>
                  <a:lnTo>
                    <a:pt x="680" y="1491"/>
                  </a:lnTo>
                  <a:lnTo>
                    <a:pt x="693" y="1479"/>
                  </a:lnTo>
                  <a:lnTo>
                    <a:pt x="711" y="1463"/>
                  </a:lnTo>
                  <a:lnTo>
                    <a:pt x="732" y="1442"/>
                  </a:lnTo>
                  <a:lnTo>
                    <a:pt x="753" y="1416"/>
                  </a:lnTo>
                  <a:lnTo>
                    <a:pt x="803" y="1357"/>
                  </a:lnTo>
                  <a:lnTo>
                    <a:pt x="852" y="1294"/>
                  </a:lnTo>
                  <a:lnTo>
                    <a:pt x="898" y="1232"/>
                  </a:lnTo>
                  <a:lnTo>
                    <a:pt x="939" y="1180"/>
                  </a:lnTo>
                  <a:lnTo>
                    <a:pt x="975" y="1129"/>
                  </a:lnTo>
                  <a:lnTo>
                    <a:pt x="975" y="1129"/>
                  </a:lnTo>
                  <a:lnTo>
                    <a:pt x="1040" y="1132"/>
                  </a:lnTo>
                  <a:lnTo>
                    <a:pt x="1102" y="1134"/>
                  </a:lnTo>
                  <a:lnTo>
                    <a:pt x="1159" y="1132"/>
                  </a:lnTo>
                  <a:lnTo>
                    <a:pt x="1210" y="1131"/>
                  </a:lnTo>
                  <a:lnTo>
                    <a:pt x="1293" y="1128"/>
                  </a:lnTo>
                  <a:lnTo>
                    <a:pt x="1323" y="1128"/>
                  </a:lnTo>
                  <a:lnTo>
                    <a:pt x="1344" y="1129"/>
                  </a:lnTo>
                  <a:lnTo>
                    <a:pt x="1344" y="1129"/>
                  </a:lnTo>
                  <a:lnTo>
                    <a:pt x="1361" y="1134"/>
                  </a:lnTo>
                  <a:lnTo>
                    <a:pt x="1376" y="1138"/>
                  </a:lnTo>
                  <a:lnTo>
                    <a:pt x="1388" y="1142"/>
                  </a:lnTo>
                  <a:lnTo>
                    <a:pt x="1400" y="1148"/>
                  </a:lnTo>
                  <a:lnTo>
                    <a:pt x="1416" y="1159"/>
                  </a:lnTo>
                  <a:lnTo>
                    <a:pt x="1422" y="1162"/>
                  </a:lnTo>
                  <a:lnTo>
                    <a:pt x="1422" y="1162"/>
                  </a:lnTo>
                  <a:lnTo>
                    <a:pt x="1412" y="1216"/>
                  </a:lnTo>
                  <a:lnTo>
                    <a:pt x="1403" y="1276"/>
                  </a:lnTo>
                  <a:lnTo>
                    <a:pt x="1397" y="1339"/>
                  </a:lnTo>
                  <a:lnTo>
                    <a:pt x="1391" y="1401"/>
                  </a:lnTo>
                  <a:lnTo>
                    <a:pt x="1386" y="1461"/>
                  </a:lnTo>
                  <a:lnTo>
                    <a:pt x="1383" y="1514"/>
                  </a:lnTo>
                  <a:lnTo>
                    <a:pt x="1382" y="1584"/>
                  </a:lnTo>
                  <a:lnTo>
                    <a:pt x="1382" y="1584"/>
                  </a:lnTo>
                  <a:lnTo>
                    <a:pt x="1379" y="1605"/>
                  </a:lnTo>
                  <a:lnTo>
                    <a:pt x="1374" y="1630"/>
                  </a:lnTo>
                  <a:lnTo>
                    <a:pt x="1368" y="1657"/>
                  </a:lnTo>
                  <a:lnTo>
                    <a:pt x="1361" y="1684"/>
                  </a:lnTo>
                  <a:lnTo>
                    <a:pt x="1347" y="1728"/>
                  </a:lnTo>
                  <a:lnTo>
                    <a:pt x="1340" y="1746"/>
                  </a:lnTo>
                  <a:lnTo>
                    <a:pt x="1340" y="1746"/>
                  </a:lnTo>
                  <a:lnTo>
                    <a:pt x="1359" y="1756"/>
                  </a:lnTo>
                  <a:lnTo>
                    <a:pt x="1376" y="1762"/>
                  </a:lnTo>
                  <a:lnTo>
                    <a:pt x="1392" y="1767"/>
                  </a:lnTo>
                  <a:lnTo>
                    <a:pt x="1407" y="1770"/>
                  </a:lnTo>
                  <a:lnTo>
                    <a:pt x="1421" y="1771"/>
                  </a:lnTo>
                  <a:lnTo>
                    <a:pt x="1434" y="1770"/>
                  </a:lnTo>
                  <a:lnTo>
                    <a:pt x="1445" y="1768"/>
                  </a:lnTo>
                  <a:lnTo>
                    <a:pt x="1455" y="1765"/>
                  </a:lnTo>
                  <a:lnTo>
                    <a:pt x="1464" y="1761"/>
                  </a:lnTo>
                  <a:lnTo>
                    <a:pt x="1473" y="1756"/>
                  </a:lnTo>
                  <a:lnTo>
                    <a:pt x="1485" y="1749"/>
                  </a:lnTo>
                  <a:lnTo>
                    <a:pt x="1492" y="1741"/>
                  </a:lnTo>
                  <a:lnTo>
                    <a:pt x="1495" y="1738"/>
                  </a:lnTo>
                  <a:lnTo>
                    <a:pt x="1488" y="1613"/>
                  </a:lnTo>
                  <a:lnTo>
                    <a:pt x="1507" y="1605"/>
                  </a:lnTo>
                  <a:lnTo>
                    <a:pt x="1507" y="1605"/>
                  </a:lnTo>
                  <a:lnTo>
                    <a:pt x="1506" y="1590"/>
                  </a:lnTo>
                  <a:lnTo>
                    <a:pt x="1507" y="1571"/>
                  </a:lnTo>
                  <a:lnTo>
                    <a:pt x="1510" y="1547"/>
                  </a:lnTo>
                  <a:lnTo>
                    <a:pt x="1515" y="1520"/>
                  </a:lnTo>
                  <a:lnTo>
                    <a:pt x="1527" y="1460"/>
                  </a:lnTo>
                  <a:lnTo>
                    <a:pt x="1543" y="1394"/>
                  </a:lnTo>
                  <a:lnTo>
                    <a:pt x="1561" y="1328"/>
                  </a:lnTo>
                  <a:lnTo>
                    <a:pt x="1578" y="1268"/>
                  </a:lnTo>
                  <a:lnTo>
                    <a:pt x="1603" y="1184"/>
                  </a:lnTo>
                  <a:lnTo>
                    <a:pt x="1603" y="1184"/>
                  </a:lnTo>
                  <a:lnTo>
                    <a:pt x="1617" y="1132"/>
                  </a:lnTo>
                  <a:lnTo>
                    <a:pt x="1623" y="1104"/>
                  </a:lnTo>
                  <a:lnTo>
                    <a:pt x="1627" y="1078"/>
                  </a:lnTo>
                  <a:lnTo>
                    <a:pt x="1630" y="1053"/>
                  </a:lnTo>
                  <a:lnTo>
                    <a:pt x="1630" y="1032"/>
                  </a:lnTo>
                  <a:lnTo>
                    <a:pt x="1629" y="1023"/>
                  </a:lnTo>
                  <a:lnTo>
                    <a:pt x="1627" y="1015"/>
                  </a:lnTo>
                  <a:lnTo>
                    <a:pt x="1624" y="1009"/>
                  </a:lnTo>
                  <a:lnTo>
                    <a:pt x="1621" y="1003"/>
                  </a:lnTo>
                  <a:lnTo>
                    <a:pt x="1621" y="1003"/>
                  </a:lnTo>
                  <a:lnTo>
                    <a:pt x="1615" y="999"/>
                  </a:lnTo>
                  <a:lnTo>
                    <a:pt x="1605" y="993"/>
                  </a:lnTo>
                  <a:lnTo>
                    <a:pt x="1575" y="976"/>
                  </a:lnTo>
                  <a:lnTo>
                    <a:pt x="1536" y="958"/>
                  </a:lnTo>
                  <a:lnTo>
                    <a:pt x="1492" y="940"/>
                  </a:lnTo>
                  <a:lnTo>
                    <a:pt x="1416" y="907"/>
                  </a:lnTo>
                  <a:lnTo>
                    <a:pt x="1382" y="893"/>
                  </a:lnTo>
                  <a:lnTo>
                    <a:pt x="1382" y="893"/>
                  </a:lnTo>
                  <a:lnTo>
                    <a:pt x="1389" y="890"/>
                  </a:lnTo>
                  <a:lnTo>
                    <a:pt x="1395" y="885"/>
                  </a:lnTo>
                  <a:lnTo>
                    <a:pt x="1400" y="879"/>
                  </a:lnTo>
                  <a:lnTo>
                    <a:pt x="1404" y="873"/>
                  </a:lnTo>
                  <a:lnTo>
                    <a:pt x="1406" y="867"/>
                  </a:lnTo>
                  <a:lnTo>
                    <a:pt x="1406" y="860"/>
                  </a:lnTo>
                  <a:lnTo>
                    <a:pt x="1404" y="843"/>
                  </a:lnTo>
                  <a:lnTo>
                    <a:pt x="1400" y="825"/>
                  </a:lnTo>
                  <a:lnTo>
                    <a:pt x="1394" y="804"/>
                  </a:lnTo>
                  <a:lnTo>
                    <a:pt x="1388" y="783"/>
                  </a:lnTo>
                  <a:lnTo>
                    <a:pt x="1382" y="759"/>
                  </a:lnTo>
                  <a:lnTo>
                    <a:pt x="1382" y="759"/>
                  </a:lnTo>
                  <a:lnTo>
                    <a:pt x="1379" y="747"/>
                  </a:lnTo>
                  <a:lnTo>
                    <a:pt x="1379" y="735"/>
                  </a:lnTo>
                  <a:lnTo>
                    <a:pt x="1379" y="720"/>
                  </a:lnTo>
                  <a:lnTo>
                    <a:pt x="1380" y="707"/>
                  </a:lnTo>
                  <a:lnTo>
                    <a:pt x="1383" y="677"/>
                  </a:lnTo>
                  <a:lnTo>
                    <a:pt x="1389" y="647"/>
                  </a:lnTo>
                  <a:lnTo>
                    <a:pt x="1397" y="616"/>
                  </a:lnTo>
                  <a:lnTo>
                    <a:pt x="1403" y="584"/>
                  </a:lnTo>
                  <a:lnTo>
                    <a:pt x="1406" y="554"/>
                  </a:lnTo>
                  <a:lnTo>
                    <a:pt x="1407" y="541"/>
                  </a:lnTo>
                  <a:lnTo>
                    <a:pt x="1407" y="527"/>
                  </a:lnTo>
                  <a:lnTo>
                    <a:pt x="1407" y="527"/>
                  </a:lnTo>
                  <a:lnTo>
                    <a:pt x="1404" y="499"/>
                  </a:lnTo>
                  <a:lnTo>
                    <a:pt x="1400" y="466"/>
                  </a:lnTo>
                  <a:lnTo>
                    <a:pt x="1389" y="402"/>
                  </a:lnTo>
                  <a:lnTo>
                    <a:pt x="1379" y="349"/>
                  </a:lnTo>
                  <a:lnTo>
                    <a:pt x="1374" y="328"/>
                  </a:lnTo>
                  <a:lnTo>
                    <a:pt x="1374" y="328"/>
                  </a:lnTo>
                  <a:lnTo>
                    <a:pt x="1386" y="330"/>
                  </a:lnTo>
                  <a:lnTo>
                    <a:pt x="1398" y="334"/>
                  </a:lnTo>
                  <a:lnTo>
                    <a:pt x="1424" y="343"/>
                  </a:lnTo>
                  <a:lnTo>
                    <a:pt x="1449" y="355"/>
                  </a:lnTo>
                  <a:lnTo>
                    <a:pt x="1474" y="369"/>
                  </a:lnTo>
                  <a:lnTo>
                    <a:pt x="1503" y="384"/>
                  </a:lnTo>
                  <a:lnTo>
                    <a:pt x="1531" y="397"/>
                  </a:lnTo>
                  <a:lnTo>
                    <a:pt x="1561" y="408"/>
                  </a:lnTo>
                  <a:lnTo>
                    <a:pt x="1578" y="412"/>
                  </a:lnTo>
                  <a:lnTo>
                    <a:pt x="1596" y="416"/>
                  </a:lnTo>
                  <a:lnTo>
                    <a:pt x="1596" y="416"/>
                  </a:lnTo>
                  <a:lnTo>
                    <a:pt x="1612" y="419"/>
                  </a:lnTo>
                  <a:lnTo>
                    <a:pt x="1626" y="419"/>
                  </a:lnTo>
                  <a:lnTo>
                    <a:pt x="1638" y="418"/>
                  </a:lnTo>
                  <a:lnTo>
                    <a:pt x="1648" y="416"/>
                  </a:lnTo>
                  <a:lnTo>
                    <a:pt x="1656" y="412"/>
                  </a:lnTo>
                  <a:lnTo>
                    <a:pt x="1663" y="408"/>
                  </a:lnTo>
                  <a:lnTo>
                    <a:pt x="1668" y="403"/>
                  </a:lnTo>
                  <a:lnTo>
                    <a:pt x="1672" y="397"/>
                  </a:lnTo>
                  <a:lnTo>
                    <a:pt x="1675" y="391"/>
                  </a:lnTo>
                  <a:lnTo>
                    <a:pt x="1678" y="387"/>
                  </a:lnTo>
                  <a:lnTo>
                    <a:pt x="1679" y="376"/>
                  </a:lnTo>
                  <a:lnTo>
                    <a:pt x="1681" y="364"/>
                  </a:lnTo>
                  <a:lnTo>
                    <a:pt x="1681" y="364"/>
                  </a:lnTo>
                  <a:lnTo>
                    <a:pt x="1681" y="357"/>
                  </a:lnTo>
                  <a:lnTo>
                    <a:pt x="1679" y="348"/>
                  </a:lnTo>
                  <a:lnTo>
                    <a:pt x="1678" y="337"/>
                  </a:lnTo>
                  <a:lnTo>
                    <a:pt x="1673" y="328"/>
                  </a:lnTo>
                  <a:lnTo>
                    <a:pt x="1665" y="309"/>
                  </a:lnTo>
                  <a:lnTo>
                    <a:pt x="1651" y="291"/>
                  </a:lnTo>
                  <a:lnTo>
                    <a:pt x="1638" y="274"/>
                  </a:lnTo>
                  <a:lnTo>
                    <a:pt x="1624" y="259"/>
                  </a:lnTo>
                  <a:lnTo>
                    <a:pt x="1612" y="247"/>
                  </a:lnTo>
                  <a:lnTo>
                    <a:pt x="1603" y="238"/>
                  </a:lnTo>
                  <a:lnTo>
                    <a:pt x="1603" y="238"/>
                  </a:lnTo>
                  <a:close/>
                  <a:moveTo>
                    <a:pt x="1271" y="878"/>
                  </a:moveTo>
                  <a:lnTo>
                    <a:pt x="1208" y="852"/>
                  </a:lnTo>
                  <a:lnTo>
                    <a:pt x="1274" y="842"/>
                  </a:lnTo>
                  <a:lnTo>
                    <a:pt x="1271" y="878"/>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Freeform: Shape 237">
              <a:extLst>
                <a:ext uri="{FF2B5EF4-FFF2-40B4-BE49-F238E27FC236}">
                  <a16:creationId xmlns:a16="http://schemas.microsoft.com/office/drawing/2014/main" id="{DF457611-4507-4142-9D42-0193D83CC4D5}"/>
                </a:ext>
              </a:extLst>
            </p:cNvPr>
            <p:cNvSpPr>
              <a:spLocks/>
            </p:cNvSpPr>
            <p:nvPr/>
          </p:nvSpPr>
          <p:spPr bwMode="auto">
            <a:xfrm>
              <a:off x="5287449" y="4070728"/>
              <a:ext cx="330892" cy="377237"/>
            </a:xfrm>
            <a:custGeom>
              <a:avLst/>
              <a:gdLst>
                <a:gd name="connsiteX0" fmla="*/ 183612 w 330892"/>
                <a:gd name="connsiteY0" fmla="*/ 0 h 377237"/>
                <a:gd name="connsiteX1" fmla="*/ 330892 w 330892"/>
                <a:gd name="connsiteY1" fmla="*/ 313333 h 377237"/>
                <a:gd name="connsiteX2" fmla="*/ 204789 w 330892"/>
                <a:gd name="connsiteY2" fmla="*/ 377237 h 377237"/>
                <a:gd name="connsiteX3" fmla="*/ 130140 w 330892"/>
                <a:gd name="connsiteY3" fmla="*/ 318426 h 377237"/>
                <a:gd name="connsiteX4" fmla="*/ 116844 w 330892"/>
                <a:gd name="connsiteY4" fmla="*/ 298817 h 377237"/>
                <a:gd name="connsiteX5" fmla="*/ 115795 w 330892"/>
                <a:gd name="connsiteY5" fmla="*/ 299894 h 377237"/>
                <a:gd name="connsiteX6" fmla="*/ 93540 w 330892"/>
                <a:gd name="connsiteY6" fmla="*/ 303841 h 377237"/>
                <a:gd name="connsiteX7" fmla="*/ 89084 w 330892"/>
                <a:gd name="connsiteY7" fmla="*/ 281682 h 377237"/>
                <a:gd name="connsiteX8" fmla="*/ 95542 w 330892"/>
                <a:gd name="connsiteY8" fmla="*/ 267401 h 377237"/>
                <a:gd name="connsiteX9" fmla="*/ 69620 w 330892"/>
                <a:gd name="connsiteY9" fmla="*/ 229172 h 377237"/>
                <a:gd name="connsiteX10" fmla="*/ 47417 w 330892"/>
                <a:gd name="connsiteY10" fmla="*/ 192693 h 377237"/>
                <a:gd name="connsiteX11" fmla="*/ 24222 w 330892"/>
                <a:gd name="connsiteY11" fmla="*/ 153121 h 377237"/>
                <a:gd name="connsiteX12" fmla="*/ 0 w 330892"/>
                <a:gd name="connsiteY12" fmla="*/ 110531 h 377237"/>
                <a:gd name="connsiteX0" fmla="*/ 183612 w 330892"/>
                <a:gd name="connsiteY0" fmla="*/ 0 h 377237"/>
                <a:gd name="connsiteX1" fmla="*/ 330892 w 330892"/>
                <a:gd name="connsiteY1" fmla="*/ 313333 h 377237"/>
                <a:gd name="connsiteX2" fmla="*/ 204789 w 330892"/>
                <a:gd name="connsiteY2" fmla="*/ 377237 h 377237"/>
                <a:gd name="connsiteX3" fmla="*/ 130140 w 330892"/>
                <a:gd name="connsiteY3" fmla="*/ 318426 h 377237"/>
                <a:gd name="connsiteX4" fmla="*/ 116844 w 330892"/>
                <a:gd name="connsiteY4" fmla="*/ 298817 h 377237"/>
                <a:gd name="connsiteX5" fmla="*/ 115795 w 330892"/>
                <a:gd name="connsiteY5" fmla="*/ 299894 h 377237"/>
                <a:gd name="connsiteX6" fmla="*/ 93540 w 330892"/>
                <a:gd name="connsiteY6" fmla="*/ 303841 h 377237"/>
                <a:gd name="connsiteX7" fmla="*/ 89084 w 330892"/>
                <a:gd name="connsiteY7" fmla="*/ 281682 h 377237"/>
                <a:gd name="connsiteX8" fmla="*/ 69620 w 330892"/>
                <a:gd name="connsiteY8" fmla="*/ 229172 h 377237"/>
                <a:gd name="connsiteX9" fmla="*/ 47417 w 330892"/>
                <a:gd name="connsiteY9" fmla="*/ 192693 h 377237"/>
                <a:gd name="connsiteX10" fmla="*/ 24222 w 330892"/>
                <a:gd name="connsiteY10" fmla="*/ 153121 h 377237"/>
                <a:gd name="connsiteX11" fmla="*/ 0 w 330892"/>
                <a:gd name="connsiteY11" fmla="*/ 110531 h 377237"/>
                <a:gd name="connsiteX12" fmla="*/ 183612 w 330892"/>
                <a:gd name="connsiteY12" fmla="*/ 0 h 37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92" h="377237">
                  <a:moveTo>
                    <a:pt x="183612" y="0"/>
                  </a:moveTo>
                  <a:lnTo>
                    <a:pt x="330892" y="313333"/>
                  </a:lnTo>
                  <a:lnTo>
                    <a:pt x="204789" y="377237"/>
                  </a:lnTo>
                  <a:lnTo>
                    <a:pt x="130140" y="318426"/>
                  </a:lnTo>
                  <a:lnTo>
                    <a:pt x="116844" y="298817"/>
                  </a:lnTo>
                  <a:lnTo>
                    <a:pt x="115795" y="299894"/>
                  </a:lnTo>
                  <a:cubicBezTo>
                    <a:pt x="106878" y="305628"/>
                    <a:pt x="98755" y="307397"/>
                    <a:pt x="93540" y="303841"/>
                  </a:cubicBezTo>
                  <a:cubicBezTo>
                    <a:pt x="88324" y="300285"/>
                    <a:pt x="87004" y="292077"/>
                    <a:pt x="89084" y="281682"/>
                  </a:cubicBezTo>
                  <a:lnTo>
                    <a:pt x="69620" y="229172"/>
                  </a:lnTo>
                  <a:lnTo>
                    <a:pt x="47417" y="192693"/>
                  </a:lnTo>
                  <a:lnTo>
                    <a:pt x="24222" y="153121"/>
                  </a:lnTo>
                  <a:lnTo>
                    <a:pt x="0" y="110531"/>
                  </a:lnTo>
                  <a:lnTo>
                    <a:pt x="183612" y="0"/>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a:p>
          </p:txBody>
        </p:sp>
        <p:sp>
          <p:nvSpPr>
            <p:cNvPr id="188" name="Freeform 33">
              <a:extLst>
                <a:ext uri="{FF2B5EF4-FFF2-40B4-BE49-F238E27FC236}">
                  <a16:creationId xmlns:a16="http://schemas.microsoft.com/office/drawing/2014/main" id="{20EA876C-7ED0-4F47-AFBA-B8BB9695C942}"/>
                </a:ext>
              </a:extLst>
            </p:cNvPr>
            <p:cNvSpPr>
              <a:spLocks/>
            </p:cNvSpPr>
            <p:nvPr/>
          </p:nvSpPr>
          <p:spPr bwMode="auto">
            <a:xfrm>
              <a:off x="5299555" y="4387445"/>
              <a:ext cx="209834" cy="163402"/>
            </a:xfrm>
            <a:custGeom>
              <a:avLst/>
              <a:gdLst>
                <a:gd name="T0" fmla="*/ 0 w 210"/>
                <a:gd name="T1" fmla="*/ 22 h 160"/>
                <a:gd name="T2" fmla="*/ 0 w 210"/>
                <a:gd name="T3" fmla="*/ 22 h 160"/>
                <a:gd name="T4" fmla="*/ 0 w 210"/>
                <a:gd name="T5" fmla="*/ 37 h 160"/>
                <a:gd name="T6" fmla="*/ 0 w 210"/>
                <a:gd name="T7" fmla="*/ 54 h 160"/>
                <a:gd name="T8" fmla="*/ 3 w 210"/>
                <a:gd name="T9" fmla="*/ 75 h 160"/>
                <a:gd name="T10" fmla="*/ 8 w 210"/>
                <a:gd name="T11" fmla="*/ 96 h 160"/>
                <a:gd name="T12" fmla="*/ 12 w 210"/>
                <a:gd name="T13" fmla="*/ 106 h 160"/>
                <a:gd name="T14" fmla="*/ 17 w 210"/>
                <a:gd name="T15" fmla="*/ 117 h 160"/>
                <a:gd name="T16" fmla="*/ 23 w 210"/>
                <a:gd name="T17" fmla="*/ 126 h 160"/>
                <a:gd name="T18" fmla="*/ 29 w 210"/>
                <a:gd name="T19" fmla="*/ 135 h 160"/>
                <a:gd name="T20" fmla="*/ 38 w 210"/>
                <a:gd name="T21" fmla="*/ 141 h 160"/>
                <a:gd name="T22" fmla="*/ 47 w 210"/>
                <a:gd name="T23" fmla="*/ 147 h 160"/>
                <a:gd name="T24" fmla="*/ 47 w 210"/>
                <a:gd name="T25" fmla="*/ 147 h 160"/>
                <a:gd name="T26" fmla="*/ 65 w 210"/>
                <a:gd name="T27" fmla="*/ 156 h 160"/>
                <a:gd name="T28" fmla="*/ 77 w 210"/>
                <a:gd name="T29" fmla="*/ 159 h 160"/>
                <a:gd name="T30" fmla="*/ 86 w 210"/>
                <a:gd name="T31" fmla="*/ 160 h 160"/>
                <a:gd name="T32" fmla="*/ 90 w 210"/>
                <a:gd name="T33" fmla="*/ 157 h 160"/>
                <a:gd name="T34" fmla="*/ 92 w 210"/>
                <a:gd name="T35" fmla="*/ 154 h 160"/>
                <a:gd name="T36" fmla="*/ 92 w 210"/>
                <a:gd name="T37" fmla="*/ 151 h 160"/>
                <a:gd name="T38" fmla="*/ 92 w 210"/>
                <a:gd name="T39" fmla="*/ 147 h 160"/>
                <a:gd name="T40" fmla="*/ 92 w 210"/>
                <a:gd name="T41" fmla="*/ 147 h 160"/>
                <a:gd name="T42" fmla="*/ 105 w 210"/>
                <a:gd name="T43" fmla="*/ 147 h 160"/>
                <a:gd name="T44" fmla="*/ 117 w 210"/>
                <a:gd name="T45" fmla="*/ 145 h 160"/>
                <a:gd name="T46" fmla="*/ 128 w 210"/>
                <a:gd name="T47" fmla="*/ 142 h 160"/>
                <a:gd name="T48" fmla="*/ 128 w 210"/>
                <a:gd name="T49" fmla="*/ 142 h 160"/>
                <a:gd name="T50" fmla="*/ 138 w 210"/>
                <a:gd name="T51" fmla="*/ 138 h 160"/>
                <a:gd name="T52" fmla="*/ 153 w 210"/>
                <a:gd name="T53" fmla="*/ 136 h 160"/>
                <a:gd name="T54" fmla="*/ 159 w 210"/>
                <a:gd name="T55" fmla="*/ 133 h 160"/>
                <a:gd name="T56" fmla="*/ 164 w 210"/>
                <a:gd name="T57" fmla="*/ 132 h 160"/>
                <a:gd name="T58" fmla="*/ 168 w 210"/>
                <a:gd name="T59" fmla="*/ 129 h 160"/>
                <a:gd name="T60" fmla="*/ 170 w 210"/>
                <a:gd name="T61" fmla="*/ 126 h 160"/>
                <a:gd name="T62" fmla="*/ 170 w 210"/>
                <a:gd name="T63" fmla="*/ 126 h 160"/>
                <a:gd name="T64" fmla="*/ 167 w 210"/>
                <a:gd name="T65" fmla="*/ 109 h 160"/>
                <a:gd name="T66" fmla="*/ 161 w 210"/>
                <a:gd name="T67" fmla="*/ 87 h 160"/>
                <a:gd name="T68" fmla="*/ 153 w 210"/>
                <a:gd name="T69" fmla="*/ 55 h 160"/>
                <a:gd name="T70" fmla="*/ 153 w 210"/>
                <a:gd name="T71" fmla="*/ 55 h 160"/>
                <a:gd name="T72" fmla="*/ 176 w 210"/>
                <a:gd name="T73" fmla="*/ 72 h 160"/>
                <a:gd name="T74" fmla="*/ 194 w 210"/>
                <a:gd name="T75" fmla="*/ 84 h 160"/>
                <a:gd name="T76" fmla="*/ 201 w 210"/>
                <a:gd name="T77" fmla="*/ 88 h 160"/>
                <a:gd name="T78" fmla="*/ 205 w 210"/>
                <a:gd name="T79" fmla="*/ 90 h 160"/>
                <a:gd name="T80" fmla="*/ 205 w 210"/>
                <a:gd name="T81" fmla="*/ 90 h 160"/>
                <a:gd name="T82" fmla="*/ 208 w 210"/>
                <a:gd name="T83" fmla="*/ 88 h 160"/>
                <a:gd name="T84" fmla="*/ 210 w 210"/>
                <a:gd name="T85" fmla="*/ 84 h 160"/>
                <a:gd name="T86" fmla="*/ 210 w 210"/>
                <a:gd name="T87" fmla="*/ 76 h 160"/>
                <a:gd name="T88" fmla="*/ 205 w 210"/>
                <a:gd name="T89" fmla="*/ 66 h 160"/>
                <a:gd name="T90" fmla="*/ 195 w 210"/>
                <a:gd name="T91" fmla="*/ 52 h 160"/>
                <a:gd name="T92" fmla="*/ 180 w 210"/>
                <a:gd name="T93" fmla="*/ 37 h 160"/>
                <a:gd name="T94" fmla="*/ 156 w 210"/>
                <a:gd name="T95" fmla="*/ 19 h 160"/>
                <a:gd name="T96" fmla="*/ 123 w 210"/>
                <a:gd name="T97" fmla="*/ 0 h 160"/>
                <a:gd name="T98" fmla="*/ 0 w 210"/>
                <a:gd name="T99" fmla="*/ 2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160">
                  <a:moveTo>
                    <a:pt x="0" y="22"/>
                  </a:moveTo>
                  <a:lnTo>
                    <a:pt x="0" y="22"/>
                  </a:lnTo>
                  <a:lnTo>
                    <a:pt x="0" y="37"/>
                  </a:lnTo>
                  <a:lnTo>
                    <a:pt x="0" y="54"/>
                  </a:lnTo>
                  <a:lnTo>
                    <a:pt x="3" y="75"/>
                  </a:lnTo>
                  <a:lnTo>
                    <a:pt x="8" y="96"/>
                  </a:lnTo>
                  <a:lnTo>
                    <a:pt x="12" y="106"/>
                  </a:lnTo>
                  <a:lnTo>
                    <a:pt x="17" y="117"/>
                  </a:lnTo>
                  <a:lnTo>
                    <a:pt x="23" y="126"/>
                  </a:lnTo>
                  <a:lnTo>
                    <a:pt x="29" y="135"/>
                  </a:lnTo>
                  <a:lnTo>
                    <a:pt x="38" y="141"/>
                  </a:lnTo>
                  <a:lnTo>
                    <a:pt x="47" y="147"/>
                  </a:lnTo>
                  <a:lnTo>
                    <a:pt x="47" y="147"/>
                  </a:lnTo>
                  <a:lnTo>
                    <a:pt x="65" y="156"/>
                  </a:lnTo>
                  <a:lnTo>
                    <a:pt x="77" y="159"/>
                  </a:lnTo>
                  <a:lnTo>
                    <a:pt x="86" y="160"/>
                  </a:lnTo>
                  <a:lnTo>
                    <a:pt x="90" y="157"/>
                  </a:lnTo>
                  <a:lnTo>
                    <a:pt x="92" y="154"/>
                  </a:lnTo>
                  <a:lnTo>
                    <a:pt x="92" y="151"/>
                  </a:lnTo>
                  <a:lnTo>
                    <a:pt x="92" y="147"/>
                  </a:lnTo>
                  <a:lnTo>
                    <a:pt x="92" y="147"/>
                  </a:lnTo>
                  <a:lnTo>
                    <a:pt x="105" y="147"/>
                  </a:lnTo>
                  <a:lnTo>
                    <a:pt x="117" y="145"/>
                  </a:lnTo>
                  <a:lnTo>
                    <a:pt x="128" y="142"/>
                  </a:lnTo>
                  <a:lnTo>
                    <a:pt x="128" y="142"/>
                  </a:lnTo>
                  <a:lnTo>
                    <a:pt x="138" y="138"/>
                  </a:lnTo>
                  <a:lnTo>
                    <a:pt x="153" y="136"/>
                  </a:lnTo>
                  <a:lnTo>
                    <a:pt x="159" y="133"/>
                  </a:lnTo>
                  <a:lnTo>
                    <a:pt x="164" y="132"/>
                  </a:lnTo>
                  <a:lnTo>
                    <a:pt x="168" y="129"/>
                  </a:lnTo>
                  <a:lnTo>
                    <a:pt x="170" y="126"/>
                  </a:lnTo>
                  <a:lnTo>
                    <a:pt x="170" y="126"/>
                  </a:lnTo>
                  <a:lnTo>
                    <a:pt x="167" y="109"/>
                  </a:lnTo>
                  <a:lnTo>
                    <a:pt x="161" y="87"/>
                  </a:lnTo>
                  <a:lnTo>
                    <a:pt x="153" y="55"/>
                  </a:lnTo>
                  <a:lnTo>
                    <a:pt x="153" y="55"/>
                  </a:lnTo>
                  <a:lnTo>
                    <a:pt x="176" y="72"/>
                  </a:lnTo>
                  <a:lnTo>
                    <a:pt x="194" y="84"/>
                  </a:lnTo>
                  <a:lnTo>
                    <a:pt x="201" y="88"/>
                  </a:lnTo>
                  <a:lnTo>
                    <a:pt x="205" y="90"/>
                  </a:lnTo>
                  <a:lnTo>
                    <a:pt x="205" y="90"/>
                  </a:lnTo>
                  <a:lnTo>
                    <a:pt x="208" y="88"/>
                  </a:lnTo>
                  <a:lnTo>
                    <a:pt x="210" y="84"/>
                  </a:lnTo>
                  <a:lnTo>
                    <a:pt x="210" y="76"/>
                  </a:lnTo>
                  <a:lnTo>
                    <a:pt x="205" y="66"/>
                  </a:lnTo>
                  <a:lnTo>
                    <a:pt x="195" y="52"/>
                  </a:lnTo>
                  <a:lnTo>
                    <a:pt x="180" y="37"/>
                  </a:lnTo>
                  <a:lnTo>
                    <a:pt x="156" y="19"/>
                  </a:lnTo>
                  <a:lnTo>
                    <a:pt x="123" y="0"/>
                  </a:lnTo>
                  <a:lnTo>
                    <a:pt x="0" y="22"/>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Line 34">
              <a:extLst>
                <a:ext uri="{FF2B5EF4-FFF2-40B4-BE49-F238E27FC236}">
                  <a16:creationId xmlns:a16="http://schemas.microsoft.com/office/drawing/2014/main" id="{02265161-CEF8-4D62-89DB-DCD758A721CA}"/>
                </a:ext>
              </a:extLst>
            </p:cNvPr>
            <p:cNvSpPr>
              <a:spLocks noChangeShapeType="1"/>
            </p:cNvSpPr>
            <p:nvPr/>
          </p:nvSpPr>
          <p:spPr bwMode="auto">
            <a:xfrm>
              <a:off x="5963357" y="3701560"/>
              <a:ext cx="2018" cy="2017"/>
            </a:xfrm>
            <a:prstGeom prst="line">
              <a:avLst/>
            </a:prstGeom>
            <a:noFill/>
            <a:ln w="4763">
              <a:solidFill>
                <a:srgbClr val="FCD6A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Freeform 35">
              <a:extLst>
                <a:ext uri="{FF2B5EF4-FFF2-40B4-BE49-F238E27FC236}">
                  <a16:creationId xmlns:a16="http://schemas.microsoft.com/office/drawing/2014/main" id="{13E1B257-3CB6-4D7F-8EC5-7D78ECA147DE}"/>
                </a:ext>
              </a:extLst>
            </p:cNvPr>
            <p:cNvSpPr>
              <a:spLocks/>
            </p:cNvSpPr>
            <p:nvPr/>
          </p:nvSpPr>
          <p:spPr bwMode="auto">
            <a:xfrm>
              <a:off x="5703082" y="3667266"/>
              <a:ext cx="290539" cy="336891"/>
            </a:xfrm>
            <a:custGeom>
              <a:avLst/>
              <a:gdLst>
                <a:gd name="T0" fmla="*/ 257 w 287"/>
                <a:gd name="T1" fmla="*/ 33 h 334"/>
                <a:gd name="T2" fmla="*/ 257 w 287"/>
                <a:gd name="T3" fmla="*/ 33 h 334"/>
                <a:gd name="T4" fmla="*/ 258 w 287"/>
                <a:gd name="T5" fmla="*/ 61 h 334"/>
                <a:gd name="T6" fmla="*/ 260 w 287"/>
                <a:gd name="T7" fmla="*/ 87 h 334"/>
                <a:gd name="T8" fmla="*/ 263 w 287"/>
                <a:gd name="T9" fmla="*/ 111 h 334"/>
                <a:gd name="T10" fmla="*/ 263 w 287"/>
                <a:gd name="T11" fmla="*/ 111 h 334"/>
                <a:gd name="T12" fmla="*/ 267 w 287"/>
                <a:gd name="T13" fmla="*/ 129 h 334"/>
                <a:gd name="T14" fmla="*/ 273 w 287"/>
                <a:gd name="T15" fmla="*/ 145 h 334"/>
                <a:gd name="T16" fmla="*/ 279 w 287"/>
                <a:gd name="T17" fmla="*/ 157 h 334"/>
                <a:gd name="T18" fmla="*/ 282 w 287"/>
                <a:gd name="T19" fmla="*/ 166 h 334"/>
                <a:gd name="T20" fmla="*/ 282 w 287"/>
                <a:gd name="T21" fmla="*/ 166 h 334"/>
                <a:gd name="T22" fmla="*/ 285 w 287"/>
                <a:gd name="T23" fmla="*/ 177 h 334"/>
                <a:gd name="T24" fmla="*/ 287 w 287"/>
                <a:gd name="T25" fmla="*/ 190 h 334"/>
                <a:gd name="T26" fmla="*/ 285 w 287"/>
                <a:gd name="T27" fmla="*/ 196 h 334"/>
                <a:gd name="T28" fmla="*/ 284 w 287"/>
                <a:gd name="T29" fmla="*/ 201 h 334"/>
                <a:gd name="T30" fmla="*/ 279 w 287"/>
                <a:gd name="T31" fmla="*/ 203 h 334"/>
                <a:gd name="T32" fmla="*/ 273 w 287"/>
                <a:gd name="T33" fmla="*/ 205 h 334"/>
                <a:gd name="T34" fmla="*/ 273 w 287"/>
                <a:gd name="T35" fmla="*/ 205 h 334"/>
                <a:gd name="T36" fmla="*/ 275 w 287"/>
                <a:gd name="T37" fmla="*/ 227 h 334"/>
                <a:gd name="T38" fmla="*/ 275 w 287"/>
                <a:gd name="T39" fmla="*/ 247 h 334"/>
                <a:gd name="T40" fmla="*/ 273 w 287"/>
                <a:gd name="T41" fmla="*/ 256 h 334"/>
                <a:gd name="T42" fmla="*/ 270 w 287"/>
                <a:gd name="T43" fmla="*/ 263 h 334"/>
                <a:gd name="T44" fmla="*/ 270 w 287"/>
                <a:gd name="T45" fmla="*/ 263 h 334"/>
                <a:gd name="T46" fmla="*/ 269 w 287"/>
                <a:gd name="T47" fmla="*/ 269 h 334"/>
                <a:gd name="T48" fmla="*/ 269 w 287"/>
                <a:gd name="T49" fmla="*/ 278 h 334"/>
                <a:gd name="T50" fmla="*/ 269 w 287"/>
                <a:gd name="T51" fmla="*/ 296 h 334"/>
                <a:gd name="T52" fmla="*/ 270 w 287"/>
                <a:gd name="T53" fmla="*/ 313 h 334"/>
                <a:gd name="T54" fmla="*/ 269 w 287"/>
                <a:gd name="T55" fmla="*/ 320 h 334"/>
                <a:gd name="T56" fmla="*/ 266 w 287"/>
                <a:gd name="T57" fmla="*/ 326 h 334"/>
                <a:gd name="T58" fmla="*/ 266 w 287"/>
                <a:gd name="T59" fmla="*/ 326 h 334"/>
                <a:gd name="T60" fmla="*/ 263 w 287"/>
                <a:gd name="T61" fmla="*/ 329 h 334"/>
                <a:gd name="T62" fmla="*/ 257 w 287"/>
                <a:gd name="T63" fmla="*/ 331 h 334"/>
                <a:gd name="T64" fmla="*/ 243 w 287"/>
                <a:gd name="T65" fmla="*/ 332 h 334"/>
                <a:gd name="T66" fmla="*/ 226 w 287"/>
                <a:gd name="T67" fmla="*/ 334 h 334"/>
                <a:gd name="T68" fmla="*/ 205 w 287"/>
                <a:gd name="T69" fmla="*/ 334 h 334"/>
                <a:gd name="T70" fmla="*/ 169 w 287"/>
                <a:gd name="T71" fmla="*/ 331 h 334"/>
                <a:gd name="T72" fmla="*/ 154 w 287"/>
                <a:gd name="T73" fmla="*/ 329 h 334"/>
                <a:gd name="T74" fmla="*/ 41 w 287"/>
                <a:gd name="T75" fmla="*/ 221 h 334"/>
                <a:gd name="T76" fmla="*/ 0 w 287"/>
                <a:gd name="T77" fmla="*/ 88 h 334"/>
                <a:gd name="T78" fmla="*/ 74 w 287"/>
                <a:gd name="T79" fmla="*/ 27 h 334"/>
                <a:gd name="T80" fmla="*/ 178 w 287"/>
                <a:gd name="T81" fmla="*/ 0 h 334"/>
                <a:gd name="T82" fmla="*/ 257 w 287"/>
                <a:gd name="T83" fmla="*/ 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334">
                  <a:moveTo>
                    <a:pt x="257" y="33"/>
                  </a:moveTo>
                  <a:lnTo>
                    <a:pt x="257" y="33"/>
                  </a:lnTo>
                  <a:lnTo>
                    <a:pt x="258" y="61"/>
                  </a:lnTo>
                  <a:lnTo>
                    <a:pt x="260" y="87"/>
                  </a:lnTo>
                  <a:lnTo>
                    <a:pt x="263" y="111"/>
                  </a:lnTo>
                  <a:lnTo>
                    <a:pt x="263" y="111"/>
                  </a:lnTo>
                  <a:lnTo>
                    <a:pt x="267" y="129"/>
                  </a:lnTo>
                  <a:lnTo>
                    <a:pt x="273" y="145"/>
                  </a:lnTo>
                  <a:lnTo>
                    <a:pt x="279" y="157"/>
                  </a:lnTo>
                  <a:lnTo>
                    <a:pt x="282" y="166"/>
                  </a:lnTo>
                  <a:lnTo>
                    <a:pt x="282" y="166"/>
                  </a:lnTo>
                  <a:lnTo>
                    <a:pt x="285" y="177"/>
                  </a:lnTo>
                  <a:lnTo>
                    <a:pt x="287" y="190"/>
                  </a:lnTo>
                  <a:lnTo>
                    <a:pt x="285" y="196"/>
                  </a:lnTo>
                  <a:lnTo>
                    <a:pt x="284" y="201"/>
                  </a:lnTo>
                  <a:lnTo>
                    <a:pt x="279" y="203"/>
                  </a:lnTo>
                  <a:lnTo>
                    <a:pt x="273" y="205"/>
                  </a:lnTo>
                  <a:lnTo>
                    <a:pt x="273" y="205"/>
                  </a:lnTo>
                  <a:lnTo>
                    <a:pt x="275" y="227"/>
                  </a:lnTo>
                  <a:lnTo>
                    <a:pt x="275" y="247"/>
                  </a:lnTo>
                  <a:lnTo>
                    <a:pt x="273" y="256"/>
                  </a:lnTo>
                  <a:lnTo>
                    <a:pt x="270" y="263"/>
                  </a:lnTo>
                  <a:lnTo>
                    <a:pt x="270" y="263"/>
                  </a:lnTo>
                  <a:lnTo>
                    <a:pt x="269" y="269"/>
                  </a:lnTo>
                  <a:lnTo>
                    <a:pt x="269" y="278"/>
                  </a:lnTo>
                  <a:lnTo>
                    <a:pt x="269" y="296"/>
                  </a:lnTo>
                  <a:lnTo>
                    <a:pt x="270" y="313"/>
                  </a:lnTo>
                  <a:lnTo>
                    <a:pt x="269" y="320"/>
                  </a:lnTo>
                  <a:lnTo>
                    <a:pt x="266" y="326"/>
                  </a:lnTo>
                  <a:lnTo>
                    <a:pt x="266" y="326"/>
                  </a:lnTo>
                  <a:lnTo>
                    <a:pt x="263" y="329"/>
                  </a:lnTo>
                  <a:lnTo>
                    <a:pt x="257" y="331"/>
                  </a:lnTo>
                  <a:lnTo>
                    <a:pt x="243" y="332"/>
                  </a:lnTo>
                  <a:lnTo>
                    <a:pt x="226" y="334"/>
                  </a:lnTo>
                  <a:lnTo>
                    <a:pt x="205" y="334"/>
                  </a:lnTo>
                  <a:lnTo>
                    <a:pt x="169" y="331"/>
                  </a:lnTo>
                  <a:lnTo>
                    <a:pt x="154" y="329"/>
                  </a:lnTo>
                  <a:lnTo>
                    <a:pt x="41" y="221"/>
                  </a:lnTo>
                  <a:lnTo>
                    <a:pt x="0" y="88"/>
                  </a:lnTo>
                  <a:lnTo>
                    <a:pt x="74" y="27"/>
                  </a:lnTo>
                  <a:lnTo>
                    <a:pt x="178" y="0"/>
                  </a:lnTo>
                  <a:lnTo>
                    <a:pt x="257" y="33"/>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36">
              <a:extLst>
                <a:ext uri="{FF2B5EF4-FFF2-40B4-BE49-F238E27FC236}">
                  <a16:creationId xmlns:a16="http://schemas.microsoft.com/office/drawing/2014/main" id="{2CE83418-9F0E-4EFB-BE35-E80704183737}"/>
                </a:ext>
              </a:extLst>
            </p:cNvPr>
            <p:cNvSpPr>
              <a:spLocks/>
            </p:cNvSpPr>
            <p:nvPr/>
          </p:nvSpPr>
          <p:spPr bwMode="auto">
            <a:xfrm>
              <a:off x="5925022" y="4098970"/>
              <a:ext cx="256240" cy="173489"/>
            </a:xfrm>
            <a:custGeom>
              <a:avLst/>
              <a:gdLst>
                <a:gd name="T0" fmla="*/ 238 w 254"/>
                <a:gd name="T1" fmla="*/ 74 h 172"/>
                <a:gd name="T2" fmla="*/ 238 w 254"/>
                <a:gd name="T3" fmla="*/ 74 h 172"/>
                <a:gd name="T4" fmla="*/ 216 w 254"/>
                <a:gd name="T5" fmla="*/ 67 h 172"/>
                <a:gd name="T6" fmla="*/ 196 w 254"/>
                <a:gd name="T7" fmla="*/ 59 h 172"/>
                <a:gd name="T8" fmla="*/ 186 w 254"/>
                <a:gd name="T9" fmla="*/ 55 h 172"/>
                <a:gd name="T10" fmla="*/ 178 w 254"/>
                <a:gd name="T11" fmla="*/ 49 h 172"/>
                <a:gd name="T12" fmla="*/ 178 w 254"/>
                <a:gd name="T13" fmla="*/ 49 h 172"/>
                <a:gd name="T14" fmla="*/ 111 w 254"/>
                <a:gd name="T15" fmla="*/ 3 h 172"/>
                <a:gd name="T16" fmla="*/ 67 w 254"/>
                <a:gd name="T17" fmla="*/ 0 h 172"/>
                <a:gd name="T18" fmla="*/ 67 w 254"/>
                <a:gd name="T19" fmla="*/ 0 h 172"/>
                <a:gd name="T20" fmla="*/ 34 w 254"/>
                <a:gd name="T21" fmla="*/ 25 h 172"/>
                <a:gd name="T22" fmla="*/ 12 w 254"/>
                <a:gd name="T23" fmla="*/ 46 h 172"/>
                <a:gd name="T24" fmla="*/ 5 w 254"/>
                <a:gd name="T25" fmla="*/ 55 h 172"/>
                <a:gd name="T26" fmla="*/ 0 w 254"/>
                <a:gd name="T27" fmla="*/ 61 h 172"/>
                <a:gd name="T28" fmla="*/ 0 w 254"/>
                <a:gd name="T29" fmla="*/ 61 h 172"/>
                <a:gd name="T30" fmla="*/ 0 w 254"/>
                <a:gd name="T31" fmla="*/ 65 h 172"/>
                <a:gd name="T32" fmla="*/ 3 w 254"/>
                <a:gd name="T33" fmla="*/ 70 h 172"/>
                <a:gd name="T34" fmla="*/ 10 w 254"/>
                <a:gd name="T35" fmla="*/ 79 h 172"/>
                <a:gd name="T36" fmla="*/ 19 w 254"/>
                <a:gd name="T37" fmla="*/ 85 h 172"/>
                <a:gd name="T38" fmla="*/ 22 w 254"/>
                <a:gd name="T39" fmla="*/ 88 h 172"/>
                <a:gd name="T40" fmla="*/ 22 w 254"/>
                <a:gd name="T41" fmla="*/ 88 h 172"/>
                <a:gd name="T42" fmla="*/ 22 w 254"/>
                <a:gd name="T43" fmla="*/ 92 h 172"/>
                <a:gd name="T44" fmla="*/ 22 w 254"/>
                <a:gd name="T45" fmla="*/ 103 h 172"/>
                <a:gd name="T46" fmla="*/ 24 w 254"/>
                <a:gd name="T47" fmla="*/ 109 h 172"/>
                <a:gd name="T48" fmla="*/ 25 w 254"/>
                <a:gd name="T49" fmla="*/ 113 h 172"/>
                <a:gd name="T50" fmla="*/ 30 w 254"/>
                <a:gd name="T51" fmla="*/ 118 h 172"/>
                <a:gd name="T52" fmla="*/ 34 w 254"/>
                <a:gd name="T53" fmla="*/ 121 h 172"/>
                <a:gd name="T54" fmla="*/ 34 w 254"/>
                <a:gd name="T55" fmla="*/ 121 h 172"/>
                <a:gd name="T56" fmla="*/ 45 w 254"/>
                <a:gd name="T57" fmla="*/ 127 h 172"/>
                <a:gd name="T58" fmla="*/ 55 w 254"/>
                <a:gd name="T59" fmla="*/ 134 h 172"/>
                <a:gd name="T60" fmla="*/ 60 w 254"/>
                <a:gd name="T61" fmla="*/ 136 h 172"/>
                <a:gd name="T62" fmla="*/ 64 w 254"/>
                <a:gd name="T63" fmla="*/ 137 h 172"/>
                <a:gd name="T64" fmla="*/ 67 w 254"/>
                <a:gd name="T65" fmla="*/ 136 h 172"/>
                <a:gd name="T66" fmla="*/ 70 w 254"/>
                <a:gd name="T67" fmla="*/ 133 h 172"/>
                <a:gd name="T68" fmla="*/ 70 w 254"/>
                <a:gd name="T69" fmla="*/ 133 h 172"/>
                <a:gd name="T70" fmla="*/ 73 w 254"/>
                <a:gd name="T71" fmla="*/ 122 h 172"/>
                <a:gd name="T72" fmla="*/ 79 w 254"/>
                <a:gd name="T73" fmla="*/ 113 h 172"/>
                <a:gd name="T74" fmla="*/ 82 w 254"/>
                <a:gd name="T75" fmla="*/ 112 h 172"/>
                <a:gd name="T76" fmla="*/ 85 w 254"/>
                <a:gd name="T77" fmla="*/ 109 h 172"/>
                <a:gd name="T78" fmla="*/ 90 w 254"/>
                <a:gd name="T79" fmla="*/ 109 h 172"/>
                <a:gd name="T80" fmla="*/ 94 w 254"/>
                <a:gd name="T81" fmla="*/ 110 h 172"/>
                <a:gd name="T82" fmla="*/ 94 w 254"/>
                <a:gd name="T83" fmla="*/ 110 h 172"/>
                <a:gd name="T84" fmla="*/ 112 w 254"/>
                <a:gd name="T85" fmla="*/ 118 h 172"/>
                <a:gd name="T86" fmla="*/ 139 w 254"/>
                <a:gd name="T87" fmla="*/ 124 h 172"/>
                <a:gd name="T88" fmla="*/ 139 w 254"/>
                <a:gd name="T89" fmla="*/ 124 h 172"/>
                <a:gd name="T90" fmla="*/ 159 w 254"/>
                <a:gd name="T91" fmla="*/ 130 h 172"/>
                <a:gd name="T92" fmla="*/ 177 w 254"/>
                <a:gd name="T93" fmla="*/ 136 h 172"/>
                <a:gd name="T94" fmla="*/ 195 w 254"/>
                <a:gd name="T95" fmla="*/ 143 h 172"/>
                <a:gd name="T96" fmla="*/ 253 w 254"/>
                <a:gd name="T97" fmla="*/ 172 h 172"/>
                <a:gd name="T98" fmla="*/ 253 w 254"/>
                <a:gd name="T99" fmla="*/ 172 h 172"/>
                <a:gd name="T100" fmla="*/ 253 w 254"/>
                <a:gd name="T101" fmla="*/ 163 h 172"/>
                <a:gd name="T102" fmla="*/ 254 w 254"/>
                <a:gd name="T103" fmla="*/ 142 h 172"/>
                <a:gd name="T104" fmla="*/ 253 w 254"/>
                <a:gd name="T105" fmla="*/ 128 h 172"/>
                <a:gd name="T106" fmla="*/ 250 w 254"/>
                <a:gd name="T107" fmla="*/ 112 h 172"/>
                <a:gd name="T108" fmla="*/ 245 w 254"/>
                <a:gd name="T109" fmla="*/ 94 h 172"/>
                <a:gd name="T110" fmla="*/ 238 w 254"/>
                <a:gd name="T111" fmla="*/ 74 h 172"/>
                <a:gd name="T112" fmla="*/ 238 w 254"/>
                <a:gd name="T113" fmla="*/ 7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4" h="172">
                  <a:moveTo>
                    <a:pt x="238" y="74"/>
                  </a:moveTo>
                  <a:lnTo>
                    <a:pt x="238" y="74"/>
                  </a:lnTo>
                  <a:lnTo>
                    <a:pt x="216" y="67"/>
                  </a:lnTo>
                  <a:lnTo>
                    <a:pt x="196" y="59"/>
                  </a:lnTo>
                  <a:lnTo>
                    <a:pt x="186" y="55"/>
                  </a:lnTo>
                  <a:lnTo>
                    <a:pt x="178" y="49"/>
                  </a:lnTo>
                  <a:lnTo>
                    <a:pt x="178" y="49"/>
                  </a:lnTo>
                  <a:lnTo>
                    <a:pt x="111" y="3"/>
                  </a:lnTo>
                  <a:lnTo>
                    <a:pt x="67" y="0"/>
                  </a:lnTo>
                  <a:lnTo>
                    <a:pt x="67" y="0"/>
                  </a:lnTo>
                  <a:lnTo>
                    <a:pt x="34" y="25"/>
                  </a:lnTo>
                  <a:lnTo>
                    <a:pt x="12" y="46"/>
                  </a:lnTo>
                  <a:lnTo>
                    <a:pt x="5" y="55"/>
                  </a:lnTo>
                  <a:lnTo>
                    <a:pt x="0" y="61"/>
                  </a:lnTo>
                  <a:lnTo>
                    <a:pt x="0" y="61"/>
                  </a:lnTo>
                  <a:lnTo>
                    <a:pt x="0" y="65"/>
                  </a:lnTo>
                  <a:lnTo>
                    <a:pt x="3" y="70"/>
                  </a:lnTo>
                  <a:lnTo>
                    <a:pt x="10" y="79"/>
                  </a:lnTo>
                  <a:lnTo>
                    <a:pt x="19" y="85"/>
                  </a:lnTo>
                  <a:lnTo>
                    <a:pt x="22" y="88"/>
                  </a:lnTo>
                  <a:lnTo>
                    <a:pt x="22" y="88"/>
                  </a:lnTo>
                  <a:lnTo>
                    <a:pt x="22" y="92"/>
                  </a:lnTo>
                  <a:lnTo>
                    <a:pt x="22" y="103"/>
                  </a:lnTo>
                  <a:lnTo>
                    <a:pt x="24" y="109"/>
                  </a:lnTo>
                  <a:lnTo>
                    <a:pt x="25" y="113"/>
                  </a:lnTo>
                  <a:lnTo>
                    <a:pt x="30" y="118"/>
                  </a:lnTo>
                  <a:lnTo>
                    <a:pt x="34" y="121"/>
                  </a:lnTo>
                  <a:lnTo>
                    <a:pt x="34" y="121"/>
                  </a:lnTo>
                  <a:lnTo>
                    <a:pt x="45" y="127"/>
                  </a:lnTo>
                  <a:lnTo>
                    <a:pt x="55" y="134"/>
                  </a:lnTo>
                  <a:lnTo>
                    <a:pt x="60" y="136"/>
                  </a:lnTo>
                  <a:lnTo>
                    <a:pt x="64" y="137"/>
                  </a:lnTo>
                  <a:lnTo>
                    <a:pt x="67" y="136"/>
                  </a:lnTo>
                  <a:lnTo>
                    <a:pt x="70" y="133"/>
                  </a:lnTo>
                  <a:lnTo>
                    <a:pt x="70" y="133"/>
                  </a:lnTo>
                  <a:lnTo>
                    <a:pt x="73" y="122"/>
                  </a:lnTo>
                  <a:lnTo>
                    <a:pt x="79" y="113"/>
                  </a:lnTo>
                  <a:lnTo>
                    <a:pt x="82" y="112"/>
                  </a:lnTo>
                  <a:lnTo>
                    <a:pt x="85" y="109"/>
                  </a:lnTo>
                  <a:lnTo>
                    <a:pt x="90" y="109"/>
                  </a:lnTo>
                  <a:lnTo>
                    <a:pt x="94" y="110"/>
                  </a:lnTo>
                  <a:lnTo>
                    <a:pt x="94" y="110"/>
                  </a:lnTo>
                  <a:lnTo>
                    <a:pt x="112" y="118"/>
                  </a:lnTo>
                  <a:lnTo>
                    <a:pt x="139" y="124"/>
                  </a:lnTo>
                  <a:lnTo>
                    <a:pt x="139" y="124"/>
                  </a:lnTo>
                  <a:lnTo>
                    <a:pt x="159" y="130"/>
                  </a:lnTo>
                  <a:lnTo>
                    <a:pt x="177" y="136"/>
                  </a:lnTo>
                  <a:lnTo>
                    <a:pt x="195" y="143"/>
                  </a:lnTo>
                  <a:lnTo>
                    <a:pt x="253" y="172"/>
                  </a:lnTo>
                  <a:lnTo>
                    <a:pt x="253" y="172"/>
                  </a:lnTo>
                  <a:lnTo>
                    <a:pt x="253" y="163"/>
                  </a:lnTo>
                  <a:lnTo>
                    <a:pt x="254" y="142"/>
                  </a:lnTo>
                  <a:lnTo>
                    <a:pt x="253" y="128"/>
                  </a:lnTo>
                  <a:lnTo>
                    <a:pt x="250" y="112"/>
                  </a:lnTo>
                  <a:lnTo>
                    <a:pt x="245" y="94"/>
                  </a:lnTo>
                  <a:lnTo>
                    <a:pt x="238" y="74"/>
                  </a:lnTo>
                  <a:lnTo>
                    <a:pt x="238" y="74"/>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37">
              <a:extLst>
                <a:ext uri="{FF2B5EF4-FFF2-40B4-BE49-F238E27FC236}">
                  <a16:creationId xmlns:a16="http://schemas.microsoft.com/office/drawing/2014/main" id="{1DF74A80-8D62-4DC0-9C6F-D0921E4D5F88}"/>
                </a:ext>
              </a:extLst>
            </p:cNvPr>
            <p:cNvSpPr>
              <a:spLocks/>
            </p:cNvSpPr>
            <p:nvPr/>
          </p:nvSpPr>
          <p:spPr bwMode="auto">
            <a:xfrm>
              <a:off x="5672818" y="3630954"/>
              <a:ext cx="296592" cy="276371"/>
            </a:xfrm>
            <a:custGeom>
              <a:avLst/>
              <a:gdLst>
                <a:gd name="T0" fmla="*/ 21 w 295"/>
                <a:gd name="T1" fmla="*/ 250 h 274"/>
                <a:gd name="T2" fmla="*/ 8 w 295"/>
                <a:gd name="T3" fmla="*/ 213 h 274"/>
                <a:gd name="T4" fmla="*/ 0 w 295"/>
                <a:gd name="T5" fmla="*/ 161 h 274"/>
                <a:gd name="T6" fmla="*/ 0 w 295"/>
                <a:gd name="T7" fmla="*/ 132 h 274"/>
                <a:gd name="T8" fmla="*/ 8 w 295"/>
                <a:gd name="T9" fmla="*/ 104 h 274"/>
                <a:gd name="T10" fmla="*/ 21 w 295"/>
                <a:gd name="T11" fmla="*/ 80 h 274"/>
                <a:gd name="T12" fmla="*/ 38 w 295"/>
                <a:gd name="T13" fmla="*/ 57 h 274"/>
                <a:gd name="T14" fmla="*/ 63 w 295"/>
                <a:gd name="T15" fmla="*/ 29 h 274"/>
                <a:gd name="T16" fmla="*/ 82 w 295"/>
                <a:gd name="T17" fmla="*/ 15 h 274"/>
                <a:gd name="T18" fmla="*/ 106 w 295"/>
                <a:gd name="T19" fmla="*/ 5 h 274"/>
                <a:gd name="T20" fmla="*/ 138 w 295"/>
                <a:gd name="T21" fmla="*/ 0 h 274"/>
                <a:gd name="T22" fmla="*/ 177 w 295"/>
                <a:gd name="T23" fmla="*/ 2 h 274"/>
                <a:gd name="T24" fmla="*/ 226 w 295"/>
                <a:gd name="T25" fmla="*/ 11 h 274"/>
                <a:gd name="T26" fmla="*/ 256 w 295"/>
                <a:gd name="T27" fmla="*/ 18 h 274"/>
                <a:gd name="T28" fmla="*/ 281 w 295"/>
                <a:gd name="T29" fmla="*/ 44 h 274"/>
                <a:gd name="T30" fmla="*/ 293 w 295"/>
                <a:gd name="T31" fmla="*/ 62 h 274"/>
                <a:gd name="T32" fmla="*/ 295 w 295"/>
                <a:gd name="T33" fmla="*/ 68 h 274"/>
                <a:gd name="T34" fmla="*/ 289 w 295"/>
                <a:gd name="T35" fmla="*/ 71 h 274"/>
                <a:gd name="T36" fmla="*/ 280 w 295"/>
                <a:gd name="T37" fmla="*/ 71 h 274"/>
                <a:gd name="T38" fmla="*/ 243 w 295"/>
                <a:gd name="T39" fmla="*/ 62 h 274"/>
                <a:gd name="T40" fmla="*/ 217 w 295"/>
                <a:gd name="T41" fmla="*/ 57 h 274"/>
                <a:gd name="T42" fmla="*/ 204 w 295"/>
                <a:gd name="T43" fmla="*/ 59 h 274"/>
                <a:gd name="T44" fmla="*/ 201 w 295"/>
                <a:gd name="T45" fmla="*/ 60 h 274"/>
                <a:gd name="T46" fmla="*/ 192 w 295"/>
                <a:gd name="T47" fmla="*/ 72 h 274"/>
                <a:gd name="T48" fmla="*/ 177 w 295"/>
                <a:gd name="T49" fmla="*/ 108 h 274"/>
                <a:gd name="T50" fmla="*/ 171 w 295"/>
                <a:gd name="T51" fmla="*/ 123 h 274"/>
                <a:gd name="T52" fmla="*/ 166 w 295"/>
                <a:gd name="T53" fmla="*/ 140 h 274"/>
                <a:gd name="T54" fmla="*/ 165 w 295"/>
                <a:gd name="T55" fmla="*/ 182 h 274"/>
                <a:gd name="T56" fmla="*/ 142 w 295"/>
                <a:gd name="T57" fmla="*/ 185 h 274"/>
                <a:gd name="T58" fmla="*/ 139 w 295"/>
                <a:gd name="T59" fmla="*/ 174 h 274"/>
                <a:gd name="T60" fmla="*/ 129 w 295"/>
                <a:gd name="T61" fmla="*/ 161 h 274"/>
                <a:gd name="T62" fmla="*/ 109 w 295"/>
                <a:gd name="T63" fmla="*/ 150 h 274"/>
                <a:gd name="T64" fmla="*/ 96 w 295"/>
                <a:gd name="T65" fmla="*/ 149 h 274"/>
                <a:gd name="T66" fmla="*/ 82 w 295"/>
                <a:gd name="T67" fmla="*/ 150 h 274"/>
                <a:gd name="T68" fmla="*/ 75 w 295"/>
                <a:gd name="T69" fmla="*/ 158 h 274"/>
                <a:gd name="T70" fmla="*/ 70 w 295"/>
                <a:gd name="T71" fmla="*/ 167 h 274"/>
                <a:gd name="T72" fmla="*/ 70 w 295"/>
                <a:gd name="T73" fmla="*/ 192 h 274"/>
                <a:gd name="T74" fmla="*/ 76 w 295"/>
                <a:gd name="T75" fmla="*/ 218 h 274"/>
                <a:gd name="T76" fmla="*/ 78 w 295"/>
                <a:gd name="T77" fmla="*/ 230 h 274"/>
                <a:gd name="T78" fmla="*/ 85 w 295"/>
                <a:gd name="T79"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5" h="274">
                  <a:moveTo>
                    <a:pt x="21" y="250"/>
                  </a:moveTo>
                  <a:lnTo>
                    <a:pt x="21" y="250"/>
                  </a:lnTo>
                  <a:lnTo>
                    <a:pt x="14" y="233"/>
                  </a:lnTo>
                  <a:lnTo>
                    <a:pt x="8" y="213"/>
                  </a:lnTo>
                  <a:lnTo>
                    <a:pt x="3" y="188"/>
                  </a:lnTo>
                  <a:lnTo>
                    <a:pt x="0" y="161"/>
                  </a:lnTo>
                  <a:lnTo>
                    <a:pt x="0" y="146"/>
                  </a:lnTo>
                  <a:lnTo>
                    <a:pt x="0" y="132"/>
                  </a:lnTo>
                  <a:lnTo>
                    <a:pt x="3" y="117"/>
                  </a:lnTo>
                  <a:lnTo>
                    <a:pt x="8" y="104"/>
                  </a:lnTo>
                  <a:lnTo>
                    <a:pt x="14" y="92"/>
                  </a:lnTo>
                  <a:lnTo>
                    <a:pt x="21" y="80"/>
                  </a:lnTo>
                  <a:lnTo>
                    <a:pt x="21" y="80"/>
                  </a:lnTo>
                  <a:lnTo>
                    <a:pt x="38" y="57"/>
                  </a:lnTo>
                  <a:lnTo>
                    <a:pt x="54" y="38"/>
                  </a:lnTo>
                  <a:lnTo>
                    <a:pt x="63" y="29"/>
                  </a:lnTo>
                  <a:lnTo>
                    <a:pt x="72" y="21"/>
                  </a:lnTo>
                  <a:lnTo>
                    <a:pt x="82" y="15"/>
                  </a:lnTo>
                  <a:lnTo>
                    <a:pt x="94" y="9"/>
                  </a:lnTo>
                  <a:lnTo>
                    <a:pt x="106" y="5"/>
                  </a:lnTo>
                  <a:lnTo>
                    <a:pt x="121" y="2"/>
                  </a:lnTo>
                  <a:lnTo>
                    <a:pt x="138" y="0"/>
                  </a:lnTo>
                  <a:lnTo>
                    <a:pt x="156" y="0"/>
                  </a:lnTo>
                  <a:lnTo>
                    <a:pt x="177" y="2"/>
                  </a:lnTo>
                  <a:lnTo>
                    <a:pt x="201" y="6"/>
                  </a:lnTo>
                  <a:lnTo>
                    <a:pt x="226" y="11"/>
                  </a:lnTo>
                  <a:lnTo>
                    <a:pt x="256" y="18"/>
                  </a:lnTo>
                  <a:lnTo>
                    <a:pt x="256" y="18"/>
                  </a:lnTo>
                  <a:lnTo>
                    <a:pt x="265" y="26"/>
                  </a:lnTo>
                  <a:lnTo>
                    <a:pt x="281" y="44"/>
                  </a:lnTo>
                  <a:lnTo>
                    <a:pt x="289" y="53"/>
                  </a:lnTo>
                  <a:lnTo>
                    <a:pt x="293" y="62"/>
                  </a:lnTo>
                  <a:lnTo>
                    <a:pt x="295" y="65"/>
                  </a:lnTo>
                  <a:lnTo>
                    <a:pt x="295" y="68"/>
                  </a:lnTo>
                  <a:lnTo>
                    <a:pt x="292" y="69"/>
                  </a:lnTo>
                  <a:lnTo>
                    <a:pt x="289" y="71"/>
                  </a:lnTo>
                  <a:lnTo>
                    <a:pt x="289" y="71"/>
                  </a:lnTo>
                  <a:lnTo>
                    <a:pt x="280" y="71"/>
                  </a:lnTo>
                  <a:lnTo>
                    <a:pt x="268" y="69"/>
                  </a:lnTo>
                  <a:lnTo>
                    <a:pt x="243" y="62"/>
                  </a:lnTo>
                  <a:lnTo>
                    <a:pt x="229" y="59"/>
                  </a:lnTo>
                  <a:lnTo>
                    <a:pt x="217" y="57"/>
                  </a:lnTo>
                  <a:lnTo>
                    <a:pt x="208" y="57"/>
                  </a:lnTo>
                  <a:lnTo>
                    <a:pt x="204" y="59"/>
                  </a:lnTo>
                  <a:lnTo>
                    <a:pt x="201" y="60"/>
                  </a:lnTo>
                  <a:lnTo>
                    <a:pt x="201" y="60"/>
                  </a:lnTo>
                  <a:lnTo>
                    <a:pt x="196" y="65"/>
                  </a:lnTo>
                  <a:lnTo>
                    <a:pt x="192" y="72"/>
                  </a:lnTo>
                  <a:lnTo>
                    <a:pt x="183" y="90"/>
                  </a:lnTo>
                  <a:lnTo>
                    <a:pt x="177" y="108"/>
                  </a:lnTo>
                  <a:lnTo>
                    <a:pt x="171" y="123"/>
                  </a:lnTo>
                  <a:lnTo>
                    <a:pt x="171" y="123"/>
                  </a:lnTo>
                  <a:lnTo>
                    <a:pt x="168" y="131"/>
                  </a:lnTo>
                  <a:lnTo>
                    <a:pt x="166" y="140"/>
                  </a:lnTo>
                  <a:lnTo>
                    <a:pt x="165" y="159"/>
                  </a:lnTo>
                  <a:lnTo>
                    <a:pt x="165" y="182"/>
                  </a:lnTo>
                  <a:lnTo>
                    <a:pt x="142" y="185"/>
                  </a:lnTo>
                  <a:lnTo>
                    <a:pt x="142" y="185"/>
                  </a:lnTo>
                  <a:lnTo>
                    <a:pt x="141" y="179"/>
                  </a:lnTo>
                  <a:lnTo>
                    <a:pt x="139" y="174"/>
                  </a:lnTo>
                  <a:lnTo>
                    <a:pt x="135" y="168"/>
                  </a:lnTo>
                  <a:lnTo>
                    <a:pt x="129" y="161"/>
                  </a:lnTo>
                  <a:lnTo>
                    <a:pt x="120" y="155"/>
                  </a:lnTo>
                  <a:lnTo>
                    <a:pt x="109" y="150"/>
                  </a:lnTo>
                  <a:lnTo>
                    <a:pt x="96" y="149"/>
                  </a:lnTo>
                  <a:lnTo>
                    <a:pt x="96" y="149"/>
                  </a:lnTo>
                  <a:lnTo>
                    <a:pt x="88" y="149"/>
                  </a:lnTo>
                  <a:lnTo>
                    <a:pt x="82" y="150"/>
                  </a:lnTo>
                  <a:lnTo>
                    <a:pt x="78" y="153"/>
                  </a:lnTo>
                  <a:lnTo>
                    <a:pt x="75" y="158"/>
                  </a:lnTo>
                  <a:lnTo>
                    <a:pt x="72" y="162"/>
                  </a:lnTo>
                  <a:lnTo>
                    <a:pt x="70" y="167"/>
                  </a:lnTo>
                  <a:lnTo>
                    <a:pt x="69" y="179"/>
                  </a:lnTo>
                  <a:lnTo>
                    <a:pt x="70" y="192"/>
                  </a:lnTo>
                  <a:lnTo>
                    <a:pt x="72" y="203"/>
                  </a:lnTo>
                  <a:lnTo>
                    <a:pt x="76" y="218"/>
                  </a:lnTo>
                  <a:lnTo>
                    <a:pt x="76" y="218"/>
                  </a:lnTo>
                  <a:lnTo>
                    <a:pt x="78" y="230"/>
                  </a:lnTo>
                  <a:lnTo>
                    <a:pt x="82" y="249"/>
                  </a:lnTo>
                  <a:lnTo>
                    <a:pt x="85" y="274"/>
                  </a:lnTo>
                  <a:lnTo>
                    <a:pt x="21" y="25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38">
              <a:extLst>
                <a:ext uri="{FF2B5EF4-FFF2-40B4-BE49-F238E27FC236}">
                  <a16:creationId xmlns:a16="http://schemas.microsoft.com/office/drawing/2014/main" id="{B8EFA8FF-E8AB-40DE-A5BD-9C71701E493B}"/>
                </a:ext>
              </a:extLst>
            </p:cNvPr>
            <p:cNvSpPr>
              <a:spLocks/>
            </p:cNvSpPr>
            <p:nvPr/>
          </p:nvSpPr>
          <p:spPr bwMode="auto">
            <a:xfrm>
              <a:off x="6138891" y="4165541"/>
              <a:ext cx="102899" cy="137177"/>
            </a:xfrm>
            <a:custGeom>
              <a:avLst/>
              <a:gdLst>
                <a:gd name="T0" fmla="*/ 0 w 103"/>
                <a:gd name="T1" fmla="*/ 1 h 135"/>
                <a:gd name="T2" fmla="*/ 0 w 103"/>
                <a:gd name="T3" fmla="*/ 1 h 135"/>
                <a:gd name="T4" fmla="*/ 4 w 103"/>
                <a:gd name="T5" fmla="*/ 1 h 135"/>
                <a:gd name="T6" fmla="*/ 16 w 103"/>
                <a:gd name="T7" fmla="*/ 0 h 135"/>
                <a:gd name="T8" fmla="*/ 23 w 103"/>
                <a:gd name="T9" fmla="*/ 0 h 135"/>
                <a:gd name="T10" fmla="*/ 31 w 103"/>
                <a:gd name="T11" fmla="*/ 1 h 135"/>
                <a:gd name="T12" fmla="*/ 40 w 103"/>
                <a:gd name="T13" fmla="*/ 4 h 135"/>
                <a:gd name="T14" fmla="*/ 47 w 103"/>
                <a:gd name="T15" fmla="*/ 9 h 135"/>
                <a:gd name="T16" fmla="*/ 47 w 103"/>
                <a:gd name="T17" fmla="*/ 9 h 135"/>
                <a:gd name="T18" fmla="*/ 55 w 103"/>
                <a:gd name="T19" fmla="*/ 16 h 135"/>
                <a:gd name="T20" fmla="*/ 64 w 103"/>
                <a:gd name="T21" fmla="*/ 27 h 135"/>
                <a:gd name="T22" fmla="*/ 74 w 103"/>
                <a:gd name="T23" fmla="*/ 40 h 135"/>
                <a:gd name="T24" fmla="*/ 85 w 103"/>
                <a:gd name="T25" fmla="*/ 55 h 135"/>
                <a:gd name="T26" fmla="*/ 92 w 103"/>
                <a:gd name="T27" fmla="*/ 70 h 135"/>
                <a:gd name="T28" fmla="*/ 100 w 103"/>
                <a:gd name="T29" fmla="*/ 85 h 135"/>
                <a:gd name="T30" fmla="*/ 103 w 103"/>
                <a:gd name="T31" fmla="*/ 100 h 135"/>
                <a:gd name="T32" fmla="*/ 103 w 103"/>
                <a:gd name="T33" fmla="*/ 106 h 135"/>
                <a:gd name="T34" fmla="*/ 103 w 103"/>
                <a:gd name="T35" fmla="*/ 112 h 135"/>
                <a:gd name="T36" fmla="*/ 103 w 103"/>
                <a:gd name="T37" fmla="*/ 112 h 135"/>
                <a:gd name="T38" fmla="*/ 100 w 103"/>
                <a:gd name="T39" fmla="*/ 118 h 135"/>
                <a:gd name="T40" fmla="*/ 97 w 103"/>
                <a:gd name="T41" fmla="*/ 121 h 135"/>
                <a:gd name="T42" fmla="*/ 94 w 103"/>
                <a:gd name="T43" fmla="*/ 126 h 135"/>
                <a:gd name="T44" fmla="*/ 89 w 103"/>
                <a:gd name="T45" fmla="*/ 129 h 135"/>
                <a:gd name="T46" fmla="*/ 79 w 103"/>
                <a:gd name="T47" fmla="*/ 133 h 135"/>
                <a:gd name="T48" fmla="*/ 68 w 103"/>
                <a:gd name="T49" fmla="*/ 135 h 135"/>
                <a:gd name="T50" fmla="*/ 58 w 103"/>
                <a:gd name="T51" fmla="*/ 135 h 135"/>
                <a:gd name="T52" fmla="*/ 49 w 103"/>
                <a:gd name="T53" fmla="*/ 135 h 135"/>
                <a:gd name="T54" fmla="*/ 40 w 103"/>
                <a:gd name="T55" fmla="*/ 135 h 135"/>
                <a:gd name="T56" fmla="*/ 40 w 103"/>
                <a:gd name="T57" fmla="*/ 135 h 135"/>
                <a:gd name="T58" fmla="*/ 41 w 103"/>
                <a:gd name="T59" fmla="*/ 117 h 135"/>
                <a:gd name="T60" fmla="*/ 43 w 103"/>
                <a:gd name="T61" fmla="*/ 99 h 135"/>
                <a:gd name="T62" fmla="*/ 43 w 103"/>
                <a:gd name="T63" fmla="*/ 76 h 135"/>
                <a:gd name="T64" fmla="*/ 41 w 103"/>
                <a:gd name="T65" fmla="*/ 64 h 135"/>
                <a:gd name="T66" fmla="*/ 40 w 103"/>
                <a:gd name="T67" fmla="*/ 54 h 135"/>
                <a:gd name="T68" fmla="*/ 35 w 103"/>
                <a:gd name="T69" fmla="*/ 42 h 135"/>
                <a:gd name="T70" fmla="*/ 32 w 103"/>
                <a:gd name="T71" fmla="*/ 31 h 135"/>
                <a:gd name="T72" fmla="*/ 26 w 103"/>
                <a:gd name="T73" fmla="*/ 22 h 135"/>
                <a:gd name="T74" fmla="*/ 19 w 103"/>
                <a:gd name="T75" fmla="*/ 13 h 135"/>
                <a:gd name="T76" fmla="*/ 10 w 103"/>
                <a:gd name="T77" fmla="*/ 7 h 135"/>
                <a:gd name="T78" fmla="*/ 0 w 103"/>
                <a:gd name="T79" fmla="*/ 1 h 135"/>
                <a:gd name="T80" fmla="*/ 0 w 103"/>
                <a:gd name="T81" fmla="*/ 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35">
                  <a:moveTo>
                    <a:pt x="0" y="1"/>
                  </a:moveTo>
                  <a:lnTo>
                    <a:pt x="0" y="1"/>
                  </a:lnTo>
                  <a:lnTo>
                    <a:pt x="4" y="1"/>
                  </a:lnTo>
                  <a:lnTo>
                    <a:pt x="16" y="0"/>
                  </a:lnTo>
                  <a:lnTo>
                    <a:pt x="23" y="0"/>
                  </a:lnTo>
                  <a:lnTo>
                    <a:pt x="31" y="1"/>
                  </a:lnTo>
                  <a:lnTo>
                    <a:pt x="40" y="4"/>
                  </a:lnTo>
                  <a:lnTo>
                    <a:pt x="47" y="9"/>
                  </a:lnTo>
                  <a:lnTo>
                    <a:pt x="47" y="9"/>
                  </a:lnTo>
                  <a:lnTo>
                    <a:pt x="55" y="16"/>
                  </a:lnTo>
                  <a:lnTo>
                    <a:pt x="64" y="27"/>
                  </a:lnTo>
                  <a:lnTo>
                    <a:pt x="74" y="40"/>
                  </a:lnTo>
                  <a:lnTo>
                    <a:pt x="85" y="55"/>
                  </a:lnTo>
                  <a:lnTo>
                    <a:pt x="92" y="70"/>
                  </a:lnTo>
                  <a:lnTo>
                    <a:pt x="100" y="85"/>
                  </a:lnTo>
                  <a:lnTo>
                    <a:pt x="103" y="100"/>
                  </a:lnTo>
                  <a:lnTo>
                    <a:pt x="103" y="106"/>
                  </a:lnTo>
                  <a:lnTo>
                    <a:pt x="103" y="112"/>
                  </a:lnTo>
                  <a:lnTo>
                    <a:pt x="103" y="112"/>
                  </a:lnTo>
                  <a:lnTo>
                    <a:pt x="100" y="118"/>
                  </a:lnTo>
                  <a:lnTo>
                    <a:pt x="97" y="121"/>
                  </a:lnTo>
                  <a:lnTo>
                    <a:pt x="94" y="126"/>
                  </a:lnTo>
                  <a:lnTo>
                    <a:pt x="89" y="129"/>
                  </a:lnTo>
                  <a:lnTo>
                    <a:pt x="79" y="133"/>
                  </a:lnTo>
                  <a:lnTo>
                    <a:pt x="68" y="135"/>
                  </a:lnTo>
                  <a:lnTo>
                    <a:pt x="58" y="135"/>
                  </a:lnTo>
                  <a:lnTo>
                    <a:pt x="49" y="135"/>
                  </a:lnTo>
                  <a:lnTo>
                    <a:pt x="40" y="135"/>
                  </a:lnTo>
                  <a:lnTo>
                    <a:pt x="40" y="135"/>
                  </a:lnTo>
                  <a:lnTo>
                    <a:pt x="41" y="117"/>
                  </a:lnTo>
                  <a:lnTo>
                    <a:pt x="43" y="99"/>
                  </a:lnTo>
                  <a:lnTo>
                    <a:pt x="43" y="76"/>
                  </a:lnTo>
                  <a:lnTo>
                    <a:pt x="41" y="64"/>
                  </a:lnTo>
                  <a:lnTo>
                    <a:pt x="40" y="54"/>
                  </a:lnTo>
                  <a:lnTo>
                    <a:pt x="35" y="42"/>
                  </a:lnTo>
                  <a:lnTo>
                    <a:pt x="32" y="31"/>
                  </a:lnTo>
                  <a:lnTo>
                    <a:pt x="26" y="22"/>
                  </a:lnTo>
                  <a:lnTo>
                    <a:pt x="19" y="13"/>
                  </a:lnTo>
                  <a:lnTo>
                    <a:pt x="10" y="7"/>
                  </a:lnTo>
                  <a:lnTo>
                    <a:pt x="0" y="1"/>
                  </a:lnTo>
                  <a:lnTo>
                    <a:pt x="0" y="1"/>
                  </a:lnTo>
                  <a:close/>
                </a:path>
              </a:pathLst>
            </a:custGeom>
            <a:solidFill>
              <a:srgbClr val="147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7" name="Group 72">
            <a:extLst>
              <a:ext uri="{FF2B5EF4-FFF2-40B4-BE49-F238E27FC236}">
                <a16:creationId xmlns:a16="http://schemas.microsoft.com/office/drawing/2014/main" id="{51F885D0-C044-4582-9D90-A2D9BD0DF395}"/>
              </a:ext>
            </a:extLst>
          </p:cNvPr>
          <p:cNvGrpSpPr>
            <a:grpSpLocks/>
          </p:cNvGrpSpPr>
          <p:nvPr/>
        </p:nvGrpSpPr>
        <p:grpSpPr bwMode="auto">
          <a:xfrm>
            <a:off x="5333088" y="4706221"/>
            <a:ext cx="2133452" cy="2754884"/>
            <a:chOff x="221" y="2837"/>
            <a:chExt cx="1129" cy="1457"/>
          </a:xfrm>
        </p:grpSpPr>
        <p:sp>
          <p:nvSpPr>
            <p:cNvPr id="228" name="Freeform 73">
              <a:extLst>
                <a:ext uri="{FF2B5EF4-FFF2-40B4-BE49-F238E27FC236}">
                  <a16:creationId xmlns:a16="http://schemas.microsoft.com/office/drawing/2014/main" id="{AD18B613-4EE7-4AA3-8958-87EFA4365CB9}"/>
                </a:ext>
              </a:extLst>
            </p:cNvPr>
            <p:cNvSpPr>
              <a:spLocks noEditPoints="1"/>
            </p:cNvSpPr>
            <p:nvPr/>
          </p:nvSpPr>
          <p:spPr bwMode="auto">
            <a:xfrm>
              <a:off x="221" y="3338"/>
              <a:ext cx="270" cy="259"/>
            </a:xfrm>
            <a:custGeom>
              <a:avLst/>
              <a:gdLst>
                <a:gd name="T0" fmla="*/ 488 w 540"/>
                <a:gd name="T1" fmla="*/ 108 h 518"/>
                <a:gd name="T2" fmla="*/ 488 w 540"/>
                <a:gd name="T3" fmla="*/ 49 h 518"/>
                <a:gd name="T4" fmla="*/ 485 w 540"/>
                <a:gd name="T5" fmla="*/ 28 h 518"/>
                <a:gd name="T6" fmla="*/ 479 w 540"/>
                <a:gd name="T7" fmla="*/ 19 h 518"/>
                <a:gd name="T8" fmla="*/ 464 w 540"/>
                <a:gd name="T9" fmla="*/ 6 h 518"/>
                <a:gd name="T10" fmla="*/ 450 w 540"/>
                <a:gd name="T11" fmla="*/ 0 h 518"/>
                <a:gd name="T12" fmla="*/ 437 w 540"/>
                <a:gd name="T13" fmla="*/ 0 h 518"/>
                <a:gd name="T14" fmla="*/ 425 w 540"/>
                <a:gd name="T15" fmla="*/ 9 h 518"/>
                <a:gd name="T16" fmla="*/ 415 w 540"/>
                <a:gd name="T17" fmla="*/ 28 h 518"/>
                <a:gd name="T18" fmla="*/ 410 w 540"/>
                <a:gd name="T19" fmla="*/ 63 h 518"/>
                <a:gd name="T20" fmla="*/ 281 w 540"/>
                <a:gd name="T21" fmla="*/ 88 h 518"/>
                <a:gd name="T22" fmla="*/ 275 w 540"/>
                <a:gd name="T23" fmla="*/ 88 h 518"/>
                <a:gd name="T24" fmla="*/ 260 w 540"/>
                <a:gd name="T25" fmla="*/ 94 h 518"/>
                <a:gd name="T26" fmla="*/ 235 w 540"/>
                <a:gd name="T27" fmla="*/ 112 h 518"/>
                <a:gd name="T28" fmla="*/ 201 w 540"/>
                <a:gd name="T29" fmla="*/ 150 h 518"/>
                <a:gd name="T30" fmla="*/ 118 w 540"/>
                <a:gd name="T31" fmla="*/ 257 h 518"/>
                <a:gd name="T32" fmla="*/ 70 w 540"/>
                <a:gd name="T33" fmla="*/ 323 h 518"/>
                <a:gd name="T34" fmla="*/ 31 w 540"/>
                <a:gd name="T35" fmla="*/ 373 h 518"/>
                <a:gd name="T36" fmla="*/ 22 w 540"/>
                <a:gd name="T37" fmla="*/ 382 h 518"/>
                <a:gd name="T38" fmla="*/ 9 w 540"/>
                <a:gd name="T39" fmla="*/ 397 h 518"/>
                <a:gd name="T40" fmla="*/ 1 w 540"/>
                <a:gd name="T41" fmla="*/ 416 h 518"/>
                <a:gd name="T42" fmla="*/ 1 w 540"/>
                <a:gd name="T43" fmla="*/ 431 h 518"/>
                <a:gd name="T44" fmla="*/ 4 w 540"/>
                <a:gd name="T45" fmla="*/ 436 h 518"/>
                <a:gd name="T46" fmla="*/ 18 w 540"/>
                <a:gd name="T47" fmla="*/ 447 h 518"/>
                <a:gd name="T48" fmla="*/ 36 w 540"/>
                <a:gd name="T49" fmla="*/ 455 h 518"/>
                <a:gd name="T50" fmla="*/ 66 w 540"/>
                <a:gd name="T51" fmla="*/ 462 h 518"/>
                <a:gd name="T52" fmla="*/ 76 w 540"/>
                <a:gd name="T53" fmla="*/ 468 h 518"/>
                <a:gd name="T54" fmla="*/ 91 w 540"/>
                <a:gd name="T55" fmla="*/ 480 h 518"/>
                <a:gd name="T56" fmla="*/ 99 w 540"/>
                <a:gd name="T57" fmla="*/ 494 h 518"/>
                <a:gd name="T58" fmla="*/ 106 w 540"/>
                <a:gd name="T59" fmla="*/ 507 h 518"/>
                <a:gd name="T60" fmla="*/ 109 w 540"/>
                <a:gd name="T61" fmla="*/ 509 h 518"/>
                <a:gd name="T62" fmla="*/ 210 w 540"/>
                <a:gd name="T63" fmla="*/ 518 h 518"/>
                <a:gd name="T64" fmla="*/ 227 w 540"/>
                <a:gd name="T65" fmla="*/ 516 h 518"/>
                <a:gd name="T66" fmla="*/ 289 w 540"/>
                <a:gd name="T67" fmla="*/ 507 h 518"/>
                <a:gd name="T68" fmla="*/ 323 w 540"/>
                <a:gd name="T69" fmla="*/ 497 h 518"/>
                <a:gd name="T70" fmla="*/ 331 w 540"/>
                <a:gd name="T71" fmla="*/ 492 h 518"/>
                <a:gd name="T72" fmla="*/ 386 w 540"/>
                <a:gd name="T73" fmla="*/ 407 h 518"/>
                <a:gd name="T74" fmla="*/ 449 w 540"/>
                <a:gd name="T75" fmla="*/ 311 h 518"/>
                <a:gd name="T76" fmla="*/ 492 w 540"/>
                <a:gd name="T77" fmla="*/ 251 h 518"/>
                <a:gd name="T78" fmla="*/ 531 w 540"/>
                <a:gd name="T79" fmla="*/ 201 h 518"/>
                <a:gd name="T80" fmla="*/ 537 w 540"/>
                <a:gd name="T81" fmla="*/ 192 h 518"/>
                <a:gd name="T82" fmla="*/ 540 w 540"/>
                <a:gd name="T83" fmla="*/ 168 h 518"/>
                <a:gd name="T84" fmla="*/ 534 w 540"/>
                <a:gd name="T85" fmla="*/ 147 h 518"/>
                <a:gd name="T86" fmla="*/ 527 w 540"/>
                <a:gd name="T87" fmla="*/ 133 h 518"/>
                <a:gd name="T88" fmla="*/ 515 w 540"/>
                <a:gd name="T89" fmla="*/ 121 h 518"/>
                <a:gd name="T90" fmla="*/ 498 w 540"/>
                <a:gd name="T91" fmla="*/ 111 h 518"/>
                <a:gd name="T92" fmla="*/ 488 w 540"/>
                <a:gd name="T93" fmla="*/ 108 h 518"/>
                <a:gd name="T94" fmla="*/ 431 w 540"/>
                <a:gd name="T95" fmla="*/ 84 h 518"/>
                <a:gd name="T96" fmla="*/ 437 w 540"/>
                <a:gd name="T97" fmla="*/ 61 h 518"/>
                <a:gd name="T98" fmla="*/ 443 w 540"/>
                <a:gd name="T99" fmla="*/ 52 h 518"/>
                <a:gd name="T100" fmla="*/ 449 w 540"/>
                <a:gd name="T101" fmla="*/ 52 h 518"/>
                <a:gd name="T102" fmla="*/ 453 w 540"/>
                <a:gd name="T103" fmla="*/ 60 h 518"/>
                <a:gd name="T104" fmla="*/ 461 w 540"/>
                <a:gd name="T105" fmla="*/ 81 h 518"/>
                <a:gd name="T106" fmla="*/ 431 w 540"/>
                <a:gd name="T107" fmla="*/ 8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0" h="518">
                  <a:moveTo>
                    <a:pt x="488" y="108"/>
                  </a:moveTo>
                  <a:lnTo>
                    <a:pt x="488" y="108"/>
                  </a:lnTo>
                  <a:lnTo>
                    <a:pt x="489" y="76"/>
                  </a:lnTo>
                  <a:lnTo>
                    <a:pt x="488" y="49"/>
                  </a:lnTo>
                  <a:lnTo>
                    <a:pt x="486" y="37"/>
                  </a:lnTo>
                  <a:lnTo>
                    <a:pt x="485" y="28"/>
                  </a:lnTo>
                  <a:lnTo>
                    <a:pt x="485" y="28"/>
                  </a:lnTo>
                  <a:lnTo>
                    <a:pt x="479" y="19"/>
                  </a:lnTo>
                  <a:lnTo>
                    <a:pt x="470" y="10"/>
                  </a:lnTo>
                  <a:lnTo>
                    <a:pt x="464" y="6"/>
                  </a:lnTo>
                  <a:lnTo>
                    <a:pt x="458" y="3"/>
                  </a:lnTo>
                  <a:lnTo>
                    <a:pt x="450" y="0"/>
                  </a:lnTo>
                  <a:lnTo>
                    <a:pt x="443" y="0"/>
                  </a:lnTo>
                  <a:lnTo>
                    <a:pt x="437" y="0"/>
                  </a:lnTo>
                  <a:lnTo>
                    <a:pt x="431" y="3"/>
                  </a:lnTo>
                  <a:lnTo>
                    <a:pt x="425" y="9"/>
                  </a:lnTo>
                  <a:lnTo>
                    <a:pt x="419" y="18"/>
                  </a:lnTo>
                  <a:lnTo>
                    <a:pt x="415" y="28"/>
                  </a:lnTo>
                  <a:lnTo>
                    <a:pt x="412" y="43"/>
                  </a:lnTo>
                  <a:lnTo>
                    <a:pt x="410" y="63"/>
                  </a:lnTo>
                  <a:lnTo>
                    <a:pt x="409" y="85"/>
                  </a:lnTo>
                  <a:lnTo>
                    <a:pt x="281" y="88"/>
                  </a:lnTo>
                  <a:lnTo>
                    <a:pt x="281" y="88"/>
                  </a:lnTo>
                  <a:lnTo>
                    <a:pt x="275" y="88"/>
                  </a:lnTo>
                  <a:lnTo>
                    <a:pt x="269" y="91"/>
                  </a:lnTo>
                  <a:lnTo>
                    <a:pt x="260" y="94"/>
                  </a:lnTo>
                  <a:lnTo>
                    <a:pt x="248" y="102"/>
                  </a:lnTo>
                  <a:lnTo>
                    <a:pt x="235" y="112"/>
                  </a:lnTo>
                  <a:lnTo>
                    <a:pt x="218" y="127"/>
                  </a:lnTo>
                  <a:lnTo>
                    <a:pt x="201" y="150"/>
                  </a:lnTo>
                  <a:lnTo>
                    <a:pt x="201" y="150"/>
                  </a:lnTo>
                  <a:lnTo>
                    <a:pt x="118" y="257"/>
                  </a:lnTo>
                  <a:lnTo>
                    <a:pt x="118" y="257"/>
                  </a:lnTo>
                  <a:lnTo>
                    <a:pt x="70" y="323"/>
                  </a:lnTo>
                  <a:lnTo>
                    <a:pt x="45" y="356"/>
                  </a:lnTo>
                  <a:lnTo>
                    <a:pt x="31" y="373"/>
                  </a:lnTo>
                  <a:lnTo>
                    <a:pt x="31" y="373"/>
                  </a:lnTo>
                  <a:lnTo>
                    <a:pt x="22" y="382"/>
                  </a:lnTo>
                  <a:lnTo>
                    <a:pt x="16" y="389"/>
                  </a:lnTo>
                  <a:lnTo>
                    <a:pt x="9" y="397"/>
                  </a:lnTo>
                  <a:lnTo>
                    <a:pt x="4" y="406"/>
                  </a:lnTo>
                  <a:lnTo>
                    <a:pt x="1" y="416"/>
                  </a:lnTo>
                  <a:lnTo>
                    <a:pt x="0" y="425"/>
                  </a:lnTo>
                  <a:lnTo>
                    <a:pt x="1" y="431"/>
                  </a:lnTo>
                  <a:lnTo>
                    <a:pt x="4" y="436"/>
                  </a:lnTo>
                  <a:lnTo>
                    <a:pt x="4" y="436"/>
                  </a:lnTo>
                  <a:lnTo>
                    <a:pt x="10" y="443"/>
                  </a:lnTo>
                  <a:lnTo>
                    <a:pt x="18" y="447"/>
                  </a:lnTo>
                  <a:lnTo>
                    <a:pt x="27" y="452"/>
                  </a:lnTo>
                  <a:lnTo>
                    <a:pt x="36" y="455"/>
                  </a:lnTo>
                  <a:lnTo>
                    <a:pt x="57" y="459"/>
                  </a:lnTo>
                  <a:lnTo>
                    <a:pt x="66" y="462"/>
                  </a:lnTo>
                  <a:lnTo>
                    <a:pt x="76" y="468"/>
                  </a:lnTo>
                  <a:lnTo>
                    <a:pt x="76" y="468"/>
                  </a:lnTo>
                  <a:lnTo>
                    <a:pt x="85" y="474"/>
                  </a:lnTo>
                  <a:lnTo>
                    <a:pt x="91" y="480"/>
                  </a:lnTo>
                  <a:lnTo>
                    <a:pt x="96" y="488"/>
                  </a:lnTo>
                  <a:lnTo>
                    <a:pt x="99" y="494"/>
                  </a:lnTo>
                  <a:lnTo>
                    <a:pt x="103" y="504"/>
                  </a:lnTo>
                  <a:lnTo>
                    <a:pt x="106" y="507"/>
                  </a:lnTo>
                  <a:lnTo>
                    <a:pt x="109" y="509"/>
                  </a:lnTo>
                  <a:lnTo>
                    <a:pt x="109" y="509"/>
                  </a:lnTo>
                  <a:lnTo>
                    <a:pt x="163" y="513"/>
                  </a:lnTo>
                  <a:lnTo>
                    <a:pt x="210" y="518"/>
                  </a:lnTo>
                  <a:lnTo>
                    <a:pt x="210" y="518"/>
                  </a:lnTo>
                  <a:lnTo>
                    <a:pt x="227" y="516"/>
                  </a:lnTo>
                  <a:lnTo>
                    <a:pt x="266" y="510"/>
                  </a:lnTo>
                  <a:lnTo>
                    <a:pt x="289" y="507"/>
                  </a:lnTo>
                  <a:lnTo>
                    <a:pt x="308" y="503"/>
                  </a:lnTo>
                  <a:lnTo>
                    <a:pt x="323" y="497"/>
                  </a:lnTo>
                  <a:lnTo>
                    <a:pt x="328" y="495"/>
                  </a:lnTo>
                  <a:lnTo>
                    <a:pt x="331" y="492"/>
                  </a:lnTo>
                  <a:lnTo>
                    <a:pt x="331" y="492"/>
                  </a:lnTo>
                  <a:lnTo>
                    <a:pt x="386" y="407"/>
                  </a:lnTo>
                  <a:lnTo>
                    <a:pt x="422" y="350"/>
                  </a:lnTo>
                  <a:lnTo>
                    <a:pt x="449" y="311"/>
                  </a:lnTo>
                  <a:lnTo>
                    <a:pt x="449" y="311"/>
                  </a:lnTo>
                  <a:lnTo>
                    <a:pt x="492" y="251"/>
                  </a:lnTo>
                  <a:lnTo>
                    <a:pt x="515" y="221"/>
                  </a:lnTo>
                  <a:lnTo>
                    <a:pt x="531" y="201"/>
                  </a:lnTo>
                  <a:lnTo>
                    <a:pt x="531" y="201"/>
                  </a:lnTo>
                  <a:lnTo>
                    <a:pt x="537" y="192"/>
                  </a:lnTo>
                  <a:lnTo>
                    <a:pt x="540" y="181"/>
                  </a:lnTo>
                  <a:lnTo>
                    <a:pt x="540" y="168"/>
                  </a:lnTo>
                  <a:lnTo>
                    <a:pt x="537" y="154"/>
                  </a:lnTo>
                  <a:lnTo>
                    <a:pt x="534" y="147"/>
                  </a:lnTo>
                  <a:lnTo>
                    <a:pt x="531" y="139"/>
                  </a:lnTo>
                  <a:lnTo>
                    <a:pt x="527" y="133"/>
                  </a:lnTo>
                  <a:lnTo>
                    <a:pt x="521" y="127"/>
                  </a:lnTo>
                  <a:lnTo>
                    <a:pt x="515" y="121"/>
                  </a:lnTo>
                  <a:lnTo>
                    <a:pt x="507" y="115"/>
                  </a:lnTo>
                  <a:lnTo>
                    <a:pt x="498" y="111"/>
                  </a:lnTo>
                  <a:lnTo>
                    <a:pt x="488" y="108"/>
                  </a:lnTo>
                  <a:lnTo>
                    <a:pt x="488" y="108"/>
                  </a:lnTo>
                  <a:close/>
                  <a:moveTo>
                    <a:pt x="431" y="84"/>
                  </a:moveTo>
                  <a:lnTo>
                    <a:pt x="431" y="84"/>
                  </a:lnTo>
                  <a:lnTo>
                    <a:pt x="434" y="70"/>
                  </a:lnTo>
                  <a:lnTo>
                    <a:pt x="437" y="61"/>
                  </a:lnTo>
                  <a:lnTo>
                    <a:pt x="440" y="55"/>
                  </a:lnTo>
                  <a:lnTo>
                    <a:pt x="443" y="52"/>
                  </a:lnTo>
                  <a:lnTo>
                    <a:pt x="446" y="51"/>
                  </a:lnTo>
                  <a:lnTo>
                    <a:pt x="449" y="52"/>
                  </a:lnTo>
                  <a:lnTo>
                    <a:pt x="450" y="55"/>
                  </a:lnTo>
                  <a:lnTo>
                    <a:pt x="453" y="60"/>
                  </a:lnTo>
                  <a:lnTo>
                    <a:pt x="458" y="70"/>
                  </a:lnTo>
                  <a:lnTo>
                    <a:pt x="461" y="81"/>
                  </a:lnTo>
                  <a:lnTo>
                    <a:pt x="464" y="94"/>
                  </a:lnTo>
                  <a:lnTo>
                    <a:pt x="431" y="84"/>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9" name="Freeform 74">
              <a:extLst>
                <a:ext uri="{FF2B5EF4-FFF2-40B4-BE49-F238E27FC236}">
                  <a16:creationId xmlns:a16="http://schemas.microsoft.com/office/drawing/2014/main" id="{699082C0-7EAF-4EB1-A98B-8582DCCFAC4C}"/>
                </a:ext>
              </a:extLst>
            </p:cNvPr>
            <p:cNvSpPr>
              <a:spLocks/>
            </p:cNvSpPr>
            <p:nvPr/>
          </p:nvSpPr>
          <p:spPr bwMode="auto">
            <a:xfrm>
              <a:off x="415" y="3296"/>
              <a:ext cx="60" cy="75"/>
            </a:xfrm>
            <a:custGeom>
              <a:avLst/>
              <a:gdLst>
                <a:gd name="T0" fmla="*/ 44 w 119"/>
                <a:gd name="T1" fmla="*/ 4 h 151"/>
                <a:gd name="T2" fmla="*/ 44 w 119"/>
                <a:gd name="T3" fmla="*/ 4 h 151"/>
                <a:gd name="T4" fmla="*/ 36 w 119"/>
                <a:gd name="T5" fmla="*/ 16 h 151"/>
                <a:gd name="T6" fmla="*/ 30 w 119"/>
                <a:gd name="T7" fmla="*/ 28 h 151"/>
                <a:gd name="T8" fmla="*/ 27 w 119"/>
                <a:gd name="T9" fmla="*/ 33 h 151"/>
                <a:gd name="T10" fmla="*/ 27 w 119"/>
                <a:gd name="T11" fmla="*/ 37 h 151"/>
                <a:gd name="T12" fmla="*/ 27 w 119"/>
                <a:gd name="T13" fmla="*/ 37 h 151"/>
                <a:gd name="T14" fmla="*/ 25 w 119"/>
                <a:gd name="T15" fmla="*/ 43 h 151"/>
                <a:gd name="T16" fmla="*/ 22 w 119"/>
                <a:gd name="T17" fmla="*/ 47 h 151"/>
                <a:gd name="T18" fmla="*/ 13 w 119"/>
                <a:gd name="T19" fmla="*/ 59 h 151"/>
                <a:gd name="T20" fmla="*/ 4 w 119"/>
                <a:gd name="T21" fmla="*/ 70 h 151"/>
                <a:gd name="T22" fmla="*/ 1 w 119"/>
                <a:gd name="T23" fmla="*/ 76 h 151"/>
                <a:gd name="T24" fmla="*/ 0 w 119"/>
                <a:gd name="T25" fmla="*/ 80 h 151"/>
                <a:gd name="T26" fmla="*/ 0 w 119"/>
                <a:gd name="T27" fmla="*/ 80 h 151"/>
                <a:gd name="T28" fmla="*/ 1 w 119"/>
                <a:gd name="T29" fmla="*/ 86 h 151"/>
                <a:gd name="T30" fmla="*/ 4 w 119"/>
                <a:gd name="T31" fmla="*/ 92 h 151"/>
                <a:gd name="T32" fmla="*/ 12 w 119"/>
                <a:gd name="T33" fmla="*/ 107 h 151"/>
                <a:gd name="T34" fmla="*/ 22 w 119"/>
                <a:gd name="T35" fmla="*/ 125 h 151"/>
                <a:gd name="T36" fmla="*/ 22 w 119"/>
                <a:gd name="T37" fmla="*/ 125 h 151"/>
                <a:gd name="T38" fmla="*/ 24 w 119"/>
                <a:gd name="T39" fmla="*/ 119 h 151"/>
                <a:gd name="T40" fmla="*/ 28 w 119"/>
                <a:gd name="T41" fmla="*/ 106 h 151"/>
                <a:gd name="T42" fmla="*/ 31 w 119"/>
                <a:gd name="T43" fmla="*/ 98 h 151"/>
                <a:gd name="T44" fmla="*/ 36 w 119"/>
                <a:gd name="T45" fmla="*/ 92 h 151"/>
                <a:gd name="T46" fmla="*/ 39 w 119"/>
                <a:gd name="T47" fmla="*/ 88 h 151"/>
                <a:gd name="T48" fmla="*/ 41 w 119"/>
                <a:gd name="T49" fmla="*/ 88 h 151"/>
                <a:gd name="T50" fmla="*/ 43 w 119"/>
                <a:gd name="T51" fmla="*/ 88 h 151"/>
                <a:gd name="T52" fmla="*/ 43 w 119"/>
                <a:gd name="T53" fmla="*/ 88 h 151"/>
                <a:gd name="T54" fmla="*/ 47 w 119"/>
                <a:gd name="T55" fmla="*/ 89 h 151"/>
                <a:gd name="T56" fmla="*/ 49 w 119"/>
                <a:gd name="T57" fmla="*/ 95 h 151"/>
                <a:gd name="T58" fmla="*/ 50 w 119"/>
                <a:gd name="T59" fmla="*/ 101 h 151"/>
                <a:gd name="T60" fmla="*/ 49 w 119"/>
                <a:gd name="T61" fmla="*/ 109 h 151"/>
                <a:gd name="T62" fmla="*/ 47 w 119"/>
                <a:gd name="T63" fmla="*/ 134 h 151"/>
                <a:gd name="T64" fmla="*/ 47 w 119"/>
                <a:gd name="T65" fmla="*/ 134 h 151"/>
                <a:gd name="T66" fmla="*/ 47 w 119"/>
                <a:gd name="T67" fmla="*/ 137 h 151"/>
                <a:gd name="T68" fmla="*/ 49 w 119"/>
                <a:gd name="T69" fmla="*/ 140 h 151"/>
                <a:gd name="T70" fmla="*/ 55 w 119"/>
                <a:gd name="T71" fmla="*/ 146 h 151"/>
                <a:gd name="T72" fmla="*/ 62 w 119"/>
                <a:gd name="T73" fmla="*/ 151 h 151"/>
                <a:gd name="T74" fmla="*/ 65 w 119"/>
                <a:gd name="T75" fmla="*/ 151 h 151"/>
                <a:gd name="T76" fmla="*/ 70 w 119"/>
                <a:gd name="T77" fmla="*/ 151 h 151"/>
                <a:gd name="T78" fmla="*/ 70 w 119"/>
                <a:gd name="T79" fmla="*/ 151 h 151"/>
                <a:gd name="T80" fmla="*/ 77 w 119"/>
                <a:gd name="T81" fmla="*/ 151 h 151"/>
                <a:gd name="T82" fmla="*/ 88 w 119"/>
                <a:gd name="T83" fmla="*/ 148 h 151"/>
                <a:gd name="T84" fmla="*/ 92 w 119"/>
                <a:gd name="T85" fmla="*/ 146 h 151"/>
                <a:gd name="T86" fmla="*/ 95 w 119"/>
                <a:gd name="T87" fmla="*/ 143 h 151"/>
                <a:gd name="T88" fmla="*/ 98 w 119"/>
                <a:gd name="T89" fmla="*/ 140 h 151"/>
                <a:gd name="T90" fmla="*/ 100 w 119"/>
                <a:gd name="T91" fmla="*/ 134 h 151"/>
                <a:gd name="T92" fmla="*/ 100 w 119"/>
                <a:gd name="T93" fmla="*/ 134 h 151"/>
                <a:gd name="T94" fmla="*/ 104 w 119"/>
                <a:gd name="T95" fmla="*/ 118 h 151"/>
                <a:gd name="T96" fmla="*/ 110 w 119"/>
                <a:gd name="T97" fmla="*/ 97 h 151"/>
                <a:gd name="T98" fmla="*/ 119 w 119"/>
                <a:gd name="T99" fmla="*/ 74 h 151"/>
                <a:gd name="T100" fmla="*/ 119 w 119"/>
                <a:gd name="T101" fmla="*/ 0 h 151"/>
                <a:gd name="T102" fmla="*/ 44 w 119"/>
                <a:gd name="T103" fmla="*/ 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 h="151">
                  <a:moveTo>
                    <a:pt x="44" y="4"/>
                  </a:moveTo>
                  <a:lnTo>
                    <a:pt x="44" y="4"/>
                  </a:lnTo>
                  <a:lnTo>
                    <a:pt x="36" y="16"/>
                  </a:lnTo>
                  <a:lnTo>
                    <a:pt x="30" y="28"/>
                  </a:lnTo>
                  <a:lnTo>
                    <a:pt x="27" y="33"/>
                  </a:lnTo>
                  <a:lnTo>
                    <a:pt x="27" y="37"/>
                  </a:lnTo>
                  <a:lnTo>
                    <a:pt x="27" y="37"/>
                  </a:lnTo>
                  <a:lnTo>
                    <a:pt x="25" y="43"/>
                  </a:lnTo>
                  <a:lnTo>
                    <a:pt x="22" y="47"/>
                  </a:lnTo>
                  <a:lnTo>
                    <a:pt x="13" y="59"/>
                  </a:lnTo>
                  <a:lnTo>
                    <a:pt x="4" y="70"/>
                  </a:lnTo>
                  <a:lnTo>
                    <a:pt x="1" y="76"/>
                  </a:lnTo>
                  <a:lnTo>
                    <a:pt x="0" y="80"/>
                  </a:lnTo>
                  <a:lnTo>
                    <a:pt x="0" y="80"/>
                  </a:lnTo>
                  <a:lnTo>
                    <a:pt x="1" y="86"/>
                  </a:lnTo>
                  <a:lnTo>
                    <a:pt x="4" y="92"/>
                  </a:lnTo>
                  <a:lnTo>
                    <a:pt x="12" y="107"/>
                  </a:lnTo>
                  <a:lnTo>
                    <a:pt x="22" y="125"/>
                  </a:lnTo>
                  <a:lnTo>
                    <a:pt x="22" y="125"/>
                  </a:lnTo>
                  <a:lnTo>
                    <a:pt x="24" y="119"/>
                  </a:lnTo>
                  <a:lnTo>
                    <a:pt x="28" y="106"/>
                  </a:lnTo>
                  <a:lnTo>
                    <a:pt x="31" y="98"/>
                  </a:lnTo>
                  <a:lnTo>
                    <a:pt x="36" y="92"/>
                  </a:lnTo>
                  <a:lnTo>
                    <a:pt x="39" y="88"/>
                  </a:lnTo>
                  <a:lnTo>
                    <a:pt x="41" y="88"/>
                  </a:lnTo>
                  <a:lnTo>
                    <a:pt x="43" y="88"/>
                  </a:lnTo>
                  <a:lnTo>
                    <a:pt x="43" y="88"/>
                  </a:lnTo>
                  <a:lnTo>
                    <a:pt x="47" y="89"/>
                  </a:lnTo>
                  <a:lnTo>
                    <a:pt x="49" y="95"/>
                  </a:lnTo>
                  <a:lnTo>
                    <a:pt x="50" y="101"/>
                  </a:lnTo>
                  <a:lnTo>
                    <a:pt x="49" y="109"/>
                  </a:lnTo>
                  <a:lnTo>
                    <a:pt x="47" y="134"/>
                  </a:lnTo>
                  <a:lnTo>
                    <a:pt x="47" y="134"/>
                  </a:lnTo>
                  <a:lnTo>
                    <a:pt x="47" y="137"/>
                  </a:lnTo>
                  <a:lnTo>
                    <a:pt x="49" y="140"/>
                  </a:lnTo>
                  <a:lnTo>
                    <a:pt x="55" y="146"/>
                  </a:lnTo>
                  <a:lnTo>
                    <a:pt x="62" y="151"/>
                  </a:lnTo>
                  <a:lnTo>
                    <a:pt x="65" y="151"/>
                  </a:lnTo>
                  <a:lnTo>
                    <a:pt x="70" y="151"/>
                  </a:lnTo>
                  <a:lnTo>
                    <a:pt x="70" y="151"/>
                  </a:lnTo>
                  <a:lnTo>
                    <a:pt x="77" y="151"/>
                  </a:lnTo>
                  <a:lnTo>
                    <a:pt x="88" y="148"/>
                  </a:lnTo>
                  <a:lnTo>
                    <a:pt x="92" y="146"/>
                  </a:lnTo>
                  <a:lnTo>
                    <a:pt x="95" y="143"/>
                  </a:lnTo>
                  <a:lnTo>
                    <a:pt x="98" y="140"/>
                  </a:lnTo>
                  <a:lnTo>
                    <a:pt x="100" y="134"/>
                  </a:lnTo>
                  <a:lnTo>
                    <a:pt x="100" y="134"/>
                  </a:lnTo>
                  <a:lnTo>
                    <a:pt x="104" y="118"/>
                  </a:lnTo>
                  <a:lnTo>
                    <a:pt x="110" y="97"/>
                  </a:lnTo>
                  <a:lnTo>
                    <a:pt x="119" y="74"/>
                  </a:lnTo>
                  <a:lnTo>
                    <a:pt x="119" y="0"/>
                  </a:lnTo>
                  <a:lnTo>
                    <a:pt x="44" y="4"/>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 name="Freeform 75">
              <a:extLst>
                <a:ext uri="{FF2B5EF4-FFF2-40B4-BE49-F238E27FC236}">
                  <a16:creationId xmlns:a16="http://schemas.microsoft.com/office/drawing/2014/main" id="{9B02D95D-C466-4A82-B551-C9F045DCCF04}"/>
                </a:ext>
              </a:extLst>
            </p:cNvPr>
            <p:cNvSpPr>
              <a:spLocks/>
            </p:cNvSpPr>
            <p:nvPr/>
          </p:nvSpPr>
          <p:spPr bwMode="auto">
            <a:xfrm>
              <a:off x="1245" y="3249"/>
              <a:ext cx="105" cy="111"/>
            </a:xfrm>
            <a:custGeom>
              <a:avLst/>
              <a:gdLst>
                <a:gd name="T0" fmla="*/ 0 w 209"/>
                <a:gd name="T1" fmla="*/ 94 h 221"/>
                <a:gd name="T2" fmla="*/ 16 w 209"/>
                <a:gd name="T3" fmla="*/ 127 h 221"/>
                <a:gd name="T4" fmla="*/ 19 w 209"/>
                <a:gd name="T5" fmla="*/ 140 h 221"/>
                <a:gd name="T6" fmla="*/ 19 w 209"/>
                <a:gd name="T7" fmla="*/ 152 h 221"/>
                <a:gd name="T8" fmla="*/ 24 w 209"/>
                <a:gd name="T9" fmla="*/ 163 h 221"/>
                <a:gd name="T10" fmla="*/ 30 w 209"/>
                <a:gd name="T11" fmla="*/ 164 h 221"/>
                <a:gd name="T12" fmla="*/ 33 w 209"/>
                <a:gd name="T13" fmla="*/ 164 h 221"/>
                <a:gd name="T14" fmla="*/ 42 w 209"/>
                <a:gd name="T15" fmla="*/ 157 h 221"/>
                <a:gd name="T16" fmla="*/ 46 w 209"/>
                <a:gd name="T17" fmla="*/ 142 h 221"/>
                <a:gd name="T18" fmla="*/ 52 w 209"/>
                <a:gd name="T19" fmla="*/ 111 h 221"/>
                <a:gd name="T20" fmla="*/ 54 w 209"/>
                <a:gd name="T21" fmla="*/ 106 h 221"/>
                <a:gd name="T22" fmla="*/ 60 w 209"/>
                <a:gd name="T23" fmla="*/ 97 h 221"/>
                <a:gd name="T24" fmla="*/ 66 w 209"/>
                <a:gd name="T25" fmla="*/ 94 h 221"/>
                <a:gd name="T26" fmla="*/ 70 w 209"/>
                <a:gd name="T27" fmla="*/ 126 h 221"/>
                <a:gd name="T28" fmla="*/ 70 w 209"/>
                <a:gd name="T29" fmla="*/ 158 h 221"/>
                <a:gd name="T30" fmla="*/ 69 w 209"/>
                <a:gd name="T31" fmla="*/ 164 h 221"/>
                <a:gd name="T32" fmla="*/ 58 w 209"/>
                <a:gd name="T33" fmla="*/ 188 h 221"/>
                <a:gd name="T34" fmla="*/ 57 w 209"/>
                <a:gd name="T35" fmla="*/ 196 h 221"/>
                <a:gd name="T36" fmla="*/ 61 w 209"/>
                <a:gd name="T37" fmla="*/ 211 h 221"/>
                <a:gd name="T38" fmla="*/ 67 w 209"/>
                <a:gd name="T39" fmla="*/ 218 h 221"/>
                <a:gd name="T40" fmla="*/ 78 w 209"/>
                <a:gd name="T41" fmla="*/ 221 h 221"/>
                <a:gd name="T42" fmla="*/ 84 w 209"/>
                <a:gd name="T43" fmla="*/ 218 h 221"/>
                <a:gd name="T44" fmla="*/ 101 w 209"/>
                <a:gd name="T45" fmla="*/ 205 h 221"/>
                <a:gd name="T46" fmla="*/ 122 w 209"/>
                <a:gd name="T47" fmla="*/ 197 h 221"/>
                <a:gd name="T48" fmla="*/ 134 w 209"/>
                <a:gd name="T49" fmla="*/ 197 h 221"/>
                <a:gd name="T50" fmla="*/ 152 w 209"/>
                <a:gd name="T51" fmla="*/ 199 h 221"/>
                <a:gd name="T52" fmla="*/ 163 w 209"/>
                <a:gd name="T53" fmla="*/ 196 h 221"/>
                <a:gd name="T54" fmla="*/ 176 w 209"/>
                <a:gd name="T55" fmla="*/ 188 h 221"/>
                <a:gd name="T56" fmla="*/ 191 w 209"/>
                <a:gd name="T57" fmla="*/ 176 h 221"/>
                <a:gd name="T58" fmla="*/ 205 w 209"/>
                <a:gd name="T59" fmla="*/ 155 h 221"/>
                <a:gd name="T60" fmla="*/ 209 w 209"/>
                <a:gd name="T61" fmla="*/ 124 h 221"/>
                <a:gd name="T62" fmla="*/ 208 w 209"/>
                <a:gd name="T63" fmla="*/ 106 h 221"/>
                <a:gd name="T64" fmla="*/ 200 w 209"/>
                <a:gd name="T65" fmla="*/ 79 h 221"/>
                <a:gd name="T66" fmla="*/ 190 w 209"/>
                <a:gd name="T67" fmla="*/ 55 h 221"/>
                <a:gd name="T68" fmla="*/ 121 w 209"/>
                <a:gd name="T69" fmla="*/ 0 h 221"/>
                <a:gd name="T70" fmla="*/ 0 w 209"/>
                <a:gd name="T71"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9" h="221">
                  <a:moveTo>
                    <a:pt x="0" y="94"/>
                  </a:moveTo>
                  <a:lnTo>
                    <a:pt x="0" y="94"/>
                  </a:lnTo>
                  <a:lnTo>
                    <a:pt x="10" y="111"/>
                  </a:lnTo>
                  <a:lnTo>
                    <a:pt x="16" y="127"/>
                  </a:lnTo>
                  <a:lnTo>
                    <a:pt x="19" y="135"/>
                  </a:lnTo>
                  <a:lnTo>
                    <a:pt x="19" y="140"/>
                  </a:lnTo>
                  <a:lnTo>
                    <a:pt x="19" y="140"/>
                  </a:lnTo>
                  <a:lnTo>
                    <a:pt x="19" y="152"/>
                  </a:lnTo>
                  <a:lnTo>
                    <a:pt x="22" y="160"/>
                  </a:lnTo>
                  <a:lnTo>
                    <a:pt x="24" y="163"/>
                  </a:lnTo>
                  <a:lnTo>
                    <a:pt x="25" y="164"/>
                  </a:lnTo>
                  <a:lnTo>
                    <a:pt x="30" y="164"/>
                  </a:lnTo>
                  <a:lnTo>
                    <a:pt x="33" y="164"/>
                  </a:lnTo>
                  <a:lnTo>
                    <a:pt x="33" y="164"/>
                  </a:lnTo>
                  <a:lnTo>
                    <a:pt x="37" y="163"/>
                  </a:lnTo>
                  <a:lnTo>
                    <a:pt x="42" y="157"/>
                  </a:lnTo>
                  <a:lnTo>
                    <a:pt x="45" y="149"/>
                  </a:lnTo>
                  <a:lnTo>
                    <a:pt x="46" y="142"/>
                  </a:lnTo>
                  <a:lnTo>
                    <a:pt x="51" y="124"/>
                  </a:lnTo>
                  <a:lnTo>
                    <a:pt x="52" y="111"/>
                  </a:lnTo>
                  <a:lnTo>
                    <a:pt x="52" y="111"/>
                  </a:lnTo>
                  <a:lnTo>
                    <a:pt x="54" y="106"/>
                  </a:lnTo>
                  <a:lnTo>
                    <a:pt x="55" y="102"/>
                  </a:lnTo>
                  <a:lnTo>
                    <a:pt x="60" y="97"/>
                  </a:lnTo>
                  <a:lnTo>
                    <a:pt x="64" y="96"/>
                  </a:lnTo>
                  <a:lnTo>
                    <a:pt x="66" y="94"/>
                  </a:lnTo>
                  <a:lnTo>
                    <a:pt x="66" y="94"/>
                  </a:lnTo>
                  <a:lnTo>
                    <a:pt x="70" y="126"/>
                  </a:lnTo>
                  <a:lnTo>
                    <a:pt x="72" y="149"/>
                  </a:lnTo>
                  <a:lnTo>
                    <a:pt x="70" y="158"/>
                  </a:lnTo>
                  <a:lnTo>
                    <a:pt x="69" y="164"/>
                  </a:lnTo>
                  <a:lnTo>
                    <a:pt x="69" y="164"/>
                  </a:lnTo>
                  <a:lnTo>
                    <a:pt x="61" y="181"/>
                  </a:lnTo>
                  <a:lnTo>
                    <a:pt x="58" y="188"/>
                  </a:lnTo>
                  <a:lnTo>
                    <a:pt x="57" y="196"/>
                  </a:lnTo>
                  <a:lnTo>
                    <a:pt x="57" y="196"/>
                  </a:lnTo>
                  <a:lnTo>
                    <a:pt x="58" y="205"/>
                  </a:lnTo>
                  <a:lnTo>
                    <a:pt x="61" y="211"/>
                  </a:lnTo>
                  <a:lnTo>
                    <a:pt x="64" y="215"/>
                  </a:lnTo>
                  <a:lnTo>
                    <a:pt x="67" y="218"/>
                  </a:lnTo>
                  <a:lnTo>
                    <a:pt x="72" y="221"/>
                  </a:lnTo>
                  <a:lnTo>
                    <a:pt x="78" y="221"/>
                  </a:lnTo>
                  <a:lnTo>
                    <a:pt x="84" y="218"/>
                  </a:lnTo>
                  <a:lnTo>
                    <a:pt x="84" y="218"/>
                  </a:lnTo>
                  <a:lnTo>
                    <a:pt x="94" y="211"/>
                  </a:lnTo>
                  <a:lnTo>
                    <a:pt x="101" y="205"/>
                  </a:lnTo>
                  <a:lnTo>
                    <a:pt x="110" y="200"/>
                  </a:lnTo>
                  <a:lnTo>
                    <a:pt x="122" y="197"/>
                  </a:lnTo>
                  <a:lnTo>
                    <a:pt x="122" y="197"/>
                  </a:lnTo>
                  <a:lnTo>
                    <a:pt x="134" y="197"/>
                  </a:lnTo>
                  <a:lnTo>
                    <a:pt x="145" y="199"/>
                  </a:lnTo>
                  <a:lnTo>
                    <a:pt x="152" y="199"/>
                  </a:lnTo>
                  <a:lnTo>
                    <a:pt x="157" y="197"/>
                  </a:lnTo>
                  <a:lnTo>
                    <a:pt x="163" y="196"/>
                  </a:lnTo>
                  <a:lnTo>
                    <a:pt x="163" y="196"/>
                  </a:lnTo>
                  <a:lnTo>
                    <a:pt x="176" y="188"/>
                  </a:lnTo>
                  <a:lnTo>
                    <a:pt x="184" y="184"/>
                  </a:lnTo>
                  <a:lnTo>
                    <a:pt x="191" y="176"/>
                  </a:lnTo>
                  <a:lnTo>
                    <a:pt x="199" y="166"/>
                  </a:lnTo>
                  <a:lnTo>
                    <a:pt x="205" y="155"/>
                  </a:lnTo>
                  <a:lnTo>
                    <a:pt x="208" y="140"/>
                  </a:lnTo>
                  <a:lnTo>
                    <a:pt x="209" y="124"/>
                  </a:lnTo>
                  <a:lnTo>
                    <a:pt x="209" y="124"/>
                  </a:lnTo>
                  <a:lnTo>
                    <a:pt x="208" y="106"/>
                  </a:lnTo>
                  <a:lnTo>
                    <a:pt x="205" y="91"/>
                  </a:lnTo>
                  <a:lnTo>
                    <a:pt x="200" y="79"/>
                  </a:lnTo>
                  <a:lnTo>
                    <a:pt x="197" y="69"/>
                  </a:lnTo>
                  <a:lnTo>
                    <a:pt x="190" y="55"/>
                  </a:lnTo>
                  <a:lnTo>
                    <a:pt x="187" y="51"/>
                  </a:lnTo>
                  <a:lnTo>
                    <a:pt x="121" y="0"/>
                  </a:lnTo>
                  <a:lnTo>
                    <a:pt x="37" y="16"/>
                  </a:lnTo>
                  <a:lnTo>
                    <a:pt x="0" y="94"/>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 name="Freeform 76">
              <a:extLst>
                <a:ext uri="{FF2B5EF4-FFF2-40B4-BE49-F238E27FC236}">
                  <a16:creationId xmlns:a16="http://schemas.microsoft.com/office/drawing/2014/main" id="{DCA15945-0CFA-4ADB-9AAC-CF4E367557E6}"/>
                </a:ext>
              </a:extLst>
            </p:cNvPr>
            <p:cNvSpPr>
              <a:spLocks/>
            </p:cNvSpPr>
            <p:nvPr/>
          </p:nvSpPr>
          <p:spPr bwMode="auto">
            <a:xfrm>
              <a:off x="676" y="3019"/>
              <a:ext cx="214" cy="394"/>
            </a:xfrm>
            <a:custGeom>
              <a:avLst/>
              <a:gdLst>
                <a:gd name="T0" fmla="*/ 347 w 428"/>
                <a:gd name="T1" fmla="*/ 0 h 789"/>
                <a:gd name="T2" fmla="*/ 136 w 428"/>
                <a:gd name="T3" fmla="*/ 21 h 789"/>
                <a:gd name="T4" fmla="*/ 88 w 428"/>
                <a:gd name="T5" fmla="*/ 146 h 789"/>
                <a:gd name="T6" fmla="*/ 19 w 428"/>
                <a:gd name="T7" fmla="*/ 362 h 789"/>
                <a:gd name="T8" fmla="*/ 0 w 428"/>
                <a:gd name="T9" fmla="*/ 733 h 789"/>
                <a:gd name="T10" fmla="*/ 79 w 428"/>
                <a:gd name="T11" fmla="*/ 772 h 789"/>
                <a:gd name="T12" fmla="*/ 277 w 428"/>
                <a:gd name="T13" fmla="*/ 789 h 789"/>
                <a:gd name="T14" fmla="*/ 428 w 428"/>
                <a:gd name="T15" fmla="*/ 763 h 789"/>
                <a:gd name="T16" fmla="*/ 425 w 428"/>
                <a:gd name="T17" fmla="*/ 618 h 789"/>
                <a:gd name="T18" fmla="*/ 410 w 428"/>
                <a:gd name="T19" fmla="*/ 257 h 789"/>
                <a:gd name="T20" fmla="*/ 347 w 428"/>
                <a:gd name="T21"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789">
                  <a:moveTo>
                    <a:pt x="347" y="0"/>
                  </a:moveTo>
                  <a:lnTo>
                    <a:pt x="136" y="21"/>
                  </a:lnTo>
                  <a:lnTo>
                    <a:pt x="88" y="146"/>
                  </a:lnTo>
                  <a:lnTo>
                    <a:pt x="19" y="362"/>
                  </a:lnTo>
                  <a:lnTo>
                    <a:pt x="0" y="733"/>
                  </a:lnTo>
                  <a:lnTo>
                    <a:pt x="79" y="772"/>
                  </a:lnTo>
                  <a:lnTo>
                    <a:pt x="277" y="789"/>
                  </a:lnTo>
                  <a:lnTo>
                    <a:pt x="428" y="763"/>
                  </a:lnTo>
                  <a:lnTo>
                    <a:pt x="425" y="618"/>
                  </a:lnTo>
                  <a:lnTo>
                    <a:pt x="410" y="257"/>
                  </a:lnTo>
                  <a:lnTo>
                    <a:pt x="347"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2" name="Freeform 77">
              <a:extLst>
                <a:ext uri="{FF2B5EF4-FFF2-40B4-BE49-F238E27FC236}">
                  <a16:creationId xmlns:a16="http://schemas.microsoft.com/office/drawing/2014/main" id="{CA37B27F-A2B2-4A24-9C56-55E6AC584A66}"/>
                </a:ext>
              </a:extLst>
            </p:cNvPr>
            <p:cNvSpPr>
              <a:spLocks/>
            </p:cNvSpPr>
            <p:nvPr/>
          </p:nvSpPr>
          <p:spPr bwMode="auto">
            <a:xfrm>
              <a:off x="722" y="2837"/>
              <a:ext cx="142" cy="118"/>
            </a:xfrm>
            <a:custGeom>
              <a:avLst/>
              <a:gdLst>
                <a:gd name="T0" fmla="*/ 5 w 285"/>
                <a:gd name="T1" fmla="*/ 211 h 235"/>
                <a:gd name="T2" fmla="*/ 0 w 285"/>
                <a:gd name="T3" fmla="*/ 129 h 235"/>
                <a:gd name="T4" fmla="*/ 5 w 285"/>
                <a:gd name="T5" fmla="*/ 106 h 235"/>
                <a:gd name="T6" fmla="*/ 9 w 285"/>
                <a:gd name="T7" fmla="*/ 88 h 235"/>
                <a:gd name="T8" fmla="*/ 11 w 285"/>
                <a:gd name="T9" fmla="*/ 66 h 235"/>
                <a:gd name="T10" fmla="*/ 14 w 285"/>
                <a:gd name="T11" fmla="*/ 54 h 235"/>
                <a:gd name="T12" fmla="*/ 20 w 285"/>
                <a:gd name="T13" fmla="*/ 49 h 235"/>
                <a:gd name="T14" fmla="*/ 33 w 285"/>
                <a:gd name="T15" fmla="*/ 46 h 235"/>
                <a:gd name="T16" fmla="*/ 75 w 285"/>
                <a:gd name="T17" fmla="*/ 30 h 235"/>
                <a:gd name="T18" fmla="*/ 90 w 285"/>
                <a:gd name="T19" fmla="*/ 19 h 235"/>
                <a:gd name="T20" fmla="*/ 96 w 285"/>
                <a:gd name="T21" fmla="*/ 15 h 235"/>
                <a:gd name="T22" fmla="*/ 118 w 285"/>
                <a:gd name="T23" fmla="*/ 4 h 235"/>
                <a:gd name="T24" fmla="*/ 145 w 285"/>
                <a:gd name="T25" fmla="*/ 0 h 235"/>
                <a:gd name="T26" fmla="*/ 151 w 285"/>
                <a:gd name="T27" fmla="*/ 1 h 235"/>
                <a:gd name="T28" fmla="*/ 171 w 285"/>
                <a:gd name="T29" fmla="*/ 9 h 235"/>
                <a:gd name="T30" fmla="*/ 195 w 285"/>
                <a:gd name="T31" fmla="*/ 21 h 235"/>
                <a:gd name="T32" fmla="*/ 202 w 285"/>
                <a:gd name="T33" fmla="*/ 24 h 235"/>
                <a:gd name="T34" fmla="*/ 232 w 285"/>
                <a:gd name="T35" fmla="*/ 46 h 235"/>
                <a:gd name="T36" fmla="*/ 261 w 285"/>
                <a:gd name="T37" fmla="*/ 69 h 235"/>
                <a:gd name="T38" fmla="*/ 267 w 285"/>
                <a:gd name="T39" fmla="*/ 72 h 235"/>
                <a:gd name="T40" fmla="*/ 271 w 285"/>
                <a:gd name="T41" fmla="*/ 76 h 235"/>
                <a:gd name="T42" fmla="*/ 277 w 285"/>
                <a:gd name="T43" fmla="*/ 105 h 235"/>
                <a:gd name="T44" fmla="*/ 283 w 285"/>
                <a:gd name="T45" fmla="*/ 157 h 235"/>
                <a:gd name="T46" fmla="*/ 279 w 285"/>
                <a:gd name="T47" fmla="*/ 199 h 235"/>
                <a:gd name="T48" fmla="*/ 274 w 285"/>
                <a:gd name="T49" fmla="*/ 202 h 235"/>
                <a:gd name="T50" fmla="*/ 256 w 285"/>
                <a:gd name="T51" fmla="*/ 223 h 235"/>
                <a:gd name="T52" fmla="*/ 250 w 285"/>
                <a:gd name="T53" fmla="*/ 235 h 235"/>
                <a:gd name="T54" fmla="*/ 252 w 285"/>
                <a:gd name="T55" fmla="*/ 232 h 235"/>
                <a:gd name="T56" fmla="*/ 252 w 285"/>
                <a:gd name="T57" fmla="*/ 213 h 235"/>
                <a:gd name="T58" fmla="*/ 247 w 285"/>
                <a:gd name="T59" fmla="*/ 198 h 235"/>
                <a:gd name="T60" fmla="*/ 240 w 285"/>
                <a:gd name="T61" fmla="*/ 183 h 235"/>
                <a:gd name="T62" fmla="*/ 228 w 285"/>
                <a:gd name="T63" fmla="*/ 165 h 235"/>
                <a:gd name="T64" fmla="*/ 225 w 285"/>
                <a:gd name="T65" fmla="*/ 159 h 235"/>
                <a:gd name="T66" fmla="*/ 226 w 285"/>
                <a:gd name="T67" fmla="*/ 135 h 235"/>
                <a:gd name="T68" fmla="*/ 225 w 285"/>
                <a:gd name="T69" fmla="*/ 124 h 235"/>
                <a:gd name="T70" fmla="*/ 216 w 285"/>
                <a:gd name="T71" fmla="*/ 99 h 235"/>
                <a:gd name="T72" fmla="*/ 207 w 285"/>
                <a:gd name="T73" fmla="*/ 88 h 235"/>
                <a:gd name="T74" fmla="*/ 193 w 285"/>
                <a:gd name="T75" fmla="*/ 82 h 235"/>
                <a:gd name="T76" fmla="*/ 178 w 285"/>
                <a:gd name="T77" fmla="*/ 79 h 235"/>
                <a:gd name="T78" fmla="*/ 154 w 285"/>
                <a:gd name="T79" fmla="*/ 81 h 235"/>
                <a:gd name="T80" fmla="*/ 151 w 285"/>
                <a:gd name="T81" fmla="*/ 84 h 235"/>
                <a:gd name="T82" fmla="*/ 148 w 285"/>
                <a:gd name="T83" fmla="*/ 87 h 235"/>
                <a:gd name="T84" fmla="*/ 138 w 285"/>
                <a:gd name="T85" fmla="*/ 94 h 235"/>
                <a:gd name="T86" fmla="*/ 136 w 285"/>
                <a:gd name="T87" fmla="*/ 90 h 235"/>
                <a:gd name="T88" fmla="*/ 126 w 285"/>
                <a:gd name="T89" fmla="*/ 85 h 235"/>
                <a:gd name="T90" fmla="*/ 118 w 285"/>
                <a:gd name="T91" fmla="*/ 85 h 235"/>
                <a:gd name="T92" fmla="*/ 99 w 285"/>
                <a:gd name="T93" fmla="*/ 88 h 235"/>
                <a:gd name="T94" fmla="*/ 90 w 285"/>
                <a:gd name="T95" fmla="*/ 94 h 235"/>
                <a:gd name="T96" fmla="*/ 79 w 285"/>
                <a:gd name="T97" fmla="*/ 102 h 235"/>
                <a:gd name="T98" fmla="*/ 50 w 285"/>
                <a:gd name="T99" fmla="*/ 112 h 235"/>
                <a:gd name="T100" fmla="*/ 54 w 285"/>
                <a:gd name="T101" fmla="*/ 103 h 235"/>
                <a:gd name="T102" fmla="*/ 54 w 285"/>
                <a:gd name="T103" fmla="*/ 96 h 235"/>
                <a:gd name="T104" fmla="*/ 51 w 285"/>
                <a:gd name="T105" fmla="*/ 96 h 235"/>
                <a:gd name="T106" fmla="*/ 32 w 285"/>
                <a:gd name="T107" fmla="*/ 105 h 235"/>
                <a:gd name="T108" fmla="*/ 23 w 285"/>
                <a:gd name="T109" fmla="*/ 114 h 235"/>
                <a:gd name="T110" fmla="*/ 21 w 285"/>
                <a:gd name="T111" fmla="*/ 117 h 235"/>
                <a:gd name="T112" fmla="*/ 9 w 285"/>
                <a:gd name="T113" fmla="*/ 193 h 235"/>
                <a:gd name="T114" fmla="*/ 5 w 285"/>
                <a:gd name="T115" fmla="*/ 21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5" h="235">
                  <a:moveTo>
                    <a:pt x="5" y="211"/>
                  </a:moveTo>
                  <a:lnTo>
                    <a:pt x="5" y="211"/>
                  </a:lnTo>
                  <a:lnTo>
                    <a:pt x="0" y="129"/>
                  </a:lnTo>
                  <a:lnTo>
                    <a:pt x="0" y="129"/>
                  </a:lnTo>
                  <a:lnTo>
                    <a:pt x="2" y="117"/>
                  </a:lnTo>
                  <a:lnTo>
                    <a:pt x="5" y="106"/>
                  </a:lnTo>
                  <a:lnTo>
                    <a:pt x="9" y="88"/>
                  </a:lnTo>
                  <a:lnTo>
                    <a:pt x="9" y="88"/>
                  </a:lnTo>
                  <a:lnTo>
                    <a:pt x="11" y="79"/>
                  </a:lnTo>
                  <a:lnTo>
                    <a:pt x="11" y="66"/>
                  </a:lnTo>
                  <a:lnTo>
                    <a:pt x="12" y="60"/>
                  </a:lnTo>
                  <a:lnTo>
                    <a:pt x="14" y="54"/>
                  </a:lnTo>
                  <a:lnTo>
                    <a:pt x="15" y="51"/>
                  </a:lnTo>
                  <a:lnTo>
                    <a:pt x="20" y="49"/>
                  </a:lnTo>
                  <a:lnTo>
                    <a:pt x="20" y="49"/>
                  </a:lnTo>
                  <a:lnTo>
                    <a:pt x="33" y="46"/>
                  </a:lnTo>
                  <a:lnTo>
                    <a:pt x="54" y="39"/>
                  </a:lnTo>
                  <a:lnTo>
                    <a:pt x="75" y="30"/>
                  </a:lnTo>
                  <a:lnTo>
                    <a:pt x="84" y="25"/>
                  </a:lnTo>
                  <a:lnTo>
                    <a:pt x="90" y="19"/>
                  </a:lnTo>
                  <a:lnTo>
                    <a:pt x="90" y="19"/>
                  </a:lnTo>
                  <a:lnTo>
                    <a:pt x="96" y="15"/>
                  </a:lnTo>
                  <a:lnTo>
                    <a:pt x="103" y="10"/>
                  </a:lnTo>
                  <a:lnTo>
                    <a:pt x="118" y="4"/>
                  </a:lnTo>
                  <a:lnTo>
                    <a:pt x="132" y="1"/>
                  </a:lnTo>
                  <a:lnTo>
                    <a:pt x="145" y="0"/>
                  </a:lnTo>
                  <a:lnTo>
                    <a:pt x="145" y="0"/>
                  </a:lnTo>
                  <a:lnTo>
                    <a:pt x="151" y="1"/>
                  </a:lnTo>
                  <a:lnTo>
                    <a:pt x="157" y="3"/>
                  </a:lnTo>
                  <a:lnTo>
                    <a:pt x="171" y="9"/>
                  </a:lnTo>
                  <a:lnTo>
                    <a:pt x="184" y="16"/>
                  </a:lnTo>
                  <a:lnTo>
                    <a:pt x="195" y="21"/>
                  </a:lnTo>
                  <a:lnTo>
                    <a:pt x="195" y="21"/>
                  </a:lnTo>
                  <a:lnTo>
                    <a:pt x="202" y="24"/>
                  </a:lnTo>
                  <a:lnTo>
                    <a:pt x="211" y="30"/>
                  </a:lnTo>
                  <a:lnTo>
                    <a:pt x="232" y="46"/>
                  </a:lnTo>
                  <a:lnTo>
                    <a:pt x="252" y="63"/>
                  </a:lnTo>
                  <a:lnTo>
                    <a:pt x="261" y="69"/>
                  </a:lnTo>
                  <a:lnTo>
                    <a:pt x="267" y="72"/>
                  </a:lnTo>
                  <a:lnTo>
                    <a:pt x="267" y="72"/>
                  </a:lnTo>
                  <a:lnTo>
                    <a:pt x="268" y="73"/>
                  </a:lnTo>
                  <a:lnTo>
                    <a:pt x="271" y="76"/>
                  </a:lnTo>
                  <a:lnTo>
                    <a:pt x="274" y="88"/>
                  </a:lnTo>
                  <a:lnTo>
                    <a:pt x="277" y="105"/>
                  </a:lnTo>
                  <a:lnTo>
                    <a:pt x="280" y="123"/>
                  </a:lnTo>
                  <a:lnTo>
                    <a:pt x="283" y="157"/>
                  </a:lnTo>
                  <a:lnTo>
                    <a:pt x="285" y="174"/>
                  </a:lnTo>
                  <a:lnTo>
                    <a:pt x="279" y="199"/>
                  </a:lnTo>
                  <a:lnTo>
                    <a:pt x="279" y="199"/>
                  </a:lnTo>
                  <a:lnTo>
                    <a:pt x="274" y="202"/>
                  </a:lnTo>
                  <a:lnTo>
                    <a:pt x="265" y="211"/>
                  </a:lnTo>
                  <a:lnTo>
                    <a:pt x="256" y="223"/>
                  </a:lnTo>
                  <a:lnTo>
                    <a:pt x="252" y="229"/>
                  </a:lnTo>
                  <a:lnTo>
                    <a:pt x="250" y="235"/>
                  </a:lnTo>
                  <a:lnTo>
                    <a:pt x="250" y="235"/>
                  </a:lnTo>
                  <a:lnTo>
                    <a:pt x="252" y="232"/>
                  </a:lnTo>
                  <a:lnTo>
                    <a:pt x="252" y="225"/>
                  </a:lnTo>
                  <a:lnTo>
                    <a:pt x="252" y="213"/>
                  </a:lnTo>
                  <a:lnTo>
                    <a:pt x="250" y="205"/>
                  </a:lnTo>
                  <a:lnTo>
                    <a:pt x="247" y="198"/>
                  </a:lnTo>
                  <a:lnTo>
                    <a:pt x="247" y="198"/>
                  </a:lnTo>
                  <a:lnTo>
                    <a:pt x="240" y="183"/>
                  </a:lnTo>
                  <a:lnTo>
                    <a:pt x="232" y="172"/>
                  </a:lnTo>
                  <a:lnTo>
                    <a:pt x="228" y="165"/>
                  </a:lnTo>
                  <a:lnTo>
                    <a:pt x="225" y="159"/>
                  </a:lnTo>
                  <a:lnTo>
                    <a:pt x="225" y="159"/>
                  </a:lnTo>
                  <a:lnTo>
                    <a:pt x="226" y="145"/>
                  </a:lnTo>
                  <a:lnTo>
                    <a:pt x="226" y="135"/>
                  </a:lnTo>
                  <a:lnTo>
                    <a:pt x="225" y="124"/>
                  </a:lnTo>
                  <a:lnTo>
                    <a:pt x="225" y="124"/>
                  </a:lnTo>
                  <a:lnTo>
                    <a:pt x="220" y="112"/>
                  </a:lnTo>
                  <a:lnTo>
                    <a:pt x="216" y="99"/>
                  </a:lnTo>
                  <a:lnTo>
                    <a:pt x="211" y="93"/>
                  </a:lnTo>
                  <a:lnTo>
                    <a:pt x="207" y="88"/>
                  </a:lnTo>
                  <a:lnTo>
                    <a:pt x="201" y="84"/>
                  </a:lnTo>
                  <a:lnTo>
                    <a:pt x="193" y="82"/>
                  </a:lnTo>
                  <a:lnTo>
                    <a:pt x="193" y="82"/>
                  </a:lnTo>
                  <a:lnTo>
                    <a:pt x="178" y="79"/>
                  </a:lnTo>
                  <a:lnTo>
                    <a:pt x="165" y="79"/>
                  </a:lnTo>
                  <a:lnTo>
                    <a:pt x="154" y="81"/>
                  </a:lnTo>
                  <a:lnTo>
                    <a:pt x="151" y="82"/>
                  </a:lnTo>
                  <a:lnTo>
                    <a:pt x="151" y="84"/>
                  </a:lnTo>
                  <a:lnTo>
                    <a:pt x="151" y="84"/>
                  </a:lnTo>
                  <a:lnTo>
                    <a:pt x="148" y="87"/>
                  </a:lnTo>
                  <a:lnTo>
                    <a:pt x="145" y="90"/>
                  </a:lnTo>
                  <a:lnTo>
                    <a:pt x="138" y="94"/>
                  </a:lnTo>
                  <a:lnTo>
                    <a:pt x="138" y="94"/>
                  </a:lnTo>
                  <a:lnTo>
                    <a:pt x="136" y="90"/>
                  </a:lnTo>
                  <a:lnTo>
                    <a:pt x="133" y="87"/>
                  </a:lnTo>
                  <a:lnTo>
                    <a:pt x="126" y="85"/>
                  </a:lnTo>
                  <a:lnTo>
                    <a:pt x="126" y="85"/>
                  </a:lnTo>
                  <a:lnTo>
                    <a:pt x="118" y="85"/>
                  </a:lnTo>
                  <a:lnTo>
                    <a:pt x="109" y="85"/>
                  </a:lnTo>
                  <a:lnTo>
                    <a:pt x="99" y="88"/>
                  </a:lnTo>
                  <a:lnTo>
                    <a:pt x="94" y="90"/>
                  </a:lnTo>
                  <a:lnTo>
                    <a:pt x="90" y="94"/>
                  </a:lnTo>
                  <a:lnTo>
                    <a:pt x="90" y="94"/>
                  </a:lnTo>
                  <a:lnTo>
                    <a:pt x="79" y="102"/>
                  </a:lnTo>
                  <a:lnTo>
                    <a:pt x="65" y="108"/>
                  </a:lnTo>
                  <a:lnTo>
                    <a:pt x="50" y="112"/>
                  </a:lnTo>
                  <a:lnTo>
                    <a:pt x="50" y="112"/>
                  </a:lnTo>
                  <a:lnTo>
                    <a:pt x="54" y="103"/>
                  </a:lnTo>
                  <a:lnTo>
                    <a:pt x="54" y="97"/>
                  </a:lnTo>
                  <a:lnTo>
                    <a:pt x="54" y="96"/>
                  </a:lnTo>
                  <a:lnTo>
                    <a:pt x="51" y="96"/>
                  </a:lnTo>
                  <a:lnTo>
                    <a:pt x="51" y="96"/>
                  </a:lnTo>
                  <a:lnTo>
                    <a:pt x="42" y="99"/>
                  </a:lnTo>
                  <a:lnTo>
                    <a:pt x="32" y="105"/>
                  </a:lnTo>
                  <a:lnTo>
                    <a:pt x="24" y="111"/>
                  </a:lnTo>
                  <a:lnTo>
                    <a:pt x="23" y="114"/>
                  </a:lnTo>
                  <a:lnTo>
                    <a:pt x="21" y="117"/>
                  </a:lnTo>
                  <a:lnTo>
                    <a:pt x="21" y="117"/>
                  </a:lnTo>
                  <a:lnTo>
                    <a:pt x="15" y="162"/>
                  </a:lnTo>
                  <a:lnTo>
                    <a:pt x="9" y="193"/>
                  </a:lnTo>
                  <a:lnTo>
                    <a:pt x="6" y="205"/>
                  </a:lnTo>
                  <a:lnTo>
                    <a:pt x="5" y="211"/>
                  </a:lnTo>
                  <a:lnTo>
                    <a:pt x="5" y="211"/>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3" name="Freeform 78">
              <a:extLst>
                <a:ext uri="{FF2B5EF4-FFF2-40B4-BE49-F238E27FC236}">
                  <a16:creationId xmlns:a16="http://schemas.microsoft.com/office/drawing/2014/main" id="{1FDC0F4A-48C6-4706-B238-3B87440D75FE}"/>
                </a:ext>
              </a:extLst>
            </p:cNvPr>
            <p:cNvSpPr>
              <a:spLocks/>
            </p:cNvSpPr>
            <p:nvPr/>
          </p:nvSpPr>
          <p:spPr bwMode="auto">
            <a:xfrm>
              <a:off x="719" y="2869"/>
              <a:ext cx="148" cy="212"/>
            </a:xfrm>
            <a:custGeom>
              <a:avLst/>
              <a:gdLst>
                <a:gd name="T0" fmla="*/ 271 w 296"/>
                <a:gd name="T1" fmla="*/ 132 h 424"/>
                <a:gd name="T2" fmla="*/ 281 w 296"/>
                <a:gd name="T3" fmla="*/ 132 h 424"/>
                <a:gd name="T4" fmla="*/ 289 w 296"/>
                <a:gd name="T5" fmla="*/ 135 h 424"/>
                <a:gd name="T6" fmla="*/ 294 w 296"/>
                <a:gd name="T7" fmla="*/ 141 h 424"/>
                <a:gd name="T8" fmla="*/ 296 w 296"/>
                <a:gd name="T9" fmla="*/ 155 h 424"/>
                <a:gd name="T10" fmla="*/ 294 w 296"/>
                <a:gd name="T11" fmla="*/ 174 h 424"/>
                <a:gd name="T12" fmla="*/ 289 w 296"/>
                <a:gd name="T13" fmla="*/ 198 h 424"/>
                <a:gd name="T14" fmla="*/ 277 w 296"/>
                <a:gd name="T15" fmla="*/ 220 h 424"/>
                <a:gd name="T16" fmla="*/ 269 w 296"/>
                <a:gd name="T17" fmla="*/ 231 h 424"/>
                <a:gd name="T18" fmla="*/ 257 w 296"/>
                <a:gd name="T19" fmla="*/ 237 h 424"/>
                <a:gd name="T20" fmla="*/ 248 w 296"/>
                <a:gd name="T21" fmla="*/ 235 h 424"/>
                <a:gd name="T22" fmla="*/ 242 w 296"/>
                <a:gd name="T23" fmla="*/ 229 h 424"/>
                <a:gd name="T24" fmla="*/ 175 w 296"/>
                <a:gd name="T25" fmla="*/ 388 h 424"/>
                <a:gd name="T26" fmla="*/ 94 w 296"/>
                <a:gd name="T27" fmla="*/ 412 h 424"/>
                <a:gd name="T28" fmla="*/ 57 w 296"/>
                <a:gd name="T29" fmla="*/ 330 h 424"/>
                <a:gd name="T30" fmla="*/ 31 w 296"/>
                <a:gd name="T31" fmla="*/ 276 h 424"/>
                <a:gd name="T32" fmla="*/ 27 w 296"/>
                <a:gd name="T33" fmla="*/ 259 h 424"/>
                <a:gd name="T34" fmla="*/ 27 w 296"/>
                <a:gd name="T35" fmla="*/ 253 h 424"/>
                <a:gd name="T36" fmla="*/ 19 w 296"/>
                <a:gd name="T37" fmla="*/ 237 h 424"/>
                <a:gd name="T38" fmla="*/ 10 w 296"/>
                <a:gd name="T39" fmla="*/ 216 h 424"/>
                <a:gd name="T40" fmla="*/ 6 w 296"/>
                <a:gd name="T41" fmla="*/ 202 h 424"/>
                <a:gd name="T42" fmla="*/ 0 w 296"/>
                <a:gd name="T43" fmla="*/ 171 h 424"/>
                <a:gd name="T44" fmla="*/ 3 w 296"/>
                <a:gd name="T45" fmla="*/ 147 h 424"/>
                <a:gd name="T46" fmla="*/ 7 w 296"/>
                <a:gd name="T47" fmla="*/ 135 h 424"/>
                <a:gd name="T48" fmla="*/ 13 w 296"/>
                <a:gd name="T49" fmla="*/ 107 h 424"/>
                <a:gd name="T50" fmla="*/ 15 w 296"/>
                <a:gd name="T51" fmla="*/ 77 h 424"/>
                <a:gd name="T52" fmla="*/ 18 w 296"/>
                <a:gd name="T53" fmla="*/ 38 h 424"/>
                <a:gd name="T54" fmla="*/ 22 w 296"/>
                <a:gd name="T55" fmla="*/ 30 h 424"/>
                <a:gd name="T56" fmla="*/ 34 w 296"/>
                <a:gd name="T57" fmla="*/ 18 h 424"/>
                <a:gd name="T58" fmla="*/ 58 w 296"/>
                <a:gd name="T59" fmla="*/ 8 h 424"/>
                <a:gd name="T60" fmla="*/ 116 w 296"/>
                <a:gd name="T61" fmla="*/ 0 h 424"/>
                <a:gd name="T62" fmla="*/ 242 w 296"/>
                <a:gd name="T63" fmla="*/ 2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6" h="424">
                  <a:moveTo>
                    <a:pt x="271" y="132"/>
                  </a:moveTo>
                  <a:lnTo>
                    <a:pt x="271" y="132"/>
                  </a:lnTo>
                  <a:lnTo>
                    <a:pt x="274" y="132"/>
                  </a:lnTo>
                  <a:lnTo>
                    <a:pt x="281" y="132"/>
                  </a:lnTo>
                  <a:lnTo>
                    <a:pt x="286" y="134"/>
                  </a:lnTo>
                  <a:lnTo>
                    <a:pt x="289" y="135"/>
                  </a:lnTo>
                  <a:lnTo>
                    <a:pt x="291" y="138"/>
                  </a:lnTo>
                  <a:lnTo>
                    <a:pt x="294" y="141"/>
                  </a:lnTo>
                  <a:lnTo>
                    <a:pt x="294" y="141"/>
                  </a:lnTo>
                  <a:lnTo>
                    <a:pt x="296" y="155"/>
                  </a:lnTo>
                  <a:lnTo>
                    <a:pt x="296" y="164"/>
                  </a:lnTo>
                  <a:lnTo>
                    <a:pt x="294" y="174"/>
                  </a:lnTo>
                  <a:lnTo>
                    <a:pt x="293" y="186"/>
                  </a:lnTo>
                  <a:lnTo>
                    <a:pt x="289" y="198"/>
                  </a:lnTo>
                  <a:lnTo>
                    <a:pt x="284" y="210"/>
                  </a:lnTo>
                  <a:lnTo>
                    <a:pt x="277" y="220"/>
                  </a:lnTo>
                  <a:lnTo>
                    <a:pt x="277" y="220"/>
                  </a:lnTo>
                  <a:lnTo>
                    <a:pt x="269" y="231"/>
                  </a:lnTo>
                  <a:lnTo>
                    <a:pt x="263" y="235"/>
                  </a:lnTo>
                  <a:lnTo>
                    <a:pt x="257" y="237"/>
                  </a:lnTo>
                  <a:lnTo>
                    <a:pt x="253" y="237"/>
                  </a:lnTo>
                  <a:lnTo>
                    <a:pt x="248" y="235"/>
                  </a:lnTo>
                  <a:lnTo>
                    <a:pt x="245" y="232"/>
                  </a:lnTo>
                  <a:lnTo>
                    <a:pt x="242" y="229"/>
                  </a:lnTo>
                  <a:lnTo>
                    <a:pt x="244" y="315"/>
                  </a:lnTo>
                  <a:lnTo>
                    <a:pt x="175" y="388"/>
                  </a:lnTo>
                  <a:lnTo>
                    <a:pt x="121" y="424"/>
                  </a:lnTo>
                  <a:lnTo>
                    <a:pt x="94" y="412"/>
                  </a:lnTo>
                  <a:lnTo>
                    <a:pt x="57" y="330"/>
                  </a:lnTo>
                  <a:lnTo>
                    <a:pt x="57" y="330"/>
                  </a:lnTo>
                  <a:lnTo>
                    <a:pt x="42" y="300"/>
                  </a:lnTo>
                  <a:lnTo>
                    <a:pt x="31" y="276"/>
                  </a:lnTo>
                  <a:lnTo>
                    <a:pt x="28" y="265"/>
                  </a:lnTo>
                  <a:lnTo>
                    <a:pt x="27" y="259"/>
                  </a:lnTo>
                  <a:lnTo>
                    <a:pt x="27" y="259"/>
                  </a:lnTo>
                  <a:lnTo>
                    <a:pt x="27" y="253"/>
                  </a:lnTo>
                  <a:lnTo>
                    <a:pt x="25" y="249"/>
                  </a:lnTo>
                  <a:lnTo>
                    <a:pt x="19" y="237"/>
                  </a:lnTo>
                  <a:lnTo>
                    <a:pt x="15" y="226"/>
                  </a:lnTo>
                  <a:lnTo>
                    <a:pt x="10" y="216"/>
                  </a:lnTo>
                  <a:lnTo>
                    <a:pt x="10" y="216"/>
                  </a:lnTo>
                  <a:lnTo>
                    <a:pt x="6" y="202"/>
                  </a:lnTo>
                  <a:lnTo>
                    <a:pt x="1" y="183"/>
                  </a:lnTo>
                  <a:lnTo>
                    <a:pt x="0" y="171"/>
                  </a:lnTo>
                  <a:lnTo>
                    <a:pt x="0" y="159"/>
                  </a:lnTo>
                  <a:lnTo>
                    <a:pt x="3" y="147"/>
                  </a:lnTo>
                  <a:lnTo>
                    <a:pt x="7" y="135"/>
                  </a:lnTo>
                  <a:lnTo>
                    <a:pt x="7" y="135"/>
                  </a:lnTo>
                  <a:lnTo>
                    <a:pt x="12" y="122"/>
                  </a:lnTo>
                  <a:lnTo>
                    <a:pt x="13" y="107"/>
                  </a:lnTo>
                  <a:lnTo>
                    <a:pt x="15" y="92"/>
                  </a:lnTo>
                  <a:lnTo>
                    <a:pt x="15" y="77"/>
                  </a:lnTo>
                  <a:lnTo>
                    <a:pt x="16" y="48"/>
                  </a:lnTo>
                  <a:lnTo>
                    <a:pt x="18" y="38"/>
                  </a:lnTo>
                  <a:lnTo>
                    <a:pt x="22" y="30"/>
                  </a:lnTo>
                  <a:lnTo>
                    <a:pt x="22" y="30"/>
                  </a:lnTo>
                  <a:lnTo>
                    <a:pt x="28" y="24"/>
                  </a:lnTo>
                  <a:lnTo>
                    <a:pt x="34" y="18"/>
                  </a:lnTo>
                  <a:lnTo>
                    <a:pt x="48" y="12"/>
                  </a:lnTo>
                  <a:lnTo>
                    <a:pt x="58" y="8"/>
                  </a:lnTo>
                  <a:lnTo>
                    <a:pt x="64" y="8"/>
                  </a:lnTo>
                  <a:lnTo>
                    <a:pt x="116" y="0"/>
                  </a:lnTo>
                  <a:lnTo>
                    <a:pt x="185" y="0"/>
                  </a:lnTo>
                  <a:lnTo>
                    <a:pt x="242" y="26"/>
                  </a:lnTo>
                  <a:lnTo>
                    <a:pt x="271" y="132"/>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4" name="Freeform 79">
              <a:extLst>
                <a:ext uri="{FF2B5EF4-FFF2-40B4-BE49-F238E27FC236}">
                  <a16:creationId xmlns:a16="http://schemas.microsoft.com/office/drawing/2014/main" id="{6D3DE151-A990-4513-9095-AE8335FFE8F8}"/>
                </a:ext>
              </a:extLst>
            </p:cNvPr>
            <p:cNvSpPr>
              <a:spLocks/>
            </p:cNvSpPr>
            <p:nvPr/>
          </p:nvSpPr>
          <p:spPr bwMode="auto">
            <a:xfrm>
              <a:off x="431" y="2998"/>
              <a:ext cx="914" cy="1180"/>
            </a:xfrm>
            <a:custGeom>
              <a:avLst/>
              <a:gdLst>
                <a:gd name="T0" fmla="*/ 509 w 1829"/>
                <a:gd name="T1" fmla="*/ 70 h 2360"/>
                <a:gd name="T2" fmla="*/ 436 w 1829"/>
                <a:gd name="T3" fmla="*/ 147 h 2360"/>
                <a:gd name="T4" fmla="*/ 371 w 1829"/>
                <a:gd name="T5" fmla="*/ 263 h 2360"/>
                <a:gd name="T6" fmla="*/ 299 w 1829"/>
                <a:gd name="T7" fmla="*/ 331 h 2360"/>
                <a:gd name="T8" fmla="*/ 219 w 1829"/>
                <a:gd name="T9" fmla="*/ 383 h 2360"/>
                <a:gd name="T10" fmla="*/ 138 w 1829"/>
                <a:gd name="T11" fmla="*/ 450 h 2360"/>
                <a:gd name="T12" fmla="*/ 8 w 1829"/>
                <a:gd name="T13" fmla="*/ 609 h 2360"/>
                <a:gd name="T14" fmla="*/ 69 w 1829"/>
                <a:gd name="T15" fmla="*/ 632 h 2360"/>
                <a:gd name="T16" fmla="*/ 90 w 1829"/>
                <a:gd name="T17" fmla="*/ 685 h 2360"/>
                <a:gd name="T18" fmla="*/ 205 w 1829"/>
                <a:gd name="T19" fmla="*/ 585 h 2360"/>
                <a:gd name="T20" fmla="*/ 287 w 1829"/>
                <a:gd name="T21" fmla="*/ 527 h 2360"/>
                <a:gd name="T22" fmla="*/ 358 w 1829"/>
                <a:gd name="T23" fmla="*/ 744 h 2360"/>
                <a:gd name="T24" fmla="*/ 317 w 1829"/>
                <a:gd name="T25" fmla="*/ 988 h 2360"/>
                <a:gd name="T26" fmla="*/ 392 w 1829"/>
                <a:gd name="T27" fmla="*/ 1031 h 2360"/>
                <a:gd name="T28" fmla="*/ 548 w 1829"/>
                <a:gd name="T29" fmla="*/ 1010 h 2360"/>
                <a:gd name="T30" fmla="*/ 567 w 1829"/>
                <a:gd name="T31" fmla="*/ 1146 h 2360"/>
                <a:gd name="T32" fmla="*/ 587 w 1829"/>
                <a:gd name="T33" fmla="*/ 1387 h 2360"/>
                <a:gd name="T34" fmla="*/ 548 w 1829"/>
                <a:gd name="T35" fmla="*/ 1495 h 2360"/>
                <a:gd name="T36" fmla="*/ 485 w 1829"/>
                <a:gd name="T37" fmla="*/ 1696 h 2360"/>
                <a:gd name="T38" fmla="*/ 382 w 1829"/>
                <a:gd name="T39" fmla="*/ 2027 h 2360"/>
                <a:gd name="T40" fmla="*/ 308 w 1829"/>
                <a:gd name="T41" fmla="*/ 2268 h 2360"/>
                <a:gd name="T42" fmla="*/ 431 w 1829"/>
                <a:gd name="T43" fmla="*/ 2311 h 2360"/>
                <a:gd name="T44" fmla="*/ 524 w 1829"/>
                <a:gd name="T45" fmla="*/ 2357 h 2360"/>
                <a:gd name="T46" fmla="*/ 573 w 1829"/>
                <a:gd name="T47" fmla="*/ 2298 h 2360"/>
                <a:gd name="T48" fmla="*/ 629 w 1829"/>
                <a:gd name="T49" fmla="*/ 2097 h 2360"/>
                <a:gd name="T50" fmla="*/ 663 w 1829"/>
                <a:gd name="T51" fmla="*/ 1905 h 2360"/>
                <a:gd name="T52" fmla="*/ 732 w 1829"/>
                <a:gd name="T53" fmla="*/ 1733 h 2360"/>
                <a:gd name="T54" fmla="*/ 771 w 1829"/>
                <a:gd name="T55" fmla="*/ 1597 h 2360"/>
                <a:gd name="T56" fmla="*/ 947 w 1829"/>
                <a:gd name="T57" fmla="*/ 1784 h 2360"/>
                <a:gd name="T58" fmla="*/ 1018 w 1829"/>
                <a:gd name="T59" fmla="*/ 1787 h 2360"/>
                <a:gd name="T60" fmla="*/ 1097 w 1829"/>
                <a:gd name="T61" fmla="*/ 1657 h 2360"/>
                <a:gd name="T62" fmla="*/ 949 w 1829"/>
                <a:gd name="T63" fmla="*/ 1482 h 2360"/>
                <a:gd name="T64" fmla="*/ 864 w 1829"/>
                <a:gd name="T65" fmla="*/ 1359 h 2360"/>
                <a:gd name="T66" fmla="*/ 989 w 1829"/>
                <a:gd name="T67" fmla="*/ 1117 h 2360"/>
                <a:gd name="T68" fmla="*/ 1016 w 1829"/>
                <a:gd name="T69" fmla="*/ 1266 h 2360"/>
                <a:gd name="T70" fmla="*/ 1060 w 1829"/>
                <a:gd name="T71" fmla="*/ 1245 h 2360"/>
                <a:gd name="T72" fmla="*/ 1122 w 1829"/>
                <a:gd name="T73" fmla="*/ 1127 h 2360"/>
                <a:gd name="T74" fmla="*/ 1191 w 1829"/>
                <a:gd name="T75" fmla="*/ 994 h 2360"/>
                <a:gd name="T76" fmla="*/ 1233 w 1829"/>
                <a:gd name="T77" fmla="*/ 714 h 2360"/>
                <a:gd name="T78" fmla="*/ 1172 w 1829"/>
                <a:gd name="T79" fmla="*/ 510 h 2360"/>
                <a:gd name="T80" fmla="*/ 1286 w 1829"/>
                <a:gd name="T81" fmla="*/ 488 h 2360"/>
                <a:gd name="T82" fmla="*/ 1464 w 1829"/>
                <a:gd name="T83" fmla="*/ 563 h 2360"/>
                <a:gd name="T84" fmla="*/ 1576 w 1829"/>
                <a:gd name="T85" fmla="*/ 591 h 2360"/>
                <a:gd name="T86" fmla="*/ 1637 w 1829"/>
                <a:gd name="T87" fmla="*/ 599 h 2360"/>
                <a:gd name="T88" fmla="*/ 1703 w 1829"/>
                <a:gd name="T89" fmla="*/ 528 h 2360"/>
                <a:gd name="T90" fmla="*/ 1814 w 1829"/>
                <a:gd name="T91" fmla="*/ 554 h 2360"/>
                <a:gd name="T92" fmla="*/ 1740 w 1829"/>
                <a:gd name="T93" fmla="*/ 470 h 2360"/>
                <a:gd name="T94" fmla="*/ 1562 w 1829"/>
                <a:gd name="T95" fmla="*/ 361 h 2360"/>
                <a:gd name="T96" fmla="*/ 1464 w 1829"/>
                <a:gd name="T97" fmla="*/ 313 h 2360"/>
                <a:gd name="T98" fmla="*/ 1314 w 1829"/>
                <a:gd name="T99" fmla="*/ 265 h 2360"/>
                <a:gd name="T100" fmla="*/ 1220 w 1829"/>
                <a:gd name="T101" fmla="*/ 220 h 2360"/>
                <a:gd name="T102" fmla="*/ 1181 w 1829"/>
                <a:gd name="T103" fmla="*/ 172 h 2360"/>
                <a:gd name="T104" fmla="*/ 1149 w 1829"/>
                <a:gd name="T105" fmla="*/ 93 h 2360"/>
                <a:gd name="T106" fmla="*/ 980 w 1829"/>
                <a:gd name="T107" fmla="*/ 55 h 2360"/>
                <a:gd name="T108" fmla="*/ 817 w 1829"/>
                <a:gd name="T109" fmla="*/ 235 h 2360"/>
                <a:gd name="T110" fmla="*/ 865 w 1829"/>
                <a:gd name="T111" fmla="*/ 655 h 2360"/>
                <a:gd name="T112" fmla="*/ 609 w 1829"/>
                <a:gd name="T113" fmla="*/ 786 h 2360"/>
                <a:gd name="T114" fmla="*/ 549 w 1829"/>
                <a:gd name="T115" fmla="*/ 377 h 2360"/>
                <a:gd name="T116" fmla="*/ 618 w 1829"/>
                <a:gd name="T117" fmla="*/ 179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9" h="2360">
                  <a:moveTo>
                    <a:pt x="627" y="57"/>
                  </a:moveTo>
                  <a:lnTo>
                    <a:pt x="627" y="57"/>
                  </a:lnTo>
                  <a:lnTo>
                    <a:pt x="606" y="58"/>
                  </a:lnTo>
                  <a:lnTo>
                    <a:pt x="576" y="60"/>
                  </a:lnTo>
                  <a:lnTo>
                    <a:pt x="576" y="60"/>
                  </a:lnTo>
                  <a:lnTo>
                    <a:pt x="552" y="60"/>
                  </a:lnTo>
                  <a:lnTo>
                    <a:pt x="539" y="60"/>
                  </a:lnTo>
                  <a:lnTo>
                    <a:pt x="528" y="63"/>
                  </a:lnTo>
                  <a:lnTo>
                    <a:pt x="528" y="63"/>
                  </a:lnTo>
                  <a:lnTo>
                    <a:pt x="509" y="70"/>
                  </a:lnTo>
                  <a:lnTo>
                    <a:pt x="495" y="78"/>
                  </a:lnTo>
                  <a:lnTo>
                    <a:pt x="482" y="85"/>
                  </a:lnTo>
                  <a:lnTo>
                    <a:pt x="467" y="94"/>
                  </a:lnTo>
                  <a:lnTo>
                    <a:pt x="455" y="106"/>
                  </a:lnTo>
                  <a:lnTo>
                    <a:pt x="450" y="112"/>
                  </a:lnTo>
                  <a:lnTo>
                    <a:pt x="446" y="118"/>
                  </a:lnTo>
                  <a:lnTo>
                    <a:pt x="441" y="126"/>
                  </a:lnTo>
                  <a:lnTo>
                    <a:pt x="440" y="132"/>
                  </a:lnTo>
                  <a:lnTo>
                    <a:pt x="440" y="132"/>
                  </a:lnTo>
                  <a:lnTo>
                    <a:pt x="436" y="147"/>
                  </a:lnTo>
                  <a:lnTo>
                    <a:pt x="431" y="161"/>
                  </a:lnTo>
                  <a:lnTo>
                    <a:pt x="418" y="193"/>
                  </a:lnTo>
                  <a:lnTo>
                    <a:pt x="407" y="218"/>
                  </a:lnTo>
                  <a:lnTo>
                    <a:pt x="401" y="233"/>
                  </a:lnTo>
                  <a:lnTo>
                    <a:pt x="401" y="233"/>
                  </a:lnTo>
                  <a:lnTo>
                    <a:pt x="401" y="238"/>
                  </a:lnTo>
                  <a:lnTo>
                    <a:pt x="398" y="242"/>
                  </a:lnTo>
                  <a:lnTo>
                    <a:pt x="392" y="248"/>
                  </a:lnTo>
                  <a:lnTo>
                    <a:pt x="383" y="256"/>
                  </a:lnTo>
                  <a:lnTo>
                    <a:pt x="371" y="263"/>
                  </a:lnTo>
                  <a:lnTo>
                    <a:pt x="371" y="263"/>
                  </a:lnTo>
                  <a:lnTo>
                    <a:pt x="355" y="274"/>
                  </a:lnTo>
                  <a:lnTo>
                    <a:pt x="335" y="289"/>
                  </a:lnTo>
                  <a:lnTo>
                    <a:pt x="319" y="304"/>
                  </a:lnTo>
                  <a:lnTo>
                    <a:pt x="313" y="310"/>
                  </a:lnTo>
                  <a:lnTo>
                    <a:pt x="310" y="314"/>
                  </a:lnTo>
                  <a:lnTo>
                    <a:pt x="310" y="314"/>
                  </a:lnTo>
                  <a:lnTo>
                    <a:pt x="310" y="319"/>
                  </a:lnTo>
                  <a:lnTo>
                    <a:pt x="307" y="322"/>
                  </a:lnTo>
                  <a:lnTo>
                    <a:pt x="299" y="331"/>
                  </a:lnTo>
                  <a:lnTo>
                    <a:pt x="290" y="337"/>
                  </a:lnTo>
                  <a:lnTo>
                    <a:pt x="286" y="338"/>
                  </a:lnTo>
                  <a:lnTo>
                    <a:pt x="281" y="338"/>
                  </a:lnTo>
                  <a:lnTo>
                    <a:pt x="281" y="338"/>
                  </a:lnTo>
                  <a:lnTo>
                    <a:pt x="277" y="340"/>
                  </a:lnTo>
                  <a:lnTo>
                    <a:pt x="274" y="341"/>
                  </a:lnTo>
                  <a:lnTo>
                    <a:pt x="266" y="346"/>
                  </a:lnTo>
                  <a:lnTo>
                    <a:pt x="259" y="353"/>
                  </a:lnTo>
                  <a:lnTo>
                    <a:pt x="259" y="353"/>
                  </a:lnTo>
                  <a:lnTo>
                    <a:pt x="219" y="383"/>
                  </a:lnTo>
                  <a:lnTo>
                    <a:pt x="219" y="383"/>
                  </a:lnTo>
                  <a:lnTo>
                    <a:pt x="198" y="401"/>
                  </a:lnTo>
                  <a:lnTo>
                    <a:pt x="189" y="407"/>
                  </a:lnTo>
                  <a:lnTo>
                    <a:pt x="183" y="410"/>
                  </a:lnTo>
                  <a:lnTo>
                    <a:pt x="183" y="410"/>
                  </a:lnTo>
                  <a:lnTo>
                    <a:pt x="177" y="413"/>
                  </a:lnTo>
                  <a:lnTo>
                    <a:pt x="168" y="420"/>
                  </a:lnTo>
                  <a:lnTo>
                    <a:pt x="148" y="440"/>
                  </a:lnTo>
                  <a:lnTo>
                    <a:pt x="148" y="440"/>
                  </a:lnTo>
                  <a:lnTo>
                    <a:pt x="138" y="450"/>
                  </a:lnTo>
                  <a:lnTo>
                    <a:pt x="126" y="459"/>
                  </a:lnTo>
                  <a:lnTo>
                    <a:pt x="114" y="468"/>
                  </a:lnTo>
                  <a:lnTo>
                    <a:pt x="103" y="479"/>
                  </a:lnTo>
                  <a:lnTo>
                    <a:pt x="103" y="479"/>
                  </a:lnTo>
                  <a:lnTo>
                    <a:pt x="69" y="521"/>
                  </a:lnTo>
                  <a:lnTo>
                    <a:pt x="36" y="561"/>
                  </a:lnTo>
                  <a:lnTo>
                    <a:pt x="36" y="561"/>
                  </a:lnTo>
                  <a:lnTo>
                    <a:pt x="0" y="614"/>
                  </a:lnTo>
                  <a:lnTo>
                    <a:pt x="0" y="614"/>
                  </a:lnTo>
                  <a:lnTo>
                    <a:pt x="8" y="609"/>
                  </a:lnTo>
                  <a:lnTo>
                    <a:pt x="15" y="608"/>
                  </a:lnTo>
                  <a:lnTo>
                    <a:pt x="24" y="606"/>
                  </a:lnTo>
                  <a:lnTo>
                    <a:pt x="36" y="606"/>
                  </a:lnTo>
                  <a:lnTo>
                    <a:pt x="40" y="608"/>
                  </a:lnTo>
                  <a:lnTo>
                    <a:pt x="46" y="611"/>
                  </a:lnTo>
                  <a:lnTo>
                    <a:pt x="52" y="614"/>
                  </a:lnTo>
                  <a:lnTo>
                    <a:pt x="58" y="618"/>
                  </a:lnTo>
                  <a:lnTo>
                    <a:pt x="64" y="624"/>
                  </a:lnTo>
                  <a:lnTo>
                    <a:pt x="69" y="632"/>
                  </a:lnTo>
                  <a:lnTo>
                    <a:pt x="69" y="632"/>
                  </a:lnTo>
                  <a:lnTo>
                    <a:pt x="73" y="641"/>
                  </a:lnTo>
                  <a:lnTo>
                    <a:pt x="76" y="648"/>
                  </a:lnTo>
                  <a:lnTo>
                    <a:pt x="81" y="661"/>
                  </a:lnTo>
                  <a:lnTo>
                    <a:pt x="81" y="673"/>
                  </a:lnTo>
                  <a:lnTo>
                    <a:pt x="81" y="682"/>
                  </a:lnTo>
                  <a:lnTo>
                    <a:pt x="79" y="688"/>
                  </a:lnTo>
                  <a:lnTo>
                    <a:pt x="79" y="691"/>
                  </a:lnTo>
                  <a:lnTo>
                    <a:pt x="82" y="690"/>
                  </a:lnTo>
                  <a:lnTo>
                    <a:pt x="90" y="685"/>
                  </a:lnTo>
                  <a:lnTo>
                    <a:pt x="90" y="685"/>
                  </a:lnTo>
                  <a:lnTo>
                    <a:pt x="100" y="676"/>
                  </a:lnTo>
                  <a:lnTo>
                    <a:pt x="111" y="666"/>
                  </a:lnTo>
                  <a:lnTo>
                    <a:pt x="132" y="642"/>
                  </a:lnTo>
                  <a:lnTo>
                    <a:pt x="151" y="621"/>
                  </a:lnTo>
                  <a:lnTo>
                    <a:pt x="159" y="615"/>
                  </a:lnTo>
                  <a:lnTo>
                    <a:pt x="165" y="614"/>
                  </a:lnTo>
                  <a:lnTo>
                    <a:pt x="165" y="614"/>
                  </a:lnTo>
                  <a:lnTo>
                    <a:pt x="171" y="611"/>
                  </a:lnTo>
                  <a:lnTo>
                    <a:pt x="181" y="605"/>
                  </a:lnTo>
                  <a:lnTo>
                    <a:pt x="205" y="585"/>
                  </a:lnTo>
                  <a:lnTo>
                    <a:pt x="229" y="564"/>
                  </a:lnTo>
                  <a:lnTo>
                    <a:pt x="244" y="551"/>
                  </a:lnTo>
                  <a:lnTo>
                    <a:pt x="244" y="551"/>
                  </a:lnTo>
                  <a:lnTo>
                    <a:pt x="248" y="545"/>
                  </a:lnTo>
                  <a:lnTo>
                    <a:pt x="254" y="539"/>
                  </a:lnTo>
                  <a:lnTo>
                    <a:pt x="262" y="534"/>
                  </a:lnTo>
                  <a:lnTo>
                    <a:pt x="272" y="531"/>
                  </a:lnTo>
                  <a:lnTo>
                    <a:pt x="272" y="531"/>
                  </a:lnTo>
                  <a:lnTo>
                    <a:pt x="280" y="530"/>
                  </a:lnTo>
                  <a:lnTo>
                    <a:pt x="287" y="527"/>
                  </a:lnTo>
                  <a:lnTo>
                    <a:pt x="304" y="516"/>
                  </a:lnTo>
                  <a:lnTo>
                    <a:pt x="317" y="506"/>
                  </a:lnTo>
                  <a:lnTo>
                    <a:pt x="323" y="503"/>
                  </a:lnTo>
                  <a:lnTo>
                    <a:pt x="328" y="501"/>
                  </a:lnTo>
                  <a:lnTo>
                    <a:pt x="328" y="501"/>
                  </a:lnTo>
                  <a:lnTo>
                    <a:pt x="383" y="489"/>
                  </a:lnTo>
                  <a:lnTo>
                    <a:pt x="383" y="489"/>
                  </a:lnTo>
                  <a:lnTo>
                    <a:pt x="373" y="603"/>
                  </a:lnTo>
                  <a:lnTo>
                    <a:pt x="362" y="699"/>
                  </a:lnTo>
                  <a:lnTo>
                    <a:pt x="358" y="744"/>
                  </a:lnTo>
                  <a:lnTo>
                    <a:pt x="352" y="781"/>
                  </a:lnTo>
                  <a:lnTo>
                    <a:pt x="352" y="781"/>
                  </a:lnTo>
                  <a:lnTo>
                    <a:pt x="343" y="837"/>
                  </a:lnTo>
                  <a:lnTo>
                    <a:pt x="334" y="879"/>
                  </a:lnTo>
                  <a:lnTo>
                    <a:pt x="320" y="940"/>
                  </a:lnTo>
                  <a:lnTo>
                    <a:pt x="320" y="940"/>
                  </a:lnTo>
                  <a:lnTo>
                    <a:pt x="319" y="955"/>
                  </a:lnTo>
                  <a:lnTo>
                    <a:pt x="317" y="968"/>
                  </a:lnTo>
                  <a:lnTo>
                    <a:pt x="317" y="979"/>
                  </a:lnTo>
                  <a:lnTo>
                    <a:pt x="317" y="988"/>
                  </a:lnTo>
                  <a:lnTo>
                    <a:pt x="320" y="995"/>
                  </a:lnTo>
                  <a:lnTo>
                    <a:pt x="322" y="1003"/>
                  </a:lnTo>
                  <a:lnTo>
                    <a:pt x="326" y="1007"/>
                  </a:lnTo>
                  <a:lnTo>
                    <a:pt x="331" y="1010"/>
                  </a:lnTo>
                  <a:lnTo>
                    <a:pt x="331" y="1010"/>
                  </a:lnTo>
                  <a:lnTo>
                    <a:pt x="341" y="1016"/>
                  </a:lnTo>
                  <a:lnTo>
                    <a:pt x="352" y="1022"/>
                  </a:lnTo>
                  <a:lnTo>
                    <a:pt x="368" y="1027"/>
                  </a:lnTo>
                  <a:lnTo>
                    <a:pt x="392" y="1031"/>
                  </a:lnTo>
                  <a:lnTo>
                    <a:pt x="392" y="1031"/>
                  </a:lnTo>
                  <a:lnTo>
                    <a:pt x="407" y="1036"/>
                  </a:lnTo>
                  <a:lnTo>
                    <a:pt x="425" y="1042"/>
                  </a:lnTo>
                  <a:lnTo>
                    <a:pt x="461" y="1055"/>
                  </a:lnTo>
                  <a:lnTo>
                    <a:pt x="503" y="1073"/>
                  </a:lnTo>
                  <a:lnTo>
                    <a:pt x="506" y="1003"/>
                  </a:lnTo>
                  <a:lnTo>
                    <a:pt x="506" y="1003"/>
                  </a:lnTo>
                  <a:lnTo>
                    <a:pt x="513" y="1004"/>
                  </a:lnTo>
                  <a:lnTo>
                    <a:pt x="536" y="1007"/>
                  </a:lnTo>
                  <a:lnTo>
                    <a:pt x="536" y="1007"/>
                  </a:lnTo>
                  <a:lnTo>
                    <a:pt x="548" y="1010"/>
                  </a:lnTo>
                  <a:lnTo>
                    <a:pt x="552" y="1012"/>
                  </a:lnTo>
                  <a:lnTo>
                    <a:pt x="555" y="1015"/>
                  </a:lnTo>
                  <a:lnTo>
                    <a:pt x="557" y="1018"/>
                  </a:lnTo>
                  <a:lnTo>
                    <a:pt x="558" y="1022"/>
                  </a:lnTo>
                  <a:lnTo>
                    <a:pt x="558" y="1031"/>
                  </a:lnTo>
                  <a:lnTo>
                    <a:pt x="558" y="1031"/>
                  </a:lnTo>
                  <a:lnTo>
                    <a:pt x="560" y="1049"/>
                  </a:lnTo>
                  <a:lnTo>
                    <a:pt x="563" y="1076"/>
                  </a:lnTo>
                  <a:lnTo>
                    <a:pt x="566" y="1111"/>
                  </a:lnTo>
                  <a:lnTo>
                    <a:pt x="567" y="1146"/>
                  </a:lnTo>
                  <a:lnTo>
                    <a:pt x="567" y="1146"/>
                  </a:lnTo>
                  <a:lnTo>
                    <a:pt x="569" y="1170"/>
                  </a:lnTo>
                  <a:lnTo>
                    <a:pt x="575" y="1199"/>
                  </a:lnTo>
                  <a:lnTo>
                    <a:pt x="588" y="1265"/>
                  </a:lnTo>
                  <a:lnTo>
                    <a:pt x="602" y="1323"/>
                  </a:lnTo>
                  <a:lnTo>
                    <a:pt x="606" y="1352"/>
                  </a:lnTo>
                  <a:lnTo>
                    <a:pt x="606" y="1352"/>
                  </a:lnTo>
                  <a:lnTo>
                    <a:pt x="605" y="1358"/>
                  </a:lnTo>
                  <a:lnTo>
                    <a:pt x="600" y="1365"/>
                  </a:lnTo>
                  <a:lnTo>
                    <a:pt x="587" y="1387"/>
                  </a:lnTo>
                  <a:lnTo>
                    <a:pt x="572" y="1410"/>
                  </a:lnTo>
                  <a:lnTo>
                    <a:pt x="566" y="1419"/>
                  </a:lnTo>
                  <a:lnTo>
                    <a:pt x="564" y="1426"/>
                  </a:lnTo>
                  <a:lnTo>
                    <a:pt x="564" y="1426"/>
                  </a:lnTo>
                  <a:lnTo>
                    <a:pt x="563" y="1456"/>
                  </a:lnTo>
                  <a:lnTo>
                    <a:pt x="561" y="1471"/>
                  </a:lnTo>
                  <a:lnTo>
                    <a:pt x="560" y="1477"/>
                  </a:lnTo>
                  <a:lnTo>
                    <a:pt x="558" y="1482"/>
                  </a:lnTo>
                  <a:lnTo>
                    <a:pt x="558" y="1482"/>
                  </a:lnTo>
                  <a:lnTo>
                    <a:pt x="548" y="1495"/>
                  </a:lnTo>
                  <a:lnTo>
                    <a:pt x="530" y="1521"/>
                  </a:lnTo>
                  <a:lnTo>
                    <a:pt x="519" y="1537"/>
                  </a:lnTo>
                  <a:lnTo>
                    <a:pt x="512" y="1552"/>
                  </a:lnTo>
                  <a:lnTo>
                    <a:pt x="506" y="1567"/>
                  </a:lnTo>
                  <a:lnTo>
                    <a:pt x="504" y="1575"/>
                  </a:lnTo>
                  <a:lnTo>
                    <a:pt x="503" y="1582"/>
                  </a:lnTo>
                  <a:lnTo>
                    <a:pt x="503" y="1582"/>
                  </a:lnTo>
                  <a:lnTo>
                    <a:pt x="501" y="1600"/>
                  </a:lnTo>
                  <a:lnTo>
                    <a:pt x="498" y="1627"/>
                  </a:lnTo>
                  <a:lnTo>
                    <a:pt x="485" y="1696"/>
                  </a:lnTo>
                  <a:lnTo>
                    <a:pt x="470" y="1768"/>
                  </a:lnTo>
                  <a:lnTo>
                    <a:pt x="456" y="1819"/>
                  </a:lnTo>
                  <a:lnTo>
                    <a:pt x="456" y="1819"/>
                  </a:lnTo>
                  <a:lnTo>
                    <a:pt x="449" y="1840"/>
                  </a:lnTo>
                  <a:lnTo>
                    <a:pt x="440" y="1866"/>
                  </a:lnTo>
                  <a:lnTo>
                    <a:pt x="415" y="1931"/>
                  </a:lnTo>
                  <a:lnTo>
                    <a:pt x="391" y="1989"/>
                  </a:lnTo>
                  <a:lnTo>
                    <a:pt x="383" y="2012"/>
                  </a:lnTo>
                  <a:lnTo>
                    <a:pt x="382" y="2027"/>
                  </a:lnTo>
                  <a:lnTo>
                    <a:pt x="382" y="2027"/>
                  </a:lnTo>
                  <a:lnTo>
                    <a:pt x="380" y="2033"/>
                  </a:lnTo>
                  <a:lnTo>
                    <a:pt x="377" y="2042"/>
                  </a:lnTo>
                  <a:lnTo>
                    <a:pt x="370" y="2070"/>
                  </a:lnTo>
                  <a:lnTo>
                    <a:pt x="343" y="2145"/>
                  </a:lnTo>
                  <a:lnTo>
                    <a:pt x="317" y="2220"/>
                  </a:lnTo>
                  <a:lnTo>
                    <a:pt x="310" y="2248"/>
                  </a:lnTo>
                  <a:lnTo>
                    <a:pt x="307" y="2257"/>
                  </a:lnTo>
                  <a:lnTo>
                    <a:pt x="307" y="2265"/>
                  </a:lnTo>
                  <a:lnTo>
                    <a:pt x="307" y="2265"/>
                  </a:lnTo>
                  <a:lnTo>
                    <a:pt x="308" y="2268"/>
                  </a:lnTo>
                  <a:lnTo>
                    <a:pt x="311" y="2272"/>
                  </a:lnTo>
                  <a:lnTo>
                    <a:pt x="316" y="2277"/>
                  </a:lnTo>
                  <a:lnTo>
                    <a:pt x="320" y="2280"/>
                  </a:lnTo>
                  <a:lnTo>
                    <a:pt x="334" y="2286"/>
                  </a:lnTo>
                  <a:lnTo>
                    <a:pt x="350" y="2290"/>
                  </a:lnTo>
                  <a:lnTo>
                    <a:pt x="386" y="2299"/>
                  </a:lnTo>
                  <a:lnTo>
                    <a:pt x="403" y="2302"/>
                  </a:lnTo>
                  <a:lnTo>
                    <a:pt x="418" y="2307"/>
                  </a:lnTo>
                  <a:lnTo>
                    <a:pt x="418" y="2307"/>
                  </a:lnTo>
                  <a:lnTo>
                    <a:pt x="431" y="2311"/>
                  </a:lnTo>
                  <a:lnTo>
                    <a:pt x="443" y="2314"/>
                  </a:lnTo>
                  <a:lnTo>
                    <a:pt x="467" y="2317"/>
                  </a:lnTo>
                  <a:lnTo>
                    <a:pt x="486" y="2320"/>
                  </a:lnTo>
                  <a:lnTo>
                    <a:pt x="494" y="2322"/>
                  </a:lnTo>
                  <a:lnTo>
                    <a:pt x="498" y="2326"/>
                  </a:lnTo>
                  <a:lnTo>
                    <a:pt x="498" y="2326"/>
                  </a:lnTo>
                  <a:lnTo>
                    <a:pt x="506" y="2336"/>
                  </a:lnTo>
                  <a:lnTo>
                    <a:pt x="513" y="2348"/>
                  </a:lnTo>
                  <a:lnTo>
                    <a:pt x="519" y="2353"/>
                  </a:lnTo>
                  <a:lnTo>
                    <a:pt x="524" y="2357"/>
                  </a:lnTo>
                  <a:lnTo>
                    <a:pt x="530" y="2359"/>
                  </a:lnTo>
                  <a:lnTo>
                    <a:pt x="536" y="2360"/>
                  </a:lnTo>
                  <a:lnTo>
                    <a:pt x="536" y="2360"/>
                  </a:lnTo>
                  <a:lnTo>
                    <a:pt x="542" y="2360"/>
                  </a:lnTo>
                  <a:lnTo>
                    <a:pt x="548" y="2357"/>
                  </a:lnTo>
                  <a:lnTo>
                    <a:pt x="554" y="2353"/>
                  </a:lnTo>
                  <a:lnTo>
                    <a:pt x="560" y="2345"/>
                  </a:lnTo>
                  <a:lnTo>
                    <a:pt x="564" y="2333"/>
                  </a:lnTo>
                  <a:lnTo>
                    <a:pt x="569" y="2319"/>
                  </a:lnTo>
                  <a:lnTo>
                    <a:pt x="573" y="2298"/>
                  </a:lnTo>
                  <a:lnTo>
                    <a:pt x="578" y="2272"/>
                  </a:lnTo>
                  <a:lnTo>
                    <a:pt x="578" y="2272"/>
                  </a:lnTo>
                  <a:lnTo>
                    <a:pt x="585" y="2224"/>
                  </a:lnTo>
                  <a:lnTo>
                    <a:pt x="594" y="2188"/>
                  </a:lnTo>
                  <a:lnTo>
                    <a:pt x="602" y="2166"/>
                  </a:lnTo>
                  <a:lnTo>
                    <a:pt x="609" y="2154"/>
                  </a:lnTo>
                  <a:lnTo>
                    <a:pt x="609" y="2154"/>
                  </a:lnTo>
                  <a:lnTo>
                    <a:pt x="615" y="2139"/>
                  </a:lnTo>
                  <a:lnTo>
                    <a:pt x="626" y="2113"/>
                  </a:lnTo>
                  <a:lnTo>
                    <a:pt x="629" y="2097"/>
                  </a:lnTo>
                  <a:lnTo>
                    <a:pt x="633" y="2081"/>
                  </a:lnTo>
                  <a:lnTo>
                    <a:pt x="635" y="2063"/>
                  </a:lnTo>
                  <a:lnTo>
                    <a:pt x="636" y="2043"/>
                  </a:lnTo>
                  <a:lnTo>
                    <a:pt x="636" y="2043"/>
                  </a:lnTo>
                  <a:lnTo>
                    <a:pt x="638" y="2010"/>
                  </a:lnTo>
                  <a:lnTo>
                    <a:pt x="639" y="1995"/>
                  </a:lnTo>
                  <a:lnTo>
                    <a:pt x="641" y="1980"/>
                  </a:lnTo>
                  <a:lnTo>
                    <a:pt x="645" y="1964"/>
                  </a:lnTo>
                  <a:lnTo>
                    <a:pt x="650" y="1947"/>
                  </a:lnTo>
                  <a:lnTo>
                    <a:pt x="663" y="1905"/>
                  </a:lnTo>
                  <a:lnTo>
                    <a:pt x="663" y="1905"/>
                  </a:lnTo>
                  <a:lnTo>
                    <a:pt x="673" y="1881"/>
                  </a:lnTo>
                  <a:lnTo>
                    <a:pt x="684" y="1857"/>
                  </a:lnTo>
                  <a:lnTo>
                    <a:pt x="705" y="1814"/>
                  </a:lnTo>
                  <a:lnTo>
                    <a:pt x="723" y="1778"/>
                  </a:lnTo>
                  <a:lnTo>
                    <a:pt x="727" y="1765"/>
                  </a:lnTo>
                  <a:lnTo>
                    <a:pt x="729" y="1756"/>
                  </a:lnTo>
                  <a:lnTo>
                    <a:pt x="729" y="1756"/>
                  </a:lnTo>
                  <a:lnTo>
                    <a:pt x="730" y="1747"/>
                  </a:lnTo>
                  <a:lnTo>
                    <a:pt x="732" y="1733"/>
                  </a:lnTo>
                  <a:lnTo>
                    <a:pt x="739" y="1702"/>
                  </a:lnTo>
                  <a:lnTo>
                    <a:pt x="745" y="1670"/>
                  </a:lnTo>
                  <a:lnTo>
                    <a:pt x="747" y="1657"/>
                  </a:lnTo>
                  <a:lnTo>
                    <a:pt x="748" y="1646"/>
                  </a:lnTo>
                  <a:lnTo>
                    <a:pt x="748" y="1646"/>
                  </a:lnTo>
                  <a:lnTo>
                    <a:pt x="750" y="1639"/>
                  </a:lnTo>
                  <a:lnTo>
                    <a:pt x="751" y="1630"/>
                  </a:lnTo>
                  <a:lnTo>
                    <a:pt x="759" y="1613"/>
                  </a:lnTo>
                  <a:lnTo>
                    <a:pt x="768" y="1602"/>
                  </a:lnTo>
                  <a:lnTo>
                    <a:pt x="771" y="1597"/>
                  </a:lnTo>
                  <a:lnTo>
                    <a:pt x="771" y="1597"/>
                  </a:lnTo>
                  <a:lnTo>
                    <a:pt x="796" y="1622"/>
                  </a:lnTo>
                  <a:lnTo>
                    <a:pt x="819" y="1645"/>
                  </a:lnTo>
                  <a:lnTo>
                    <a:pt x="840" y="1666"/>
                  </a:lnTo>
                  <a:lnTo>
                    <a:pt x="840" y="1666"/>
                  </a:lnTo>
                  <a:lnTo>
                    <a:pt x="864" y="1694"/>
                  </a:lnTo>
                  <a:lnTo>
                    <a:pt x="898" y="1733"/>
                  </a:lnTo>
                  <a:lnTo>
                    <a:pt x="916" y="1753"/>
                  </a:lnTo>
                  <a:lnTo>
                    <a:pt x="932" y="1769"/>
                  </a:lnTo>
                  <a:lnTo>
                    <a:pt x="947" y="1784"/>
                  </a:lnTo>
                  <a:lnTo>
                    <a:pt x="961" y="1792"/>
                  </a:lnTo>
                  <a:lnTo>
                    <a:pt x="961" y="1792"/>
                  </a:lnTo>
                  <a:lnTo>
                    <a:pt x="970" y="1796"/>
                  </a:lnTo>
                  <a:lnTo>
                    <a:pt x="979" y="1798"/>
                  </a:lnTo>
                  <a:lnTo>
                    <a:pt x="986" y="1799"/>
                  </a:lnTo>
                  <a:lnTo>
                    <a:pt x="994" y="1798"/>
                  </a:lnTo>
                  <a:lnTo>
                    <a:pt x="1000" y="1796"/>
                  </a:lnTo>
                  <a:lnTo>
                    <a:pt x="1006" y="1793"/>
                  </a:lnTo>
                  <a:lnTo>
                    <a:pt x="1018" y="1787"/>
                  </a:lnTo>
                  <a:lnTo>
                    <a:pt x="1018" y="1787"/>
                  </a:lnTo>
                  <a:lnTo>
                    <a:pt x="1028" y="1780"/>
                  </a:lnTo>
                  <a:lnTo>
                    <a:pt x="1036" y="1775"/>
                  </a:lnTo>
                  <a:lnTo>
                    <a:pt x="1043" y="1769"/>
                  </a:lnTo>
                  <a:lnTo>
                    <a:pt x="1051" y="1762"/>
                  </a:lnTo>
                  <a:lnTo>
                    <a:pt x="1058" y="1751"/>
                  </a:lnTo>
                  <a:lnTo>
                    <a:pt x="1066" y="1738"/>
                  </a:lnTo>
                  <a:lnTo>
                    <a:pt x="1075" y="1720"/>
                  </a:lnTo>
                  <a:lnTo>
                    <a:pt x="1075" y="1720"/>
                  </a:lnTo>
                  <a:lnTo>
                    <a:pt x="1088" y="1684"/>
                  </a:lnTo>
                  <a:lnTo>
                    <a:pt x="1097" y="1657"/>
                  </a:lnTo>
                  <a:lnTo>
                    <a:pt x="1100" y="1646"/>
                  </a:lnTo>
                  <a:lnTo>
                    <a:pt x="1100" y="1637"/>
                  </a:lnTo>
                  <a:lnTo>
                    <a:pt x="1098" y="1630"/>
                  </a:lnTo>
                  <a:lnTo>
                    <a:pt x="1094" y="1622"/>
                  </a:lnTo>
                  <a:lnTo>
                    <a:pt x="1094" y="1622"/>
                  </a:lnTo>
                  <a:lnTo>
                    <a:pt x="1049" y="1573"/>
                  </a:lnTo>
                  <a:lnTo>
                    <a:pt x="1021" y="1543"/>
                  </a:lnTo>
                  <a:lnTo>
                    <a:pt x="998" y="1521"/>
                  </a:lnTo>
                  <a:lnTo>
                    <a:pt x="998" y="1521"/>
                  </a:lnTo>
                  <a:lnTo>
                    <a:pt x="949" y="1482"/>
                  </a:lnTo>
                  <a:lnTo>
                    <a:pt x="922" y="1458"/>
                  </a:lnTo>
                  <a:lnTo>
                    <a:pt x="899" y="1435"/>
                  </a:lnTo>
                  <a:lnTo>
                    <a:pt x="899" y="1435"/>
                  </a:lnTo>
                  <a:lnTo>
                    <a:pt x="890" y="1425"/>
                  </a:lnTo>
                  <a:lnTo>
                    <a:pt x="881" y="1416"/>
                  </a:lnTo>
                  <a:lnTo>
                    <a:pt x="864" y="1404"/>
                  </a:lnTo>
                  <a:lnTo>
                    <a:pt x="853" y="1398"/>
                  </a:lnTo>
                  <a:lnTo>
                    <a:pt x="849" y="1395"/>
                  </a:lnTo>
                  <a:lnTo>
                    <a:pt x="849" y="1395"/>
                  </a:lnTo>
                  <a:lnTo>
                    <a:pt x="864" y="1359"/>
                  </a:lnTo>
                  <a:lnTo>
                    <a:pt x="878" y="1329"/>
                  </a:lnTo>
                  <a:lnTo>
                    <a:pt x="889" y="1305"/>
                  </a:lnTo>
                  <a:lnTo>
                    <a:pt x="889" y="1305"/>
                  </a:lnTo>
                  <a:lnTo>
                    <a:pt x="899" y="1284"/>
                  </a:lnTo>
                  <a:lnTo>
                    <a:pt x="911" y="1254"/>
                  </a:lnTo>
                  <a:lnTo>
                    <a:pt x="923" y="1226"/>
                  </a:lnTo>
                  <a:lnTo>
                    <a:pt x="934" y="1202"/>
                  </a:lnTo>
                  <a:lnTo>
                    <a:pt x="934" y="1202"/>
                  </a:lnTo>
                  <a:lnTo>
                    <a:pt x="967" y="1149"/>
                  </a:lnTo>
                  <a:lnTo>
                    <a:pt x="989" y="1117"/>
                  </a:lnTo>
                  <a:lnTo>
                    <a:pt x="989" y="1117"/>
                  </a:lnTo>
                  <a:lnTo>
                    <a:pt x="994" y="1124"/>
                  </a:lnTo>
                  <a:lnTo>
                    <a:pt x="1004" y="1145"/>
                  </a:lnTo>
                  <a:lnTo>
                    <a:pt x="1016" y="1170"/>
                  </a:lnTo>
                  <a:lnTo>
                    <a:pt x="1019" y="1182"/>
                  </a:lnTo>
                  <a:lnTo>
                    <a:pt x="1021" y="1191"/>
                  </a:lnTo>
                  <a:lnTo>
                    <a:pt x="1021" y="1191"/>
                  </a:lnTo>
                  <a:lnTo>
                    <a:pt x="1019" y="1218"/>
                  </a:lnTo>
                  <a:lnTo>
                    <a:pt x="1016" y="1251"/>
                  </a:lnTo>
                  <a:lnTo>
                    <a:pt x="1016" y="1266"/>
                  </a:lnTo>
                  <a:lnTo>
                    <a:pt x="1016" y="1280"/>
                  </a:lnTo>
                  <a:lnTo>
                    <a:pt x="1019" y="1287"/>
                  </a:lnTo>
                  <a:lnTo>
                    <a:pt x="1021" y="1290"/>
                  </a:lnTo>
                  <a:lnTo>
                    <a:pt x="1024" y="1290"/>
                  </a:lnTo>
                  <a:lnTo>
                    <a:pt x="1024" y="1290"/>
                  </a:lnTo>
                  <a:lnTo>
                    <a:pt x="1027" y="1289"/>
                  </a:lnTo>
                  <a:lnTo>
                    <a:pt x="1031" y="1286"/>
                  </a:lnTo>
                  <a:lnTo>
                    <a:pt x="1040" y="1277"/>
                  </a:lnTo>
                  <a:lnTo>
                    <a:pt x="1049" y="1262"/>
                  </a:lnTo>
                  <a:lnTo>
                    <a:pt x="1060" y="1245"/>
                  </a:lnTo>
                  <a:lnTo>
                    <a:pt x="1078" y="1208"/>
                  </a:lnTo>
                  <a:lnTo>
                    <a:pt x="1085" y="1191"/>
                  </a:lnTo>
                  <a:lnTo>
                    <a:pt x="1089" y="1178"/>
                  </a:lnTo>
                  <a:lnTo>
                    <a:pt x="1089" y="1178"/>
                  </a:lnTo>
                  <a:lnTo>
                    <a:pt x="1095" y="1157"/>
                  </a:lnTo>
                  <a:lnTo>
                    <a:pt x="1104" y="1140"/>
                  </a:lnTo>
                  <a:lnTo>
                    <a:pt x="1107" y="1134"/>
                  </a:lnTo>
                  <a:lnTo>
                    <a:pt x="1112" y="1130"/>
                  </a:lnTo>
                  <a:lnTo>
                    <a:pt x="1116" y="1127"/>
                  </a:lnTo>
                  <a:lnTo>
                    <a:pt x="1122" y="1127"/>
                  </a:lnTo>
                  <a:lnTo>
                    <a:pt x="1122" y="1127"/>
                  </a:lnTo>
                  <a:lnTo>
                    <a:pt x="1133" y="1125"/>
                  </a:lnTo>
                  <a:lnTo>
                    <a:pt x="1137" y="1125"/>
                  </a:lnTo>
                  <a:lnTo>
                    <a:pt x="1142" y="1123"/>
                  </a:lnTo>
                  <a:lnTo>
                    <a:pt x="1146" y="1120"/>
                  </a:lnTo>
                  <a:lnTo>
                    <a:pt x="1151" y="1115"/>
                  </a:lnTo>
                  <a:lnTo>
                    <a:pt x="1155" y="1108"/>
                  </a:lnTo>
                  <a:lnTo>
                    <a:pt x="1158" y="1099"/>
                  </a:lnTo>
                  <a:lnTo>
                    <a:pt x="1158" y="1099"/>
                  </a:lnTo>
                  <a:lnTo>
                    <a:pt x="1191" y="994"/>
                  </a:lnTo>
                  <a:lnTo>
                    <a:pt x="1209" y="929"/>
                  </a:lnTo>
                  <a:lnTo>
                    <a:pt x="1215" y="904"/>
                  </a:lnTo>
                  <a:lnTo>
                    <a:pt x="1218" y="889"/>
                  </a:lnTo>
                  <a:lnTo>
                    <a:pt x="1218" y="889"/>
                  </a:lnTo>
                  <a:lnTo>
                    <a:pt x="1223" y="853"/>
                  </a:lnTo>
                  <a:lnTo>
                    <a:pt x="1230" y="799"/>
                  </a:lnTo>
                  <a:lnTo>
                    <a:pt x="1233" y="771"/>
                  </a:lnTo>
                  <a:lnTo>
                    <a:pt x="1235" y="744"/>
                  </a:lnTo>
                  <a:lnTo>
                    <a:pt x="1235" y="723"/>
                  </a:lnTo>
                  <a:lnTo>
                    <a:pt x="1233" y="714"/>
                  </a:lnTo>
                  <a:lnTo>
                    <a:pt x="1230" y="708"/>
                  </a:lnTo>
                  <a:lnTo>
                    <a:pt x="1230" y="708"/>
                  </a:lnTo>
                  <a:lnTo>
                    <a:pt x="1215" y="675"/>
                  </a:lnTo>
                  <a:lnTo>
                    <a:pt x="1196" y="629"/>
                  </a:lnTo>
                  <a:lnTo>
                    <a:pt x="1185" y="605"/>
                  </a:lnTo>
                  <a:lnTo>
                    <a:pt x="1178" y="581"/>
                  </a:lnTo>
                  <a:lnTo>
                    <a:pt x="1172" y="561"/>
                  </a:lnTo>
                  <a:lnTo>
                    <a:pt x="1170" y="543"/>
                  </a:lnTo>
                  <a:lnTo>
                    <a:pt x="1170" y="543"/>
                  </a:lnTo>
                  <a:lnTo>
                    <a:pt x="1172" y="510"/>
                  </a:lnTo>
                  <a:lnTo>
                    <a:pt x="1173" y="471"/>
                  </a:lnTo>
                  <a:lnTo>
                    <a:pt x="1175" y="426"/>
                  </a:lnTo>
                  <a:lnTo>
                    <a:pt x="1175" y="426"/>
                  </a:lnTo>
                  <a:lnTo>
                    <a:pt x="1199" y="441"/>
                  </a:lnTo>
                  <a:lnTo>
                    <a:pt x="1221" y="453"/>
                  </a:lnTo>
                  <a:lnTo>
                    <a:pt x="1242" y="462"/>
                  </a:lnTo>
                  <a:lnTo>
                    <a:pt x="1242" y="462"/>
                  </a:lnTo>
                  <a:lnTo>
                    <a:pt x="1259" y="471"/>
                  </a:lnTo>
                  <a:lnTo>
                    <a:pt x="1272" y="479"/>
                  </a:lnTo>
                  <a:lnTo>
                    <a:pt x="1286" y="488"/>
                  </a:lnTo>
                  <a:lnTo>
                    <a:pt x="1305" y="495"/>
                  </a:lnTo>
                  <a:lnTo>
                    <a:pt x="1305" y="495"/>
                  </a:lnTo>
                  <a:lnTo>
                    <a:pt x="1338" y="509"/>
                  </a:lnTo>
                  <a:lnTo>
                    <a:pt x="1371" y="524"/>
                  </a:lnTo>
                  <a:lnTo>
                    <a:pt x="1371" y="524"/>
                  </a:lnTo>
                  <a:lnTo>
                    <a:pt x="1393" y="534"/>
                  </a:lnTo>
                  <a:lnTo>
                    <a:pt x="1419" y="548"/>
                  </a:lnTo>
                  <a:lnTo>
                    <a:pt x="1434" y="554"/>
                  </a:lnTo>
                  <a:lnTo>
                    <a:pt x="1449" y="558"/>
                  </a:lnTo>
                  <a:lnTo>
                    <a:pt x="1464" y="563"/>
                  </a:lnTo>
                  <a:lnTo>
                    <a:pt x="1479" y="564"/>
                  </a:lnTo>
                  <a:lnTo>
                    <a:pt x="1479" y="564"/>
                  </a:lnTo>
                  <a:lnTo>
                    <a:pt x="1503" y="567"/>
                  </a:lnTo>
                  <a:lnTo>
                    <a:pt x="1517" y="570"/>
                  </a:lnTo>
                  <a:lnTo>
                    <a:pt x="1528" y="572"/>
                  </a:lnTo>
                  <a:lnTo>
                    <a:pt x="1538" y="573"/>
                  </a:lnTo>
                  <a:lnTo>
                    <a:pt x="1538" y="573"/>
                  </a:lnTo>
                  <a:lnTo>
                    <a:pt x="1547" y="575"/>
                  </a:lnTo>
                  <a:lnTo>
                    <a:pt x="1556" y="579"/>
                  </a:lnTo>
                  <a:lnTo>
                    <a:pt x="1576" y="591"/>
                  </a:lnTo>
                  <a:lnTo>
                    <a:pt x="1594" y="603"/>
                  </a:lnTo>
                  <a:lnTo>
                    <a:pt x="1601" y="608"/>
                  </a:lnTo>
                  <a:lnTo>
                    <a:pt x="1606" y="609"/>
                  </a:lnTo>
                  <a:lnTo>
                    <a:pt x="1606" y="609"/>
                  </a:lnTo>
                  <a:lnTo>
                    <a:pt x="1615" y="612"/>
                  </a:lnTo>
                  <a:lnTo>
                    <a:pt x="1624" y="617"/>
                  </a:lnTo>
                  <a:lnTo>
                    <a:pt x="1633" y="621"/>
                  </a:lnTo>
                  <a:lnTo>
                    <a:pt x="1633" y="621"/>
                  </a:lnTo>
                  <a:lnTo>
                    <a:pt x="1633" y="615"/>
                  </a:lnTo>
                  <a:lnTo>
                    <a:pt x="1637" y="599"/>
                  </a:lnTo>
                  <a:lnTo>
                    <a:pt x="1640" y="588"/>
                  </a:lnTo>
                  <a:lnTo>
                    <a:pt x="1646" y="579"/>
                  </a:lnTo>
                  <a:lnTo>
                    <a:pt x="1654" y="569"/>
                  </a:lnTo>
                  <a:lnTo>
                    <a:pt x="1663" y="561"/>
                  </a:lnTo>
                  <a:lnTo>
                    <a:pt x="1663" y="561"/>
                  </a:lnTo>
                  <a:lnTo>
                    <a:pt x="1673" y="554"/>
                  </a:lnTo>
                  <a:lnTo>
                    <a:pt x="1681" y="548"/>
                  </a:lnTo>
                  <a:lnTo>
                    <a:pt x="1693" y="536"/>
                  </a:lnTo>
                  <a:lnTo>
                    <a:pt x="1697" y="531"/>
                  </a:lnTo>
                  <a:lnTo>
                    <a:pt x="1703" y="528"/>
                  </a:lnTo>
                  <a:lnTo>
                    <a:pt x="1711" y="525"/>
                  </a:lnTo>
                  <a:lnTo>
                    <a:pt x="1720" y="525"/>
                  </a:lnTo>
                  <a:lnTo>
                    <a:pt x="1720" y="525"/>
                  </a:lnTo>
                  <a:lnTo>
                    <a:pt x="1760" y="524"/>
                  </a:lnTo>
                  <a:lnTo>
                    <a:pt x="1776" y="525"/>
                  </a:lnTo>
                  <a:lnTo>
                    <a:pt x="1784" y="527"/>
                  </a:lnTo>
                  <a:lnTo>
                    <a:pt x="1788" y="530"/>
                  </a:lnTo>
                  <a:lnTo>
                    <a:pt x="1788" y="530"/>
                  </a:lnTo>
                  <a:lnTo>
                    <a:pt x="1800" y="540"/>
                  </a:lnTo>
                  <a:lnTo>
                    <a:pt x="1814" y="554"/>
                  </a:lnTo>
                  <a:lnTo>
                    <a:pt x="1829" y="572"/>
                  </a:lnTo>
                  <a:lnTo>
                    <a:pt x="1829" y="572"/>
                  </a:lnTo>
                  <a:lnTo>
                    <a:pt x="1826" y="564"/>
                  </a:lnTo>
                  <a:lnTo>
                    <a:pt x="1820" y="555"/>
                  </a:lnTo>
                  <a:lnTo>
                    <a:pt x="1812" y="543"/>
                  </a:lnTo>
                  <a:lnTo>
                    <a:pt x="1800" y="528"/>
                  </a:lnTo>
                  <a:lnTo>
                    <a:pt x="1785" y="510"/>
                  </a:lnTo>
                  <a:lnTo>
                    <a:pt x="1766" y="491"/>
                  </a:lnTo>
                  <a:lnTo>
                    <a:pt x="1740" y="470"/>
                  </a:lnTo>
                  <a:lnTo>
                    <a:pt x="1740" y="470"/>
                  </a:lnTo>
                  <a:lnTo>
                    <a:pt x="1690" y="431"/>
                  </a:lnTo>
                  <a:lnTo>
                    <a:pt x="1648" y="400"/>
                  </a:lnTo>
                  <a:lnTo>
                    <a:pt x="1630" y="389"/>
                  </a:lnTo>
                  <a:lnTo>
                    <a:pt x="1615" y="382"/>
                  </a:lnTo>
                  <a:lnTo>
                    <a:pt x="1603" y="376"/>
                  </a:lnTo>
                  <a:lnTo>
                    <a:pt x="1594" y="373"/>
                  </a:lnTo>
                  <a:lnTo>
                    <a:pt x="1594" y="373"/>
                  </a:lnTo>
                  <a:lnTo>
                    <a:pt x="1586" y="371"/>
                  </a:lnTo>
                  <a:lnTo>
                    <a:pt x="1579" y="368"/>
                  </a:lnTo>
                  <a:lnTo>
                    <a:pt x="1562" y="361"/>
                  </a:lnTo>
                  <a:lnTo>
                    <a:pt x="1546" y="352"/>
                  </a:lnTo>
                  <a:lnTo>
                    <a:pt x="1538" y="349"/>
                  </a:lnTo>
                  <a:lnTo>
                    <a:pt x="1531" y="347"/>
                  </a:lnTo>
                  <a:lnTo>
                    <a:pt x="1531" y="347"/>
                  </a:lnTo>
                  <a:lnTo>
                    <a:pt x="1516" y="344"/>
                  </a:lnTo>
                  <a:lnTo>
                    <a:pt x="1500" y="338"/>
                  </a:lnTo>
                  <a:lnTo>
                    <a:pt x="1485" y="329"/>
                  </a:lnTo>
                  <a:lnTo>
                    <a:pt x="1470" y="319"/>
                  </a:lnTo>
                  <a:lnTo>
                    <a:pt x="1470" y="319"/>
                  </a:lnTo>
                  <a:lnTo>
                    <a:pt x="1464" y="313"/>
                  </a:lnTo>
                  <a:lnTo>
                    <a:pt x="1456" y="307"/>
                  </a:lnTo>
                  <a:lnTo>
                    <a:pt x="1440" y="299"/>
                  </a:lnTo>
                  <a:lnTo>
                    <a:pt x="1425" y="293"/>
                  </a:lnTo>
                  <a:lnTo>
                    <a:pt x="1408" y="292"/>
                  </a:lnTo>
                  <a:lnTo>
                    <a:pt x="1408" y="292"/>
                  </a:lnTo>
                  <a:lnTo>
                    <a:pt x="1398" y="292"/>
                  </a:lnTo>
                  <a:lnTo>
                    <a:pt x="1386" y="289"/>
                  </a:lnTo>
                  <a:lnTo>
                    <a:pt x="1356" y="280"/>
                  </a:lnTo>
                  <a:lnTo>
                    <a:pt x="1326" y="269"/>
                  </a:lnTo>
                  <a:lnTo>
                    <a:pt x="1314" y="265"/>
                  </a:lnTo>
                  <a:lnTo>
                    <a:pt x="1306" y="259"/>
                  </a:lnTo>
                  <a:lnTo>
                    <a:pt x="1306" y="259"/>
                  </a:lnTo>
                  <a:lnTo>
                    <a:pt x="1278" y="235"/>
                  </a:lnTo>
                  <a:lnTo>
                    <a:pt x="1269" y="227"/>
                  </a:lnTo>
                  <a:lnTo>
                    <a:pt x="1262" y="223"/>
                  </a:lnTo>
                  <a:lnTo>
                    <a:pt x="1254" y="220"/>
                  </a:lnTo>
                  <a:lnTo>
                    <a:pt x="1247" y="218"/>
                  </a:lnTo>
                  <a:lnTo>
                    <a:pt x="1247" y="218"/>
                  </a:lnTo>
                  <a:lnTo>
                    <a:pt x="1232" y="220"/>
                  </a:lnTo>
                  <a:lnTo>
                    <a:pt x="1220" y="220"/>
                  </a:lnTo>
                  <a:lnTo>
                    <a:pt x="1215" y="220"/>
                  </a:lnTo>
                  <a:lnTo>
                    <a:pt x="1211" y="217"/>
                  </a:lnTo>
                  <a:lnTo>
                    <a:pt x="1208" y="212"/>
                  </a:lnTo>
                  <a:lnTo>
                    <a:pt x="1206" y="206"/>
                  </a:lnTo>
                  <a:lnTo>
                    <a:pt x="1206" y="206"/>
                  </a:lnTo>
                  <a:lnTo>
                    <a:pt x="1205" y="199"/>
                  </a:lnTo>
                  <a:lnTo>
                    <a:pt x="1202" y="191"/>
                  </a:lnTo>
                  <a:lnTo>
                    <a:pt x="1197" y="187"/>
                  </a:lnTo>
                  <a:lnTo>
                    <a:pt x="1191" y="181"/>
                  </a:lnTo>
                  <a:lnTo>
                    <a:pt x="1181" y="172"/>
                  </a:lnTo>
                  <a:lnTo>
                    <a:pt x="1178" y="167"/>
                  </a:lnTo>
                  <a:lnTo>
                    <a:pt x="1175" y="163"/>
                  </a:lnTo>
                  <a:lnTo>
                    <a:pt x="1175" y="163"/>
                  </a:lnTo>
                  <a:lnTo>
                    <a:pt x="1173" y="148"/>
                  </a:lnTo>
                  <a:lnTo>
                    <a:pt x="1169" y="129"/>
                  </a:lnTo>
                  <a:lnTo>
                    <a:pt x="1166" y="118"/>
                  </a:lnTo>
                  <a:lnTo>
                    <a:pt x="1161" y="108"/>
                  </a:lnTo>
                  <a:lnTo>
                    <a:pt x="1155" y="99"/>
                  </a:lnTo>
                  <a:lnTo>
                    <a:pt x="1149" y="93"/>
                  </a:lnTo>
                  <a:lnTo>
                    <a:pt x="1149" y="93"/>
                  </a:lnTo>
                  <a:lnTo>
                    <a:pt x="1133" y="81"/>
                  </a:lnTo>
                  <a:lnTo>
                    <a:pt x="1122" y="75"/>
                  </a:lnTo>
                  <a:lnTo>
                    <a:pt x="1110" y="69"/>
                  </a:lnTo>
                  <a:lnTo>
                    <a:pt x="1098" y="64"/>
                  </a:lnTo>
                  <a:lnTo>
                    <a:pt x="1085" y="61"/>
                  </a:lnTo>
                  <a:lnTo>
                    <a:pt x="1072" y="58"/>
                  </a:lnTo>
                  <a:lnTo>
                    <a:pt x="1058" y="58"/>
                  </a:lnTo>
                  <a:lnTo>
                    <a:pt x="1058" y="58"/>
                  </a:lnTo>
                  <a:lnTo>
                    <a:pt x="1024" y="57"/>
                  </a:lnTo>
                  <a:lnTo>
                    <a:pt x="980" y="55"/>
                  </a:lnTo>
                  <a:lnTo>
                    <a:pt x="923" y="52"/>
                  </a:lnTo>
                  <a:lnTo>
                    <a:pt x="923" y="52"/>
                  </a:lnTo>
                  <a:lnTo>
                    <a:pt x="883" y="51"/>
                  </a:lnTo>
                  <a:lnTo>
                    <a:pt x="820" y="0"/>
                  </a:lnTo>
                  <a:lnTo>
                    <a:pt x="820" y="0"/>
                  </a:lnTo>
                  <a:lnTo>
                    <a:pt x="820" y="97"/>
                  </a:lnTo>
                  <a:lnTo>
                    <a:pt x="820" y="97"/>
                  </a:lnTo>
                  <a:lnTo>
                    <a:pt x="819" y="169"/>
                  </a:lnTo>
                  <a:lnTo>
                    <a:pt x="817" y="235"/>
                  </a:lnTo>
                  <a:lnTo>
                    <a:pt x="817" y="235"/>
                  </a:lnTo>
                  <a:lnTo>
                    <a:pt x="817" y="274"/>
                  </a:lnTo>
                  <a:lnTo>
                    <a:pt x="819" y="338"/>
                  </a:lnTo>
                  <a:lnTo>
                    <a:pt x="822" y="405"/>
                  </a:lnTo>
                  <a:lnTo>
                    <a:pt x="825" y="432"/>
                  </a:lnTo>
                  <a:lnTo>
                    <a:pt x="828" y="450"/>
                  </a:lnTo>
                  <a:lnTo>
                    <a:pt x="828" y="450"/>
                  </a:lnTo>
                  <a:lnTo>
                    <a:pt x="837" y="494"/>
                  </a:lnTo>
                  <a:lnTo>
                    <a:pt x="847" y="555"/>
                  </a:lnTo>
                  <a:lnTo>
                    <a:pt x="858" y="617"/>
                  </a:lnTo>
                  <a:lnTo>
                    <a:pt x="865" y="655"/>
                  </a:lnTo>
                  <a:lnTo>
                    <a:pt x="865" y="655"/>
                  </a:lnTo>
                  <a:lnTo>
                    <a:pt x="871" y="688"/>
                  </a:lnTo>
                  <a:lnTo>
                    <a:pt x="878" y="730"/>
                  </a:lnTo>
                  <a:lnTo>
                    <a:pt x="887" y="783"/>
                  </a:lnTo>
                  <a:lnTo>
                    <a:pt x="887" y="783"/>
                  </a:lnTo>
                  <a:lnTo>
                    <a:pt x="846" y="786"/>
                  </a:lnTo>
                  <a:lnTo>
                    <a:pt x="783" y="789"/>
                  </a:lnTo>
                  <a:lnTo>
                    <a:pt x="783" y="789"/>
                  </a:lnTo>
                  <a:lnTo>
                    <a:pt x="609" y="786"/>
                  </a:lnTo>
                  <a:lnTo>
                    <a:pt x="609" y="786"/>
                  </a:lnTo>
                  <a:lnTo>
                    <a:pt x="546" y="786"/>
                  </a:lnTo>
                  <a:lnTo>
                    <a:pt x="546" y="786"/>
                  </a:lnTo>
                  <a:lnTo>
                    <a:pt x="549" y="638"/>
                  </a:lnTo>
                  <a:lnTo>
                    <a:pt x="549" y="525"/>
                  </a:lnTo>
                  <a:lnTo>
                    <a:pt x="549" y="480"/>
                  </a:lnTo>
                  <a:lnTo>
                    <a:pt x="548" y="450"/>
                  </a:lnTo>
                  <a:lnTo>
                    <a:pt x="548" y="450"/>
                  </a:lnTo>
                  <a:lnTo>
                    <a:pt x="548" y="431"/>
                  </a:lnTo>
                  <a:lnTo>
                    <a:pt x="548" y="413"/>
                  </a:lnTo>
                  <a:lnTo>
                    <a:pt x="549" y="377"/>
                  </a:lnTo>
                  <a:lnTo>
                    <a:pt x="554" y="347"/>
                  </a:lnTo>
                  <a:lnTo>
                    <a:pt x="557" y="325"/>
                  </a:lnTo>
                  <a:lnTo>
                    <a:pt x="557" y="325"/>
                  </a:lnTo>
                  <a:lnTo>
                    <a:pt x="563" y="301"/>
                  </a:lnTo>
                  <a:lnTo>
                    <a:pt x="572" y="268"/>
                  </a:lnTo>
                  <a:lnTo>
                    <a:pt x="582" y="235"/>
                  </a:lnTo>
                  <a:lnTo>
                    <a:pt x="588" y="221"/>
                  </a:lnTo>
                  <a:lnTo>
                    <a:pt x="593" y="212"/>
                  </a:lnTo>
                  <a:lnTo>
                    <a:pt x="593" y="212"/>
                  </a:lnTo>
                  <a:lnTo>
                    <a:pt x="618" y="179"/>
                  </a:lnTo>
                  <a:lnTo>
                    <a:pt x="635" y="159"/>
                  </a:lnTo>
                  <a:lnTo>
                    <a:pt x="627" y="57"/>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 name="Freeform 80">
              <a:extLst>
                <a:ext uri="{FF2B5EF4-FFF2-40B4-BE49-F238E27FC236}">
                  <a16:creationId xmlns:a16="http://schemas.microsoft.com/office/drawing/2014/main" id="{A785B9E7-DB9E-4F41-9662-D9B03820A37E}"/>
                </a:ext>
              </a:extLst>
            </p:cNvPr>
            <p:cNvSpPr>
              <a:spLocks/>
            </p:cNvSpPr>
            <p:nvPr/>
          </p:nvSpPr>
          <p:spPr bwMode="auto">
            <a:xfrm>
              <a:off x="676" y="3082"/>
              <a:ext cx="104" cy="332"/>
            </a:xfrm>
            <a:custGeom>
              <a:avLst/>
              <a:gdLst>
                <a:gd name="T0" fmla="*/ 188 w 208"/>
                <a:gd name="T1" fmla="*/ 0 h 665"/>
                <a:gd name="T2" fmla="*/ 188 w 208"/>
                <a:gd name="T3" fmla="*/ 0 h 665"/>
                <a:gd name="T4" fmla="*/ 185 w 208"/>
                <a:gd name="T5" fmla="*/ 6 h 665"/>
                <a:gd name="T6" fmla="*/ 176 w 208"/>
                <a:gd name="T7" fmla="*/ 18 h 665"/>
                <a:gd name="T8" fmla="*/ 169 w 208"/>
                <a:gd name="T9" fmla="*/ 35 h 665"/>
                <a:gd name="T10" fmla="*/ 167 w 208"/>
                <a:gd name="T11" fmla="*/ 44 h 665"/>
                <a:gd name="T12" fmla="*/ 166 w 208"/>
                <a:gd name="T13" fmla="*/ 53 h 665"/>
                <a:gd name="T14" fmla="*/ 166 w 208"/>
                <a:gd name="T15" fmla="*/ 53 h 665"/>
                <a:gd name="T16" fmla="*/ 154 w 208"/>
                <a:gd name="T17" fmla="*/ 68 h 665"/>
                <a:gd name="T18" fmla="*/ 142 w 208"/>
                <a:gd name="T19" fmla="*/ 83 h 665"/>
                <a:gd name="T20" fmla="*/ 133 w 208"/>
                <a:gd name="T21" fmla="*/ 99 h 665"/>
                <a:gd name="T22" fmla="*/ 133 w 208"/>
                <a:gd name="T23" fmla="*/ 99 h 665"/>
                <a:gd name="T24" fmla="*/ 127 w 208"/>
                <a:gd name="T25" fmla="*/ 110 h 665"/>
                <a:gd name="T26" fmla="*/ 117 w 208"/>
                <a:gd name="T27" fmla="*/ 126 h 665"/>
                <a:gd name="T28" fmla="*/ 103 w 208"/>
                <a:gd name="T29" fmla="*/ 147 h 665"/>
                <a:gd name="T30" fmla="*/ 90 w 208"/>
                <a:gd name="T31" fmla="*/ 173 h 665"/>
                <a:gd name="T32" fmla="*/ 73 w 208"/>
                <a:gd name="T33" fmla="*/ 204 h 665"/>
                <a:gd name="T34" fmla="*/ 58 w 208"/>
                <a:gd name="T35" fmla="*/ 240 h 665"/>
                <a:gd name="T36" fmla="*/ 52 w 208"/>
                <a:gd name="T37" fmla="*/ 259 h 665"/>
                <a:gd name="T38" fmla="*/ 46 w 208"/>
                <a:gd name="T39" fmla="*/ 280 h 665"/>
                <a:gd name="T40" fmla="*/ 40 w 208"/>
                <a:gd name="T41" fmla="*/ 301 h 665"/>
                <a:gd name="T42" fmla="*/ 34 w 208"/>
                <a:gd name="T43" fmla="*/ 325 h 665"/>
                <a:gd name="T44" fmla="*/ 34 w 208"/>
                <a:gd name="T45" fmla="*/ 325 h 665"/>
                <a:gd name="T46" fmla="*/ 27 w 208"/>
                <a:gd name="T47" fmla="*/ 373 h 665"/>
                <a:gd name="T48" fmla="*/ 19 w 208"/>
                <a:gd name="T49" fmla="*/ 423 h 665"/>
                <a:gd name="T50" fmla="*/ 9 w 208"/>
                <a:gd name="T51" fmla="*/ 514 h 665"/>
                <a:gd name="T52" fmla="*/ 3 w 208"/>
                <a:gd name="T53" fmla="*/ 581 h 665"/>
                <a:gd name="T54" fmla="*/ 0 w 208"/>
                <a:gd name="T55" fmla="*/ 608 h 665"/>
                <a:gd name="T56" fmla="*/ 42 w 208"/>
                <a:gd name="T57" fmla="*/ 665 h 665"/>
                <a:gd name="T58" fmla="*/ 100 w 208"/>
                <a:gd name="T59" fmla="*/ 622 h 665"/>
                <a:gd name="T60" fmla="*/ 100 w 208"/>
                <a:gd name="T61" fmla="*/ 622 h 665"/>
                <a:gd name="T62" fmla="*/ 103 w 208"/>
                <a:gd name="T63" fmla="*/ 560 h 665"/>
                <a:gd name="T64" fmla="*/ 108 w 208"/>
                <a:gd name="T65" fmla="*/ 509 h 665"/>
                <a:gd name="T66" fmla="*/ 111 w 208"/>
                <a:gd name="T67" fmla="*/ 487 h 665"/>
                <a:gd name="T68" fmla="*/ 114 w 208"/>
                <a:gd name="T69" fmla="*/ 471 h 665"/>
                <a:gd name="T70" fmla="*/ 114 w 208"/>
                <a:gd name="T71" fmla="*/ 471 h 665"/>
                <a:gd name="T72" fmla="*/ 135 w 208"/>
                <a:gd name="T73" fmla="*/ 393 h 665"/>
                <a:gd name="T74" fmla="*/ 144 w 208"/>
                <a:gd name="T75" fmla="*/ 352 h 665"/>
                <a:gd name="T76" fmla="*/ 148 w 208"/>
                <a:gd name="T77" fmla="*/ 327 h 665"/>
                <a:gd name="T78" fmla="*/ 148 w 208"/>
                <a:gd name="T79" fmla="*/ 327 h 665"/>
                <a:gd name="T80" fmla="*/ 151 w 208"/>
                <a:gd name="T81" fmla="*/ 313 h 665"/>
                <a:gd name="T82" fmla="*/ 156 w 208"/>
                <a:gd name="T83" fmla="*/ 291 h 665"/>
                <a:gd name="T84" fmla="*/ 170 w 208"/>
                <a:gd name="T85" fmla="*/ 230 h 665"/>
                <a:gd name="T86" fmla="*/ 185 w 208"/>
                <a:gd name="T87" fmla="*/ 170 h 665"/>
                <a:gd name="T88" fmla="*/ 191 w 208"/>
                <a:gd name="T89" fmla="*/ 140 h 665"/>
                <a:gd name="T90" fmla="*/ 191 w 208"/>
                <a:gd name="T91" fmla="*/ 140 h 665"/>
                <a:gd name="T92" fmla="*/ 194 w 208"/>
                <a:gd name="T93" fmla="*/ 123 h 665"/>
                <a:gd name="T94" fmla="*/ 199 w 208"/>
                <a:gd name="T95" fmla="*/ 101 h 665"/>
                <a:gd name="T96" fmla="*/ 208 w 208"/>
                <a:gd name="T97" fmla="*/ 71 h 665"/>
                <a:gd name="T98" fmla="*/ 203 w 208"/>
                <a:gd name="T99" fmla="*/ 33 h 665"/>
                <a:gd name="T100" fmla="*/ 188 w 208"/>
                <a:gd name="T101"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 h="665">
                  <a:moveTo>
                    <a:pt x="188" y="0"/>
                  </a:moveTo>
                  <a:lnTo>
                    <a:pt x="188" y="0"/>
                  </a:lnTo>
                  <a:lnTo>
                    <a:pt x="185" y="6"/>
                  </a:lnTo>
                  <a:lnTo>
                    <a:pt x="176" y="18"/>
                  </a:lnTo>
                  <a:lnTo>
                    <a:pt x="169" y="35"/>
                  </a:lnTo>
                  <a:lnTo>
                    <a:pt x="167" y="44"/>
                  </a:lnTo>
                  <a:lnTo>
                    <a:pt x="166" y="53"/>
                  </a:lnTo>
                  <a:lnTo>
                    <a:pt x="166" y="53"/>
                  </a:lnTo>
                  <a:lnTo>
                    <a:pt x="154" y="68"/>
                  </a:lnTo>
                  <a:lnTo>
                    <a:pt x="142" y="83"/>
                  </a:lnTo>
                  <a:lnTo>
                    <a:pt x="133" y="99"/>
                  </a:lnTo>
                  <a:lnTo>
                    <a:pt x="133" y="99"/>
                  </a:lnTo>
                  <a:lnTo>
                    <a:pt x="127" y="110"/>
                  </a:lnTo>
                  <a:lnTo>
                    <a:pt x="117" y="126"/>
                  </a:lnTo>
                  <a:lnTo>
                    <a:pt x="103" y="147"/>
                  </a:lnTo>
                  <a:lnTo>
                    <a:pt x="90" y="173"/>
                  </a:lnTo>
                  <a:lnTo>
                    <a:pt x="73" y="204"/>
                  </a:lnTo>
                  <a:lnTo>
                    <a:pt x="58" y="240"/>
                  </a:lnTo>
                  <a:lnTo>
                    <a:pt x="52" y="259"/>
                  </a:lnTo>
                  <a:lnTo>
                    <a:pt x="46" y="280"/>
                  </a:lnTo>
                  <a:lnTo>
                    <a:pt x="40" y="301"/>
                  </a:lnTo>
                  <a:lnTo>
                    <a:pt x="34" y="325"/>
                  </a:lnTo>
                  <a:lnTo>
                    <a:pt x="34" y="325"/>
                  </a:lnTo>
                  <a:lnTo>
                    <a:pt x="27" y="373"/>
                  </a:lnTo>
                  <a:lnTo>
                    <a:pt x="19" y="423"/>
                  </a:lnTo>
                  <a:lnTo>
                    <a:pt x="9" y="514"/>
                  </a:lnTo>
                  <a:lnTo>
                    <a:pt x="3" y="581"/>
                  </a:lnTo>
                  <a:lnTo>
                    <a:pt x="0" y="608"/>
                  </a:lnTo>
                  <a:lnTo>
                    <a:pt x="42" y="665"/>
                  </a:lnTo>
                  <a:lnTo>
                    <a:pt x="100" y="622"/>
                  </a:lnTo>
                  <a:lnTo>
                    <a:pt x="100" y="622"/>
                  </a:lnTo>
                  <a:lnTo>
                    <a:pt x="103" y="560"/>
                  </a:lnTo>
                  <a:lnTo>
                    <a:pt x="108" y="509"/>
                  </a:lnTo>
                  <a:lnTo>
                    <a:pt x="111" y="487"/>
                  </a:lnTo>
                  <a:lnTo>
                    <a:pt x="114" y="471"/>
                  </a:lnTo>
                  <a:lnTo>
                    <a:pt x="114" y="471"/>
                  </a:lnTo>
                  <a:lnTo>
                    <a:pt x="135" y="393"/>
                  </a:lnTo>
                  <a:lnTo>
                    <a:pt x="144" y="352"/>
                  </a:lnTo>
                  <a:lnTo>
                    <a:pt x="148" y="327"/>
                  </a:lnTo>
                  <a:lnTo>
                    <a:pt x="148" y="327"/>
                  </a:lnTo>
                  <a:lnTo>
                    <a:pt x="151" y="313"/>
                  </a:lnTo>
                  <a:lnTo>
                    <a:pt x="156" y="291"/>
                  </a:lnTo>
                  <a:lnTo>
                    <a:pt x="170" y="230"/>
                  </a:lnTo>
                  <a:lnTo>
                    <a:pt x="185" y="170"/>
                  </a:lnTo>
                  <a:lnTo>
                    <a:pt x="191" y="140"/>
                  </a:lnTo>
                  <a:lnTo>
                    <a:pt x="191" y="140"/>
                  </a:lnTo>
                  <a:lnTo>
                    <a:pt x="194" y="123"/>
                  </a:lnTo>
                  <a:lnTo>
                    <a:pt x="199" y="101"/>
                  </a:lnTo>
                  <a:lnTo>
                    <a:pt x="208" y="71"/>
                  </a:lnTo>
                  <a:lnTo>
                    <a:pt x="203" y="33"/>
                  </a:lnTo>
                  <a:lnTo>
                    <a:pt x="188" y="0"/>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 name="Freeform 81">
              <a:extLst>
                <a:ext uri="{FF2B5EF4-FFF2-40B4-BE49-F238E27FC236}">
                  <a16:creationId xmlns:a16="http://schemas.microsoft.com/office/drawing/2014/main" id="{7F515259-65F6-4FB0-A615-750B89191F13}"/>
                </a:ext>
              </a:extLst>
            </p:cNvPr>
            <p:cNvSpPr>
              <a:spLocks/>
            </p:cNvSpPr>
            <p:nvPr/>
          </p:nvSpPr>
          <p:spPr bwMode="auto">
            <a:xfrm>
              <a:off x="561" y="4145"/>
              <a:ext cx="143" cy="149"/>
            </a:xfrm>
            <a:custGeom>
              <a:avLst/>
              <a:gdLst>
                <a:gd name="T0" fmla="*/ 174 w 286"/>
                <a:gd name="T1" fmla="*/ 0 h 299"/>
                <a:gd name="T2" fmla="*/ 174 w 286"/>
                <a:gd name="T3" fmla="*/ 0 h 299"/>
                <a:gd name="T4" fmla="*/ 158 w 286"/>
                <a:gd name="T5" fmla="*/ 39 h 299"/>
                <a:gd name="T6" fmla="*/ 144 w 286"/>
                <a:gd name="T7" fmla="*/ 67 h 299"/>
                <a:gd name="T8" fmla="*/ 135 w 286"/>
                <a:gd name="T9" fmla="*/ 88 h 299"/>
                <a:gd name="T10" fmla="*/ 135 w 286"/>
                <a:gd name="T11" fmla="*/ 88 h 299"/>
                <a:gd name="T12" fmla="*/ 126 w 286"/>
                <a:gd name="T13" fmla="*/ 102 h 299"/>
                <a:gd name="T14" fmla="*/ 120 w 286"/>
                <a:gd name="T15" fmla="*/ 108 h 299"/>
                <a:gd name="T16" fmla="*/ 114 w 286"/>
                <a:gd name="T17" fmla="*/ 115 h 299"/>
                <a:gd name="T18" fmla="*/ 105 w 286"/>
                <a:gd name="T19" fmla="*/ 120 h 299"/>
                <a:gd name="T20" fmla="*/ 96 w 286"/>
                <a:gd name="T21" fmla="*/ 126 h 299"/>
                <a:gd name="T22" fmla="*/ 86 w 286"/>
                <a:gd name="T23" fmla="*/ 129 h 299"/>
                <a:gd name="T24" fmla="*/ 75 w 286"/>
                <a:gd name="T25" fmla="*/ 129 h 299"/>
                <a:gd name="T26" fmla="*/ 75 w 286"/>
                <a:gd name="T27" fmla="*/ 129 h 299"/>
                <a:gd name="T28" fmla="*/ 53 w 286"/>
                <a:gd name="T29" fmla="*/ 130 h 299"/>
                <a:gd name="T30" fmla="*/ 39 w 286"/>
                <a:gd name="T31" fmla="*/ 130 h 299"/>
                <a:gd name="T32" fmla="*/ 29 w 286"/>
                <a:gd name="T33" fmla="*/ 133 h 299"/>
                <a:gd name="T34" fmla="*/ 26 w 286"/>
                <a:gd name="T35" fmla="*/ 135 h 299"/>
                <a:gd name="T36" fmla="*/ 24 w 286"/>
                <a:gd name="T37" fmla="*/ 138 h 299"/>
                <a:gd name="T38" fmla="*/ 24 w 286"/>
                <a:gd name="T39" fmla="*/ 138 h 299"/>
                <a:gd name="T40" fmla="*/ 20 w 286"/>
                <a:gd name="T41" fmla="*/ 147 h 299"/>
                <a:gd name="T42" fmla="*/ 11 w 286"/>
                <a:gd name="T43" fmla="*/ 157 h 299"/>
                <a:gd name="T44" fmla="*/ 3 w 286"/>
                <a:gd name="T45" fmla="*/ 169 h 299"/>
                <a:gd name="T46" fmla="*/ 2 w 286"/>
                <a:gd name="T47" fmla="*/ 177 h 299"/>
                <a:gd name="T48" fmla="*/ 0 w 286"/>
                <a:gd name="T49" fmla="*/ 183 h 299"/>
                <a:gd name="T50" fmla="*/ 0 w 286"/>
                <a:gd name="T51" fmla="*/ 183 h 299"/>
                <a:gd name="T52" fmla="*/ 2 w 286"/>
                <a:gd name="T53" fmla="*/ 190 h 299"/>
                <a:gd name="T54" fmla="*/ 5 w 286"/>
                <a:gd name="T55" fmla="*/ 196 h 299"/>
                <a:gd name="T56" fmla="*/ 9 w 286"/>
                <a:gd name="T57" fmla="*/ 202 h 299"/>
                <a:gd name="T58" fmla="*/ 17 w 286"/>
                <a:gd name="T59" fmla="*/ 208 h 299"/>
                <a:gd name="T60" fmla="*/ 24 w 286"/>
                <a:gd name="T61" fmla="*/ 214 h 299"/>
                <a:gd name="T62" fmla="*/ 33 w 286"/>
                <a:gd name="T63" fmla="*/ 219 h 299"/>
                <a:gd name="T64" fmla="*/ 44 w 286"/>
                <a:gd name="T65" fmla="*/ 223 h 299"/>
                <a:gd name="T66" fmla="*/ 54 w 286"/>
                <a:gd name="T67" fmla="*/ 226 h 299"/>
                <a:gd name="T68" fmla="*/ 54 w 286"/>
                <a:gd name="T69" fmla="*/ 226 h 299"/>
                <a:gd name="T70" fmla="*/ 77 w 286"/>
                <a:gd name="T71" fmla="*/ 231 h 299"/>
                <a:gd name="T72" fmla="*/ 99 w 286"/>
                <a:gd name="T73" fmla="*/ 235 h 299"/>
                <a:gd name="T74" fmla="*/ 122 w 286"/>
                <a:gd name="T75" fmla="*/ 238 h 299"/>
                <a:gd name="T76" fmla="*/ 122 w 286"/>
                <a:gd name="T77" fmla="*/ 262 h 299"/>
                <a:gd name="T78" fmla="*/ 122 w 286"/>
                <a:gd name="T79" fmla="*/ 262 h 299"/>
                <a:gd name="T80" fmla="*/ 135 w 286"/>
                <a:gd name="T81" fmla="*/ 268 h 299"/>
                <a:gd name="T82" fmla="*/ 168 w 286"/>
                <a:gd name="T83" fmla="*/ 281 h 299"/>
                <a:gd name="T84" fmla="*/ 187 w 286"/>
                <a:gd name="T85" fmla="*/ 289 h 299"/>
                <a:gd name="T86" fmla="*/ 205 w 286"/>
                <a:gd name="T87" fmla="*/ 295 h 299"/>
                <a:gd name="T88" fmla="*/ 222 w 286"/>
                <a:gd name="T89" fmla="*/ 299 h 299"/>
                <a:gd name="T90" fmla="*/ 235 w 286"/>
                <a:gd name="T91" fmla="*/ 299 h 299"/>
                <a:gd name="T92" fmla="*/ 235 w 286"/>
                <a:gd name="T93" fmla="*/ 299 h 299"/>
                <a:gd name="T94" fmla="*/ 240 w 286"/>
                <a:gd name="T95" fmla="*/ 299 h 299"/>
                <a:gd name="T96" fmla="*/ 244 w 286"/>
                <a:gd name="T97" fmla="*/ 295 h 299"/>
                <a:gd name="T98" fmla="*/ 250 w 286"/>
                <a:gd name="T99" fmla="*/ 290 h 299"/>
                <a:gd name="T100" fmla="*/ 255 w 286"/>
                <a:gd name="T101" fmla="*/ 283 h 299"/>
                <a:gd name="T102" fmla="*/ 264 w 286"/>
                <a:gd name="T103" fmla="*/ 267 h 299"/>
                <a:gd name="T104" fmla="*/ 271 w 286"/>
                <a:gd name="T105" fmla="*/ 246 h 299"/>
                <a:gd name="T106" fmla="*/ 277 w 286"/>
                <a:gd name="T107" fmla="*/ 223 h 299"/>
                <a:gd name="T108" fmla="*/ 282 w 286"/>
                <a:gd name="T109" fmla="*/ 201 h 299"/>
                <a:gd name="T110" fmla="*/ 285 w 286"/>
                <a:gd name="T111" fmla="*/ 180 h 299"/>
                <a:gd name="T112" fmla="*/ 286 w 286"/>
                <a:gd name="T113" fmla="*/ 162 h 299"/>
                <a:gd name="T114" fmla="*/ 286 w 286"/>
                <a:gd name="T115" fmla="*/ 162 h 299"/>
                <a:gd name="T116" fmla="*/ 285 w 286"/>
                <a:gd name="T117" fmla="*/ 84 h 299"/>
                <a:gd name="T118" fmla="*/ 283 w 286"/>
                <a:gd name="T119" fmla="*/ 36 h 299"/>
                <a:gd name="T120" fmla="*/ 229 w 286"/>
                <a:gd name="T121" fmla="*/ 0 h 299"/>
                <a:gd name="T122" fmla="*/ 174 w 286"/>
                <a:gd name="T12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 h="299">
                  <a:moveTo>
                    <a:pt x="174" y="0"/>
                  </a:moveTo>
                  <a:lnTo>
                    <a:pt x="174" y="0"/>
                  </a:lnTo>
                  <a:lnTo>
                    <a:pt x="158" y="39"/>
                  </a:lnTo>
                  <a:lnTo>
                    <a:pt x="144" y="67"/>
                  </a:lnTo>
                  <a:lnTo>
                    <a:pt x="135" y="88"/>
                  </a:lnTo>
                  <a:lnTo>
                    <a:pt x="135" y="88"/>
                  </a:lnTo>
                  <a:lnTo>
                    <a:pt x="126" y="102"/>
                  </a:lnTo>
                  <a:lnTo>
                    <a:pt x="120" y="108"/>
                  </a:lnTo>
                  <a:lnTo>
                    <a:pt x="114" y="115"/>
                  </a:lnTo>
                  <a:lnTo>
                    <a:pt x="105" y="120"/>
                  </a:lnTo>
                  <a:lnTo>
                    <a:pt x="96" y="126"/>
                  </a:lnTo>
                  <a:lnTo>
                    <a:pt x="86" y="129"/>
                  </a:lnTo>
                  <a:lnTo>
                    <a:pt x="75" y="129"/>
                  </a:lnTo>
                  <a:lnTo>
                    <a:pt x="75" y="129"/>
                  </a:lnTo>
                  <a:lnTo>
                    <a:pt x="53" y="130"/>
                  </a:lnTo>
                  <a:lnTo>
                    <a:pt x="39" y="130"/>
                  </a:lnTo>
                  <a:lnTo>
                    <a:pt x="29" y="133"/>
                  </a:lnTo>
                  <a:lnTo>
                    <a:pt x="26" y="135"/>
                  </a:lnTo>
                  <a:lnTo>
                    <a:pt x="24" y="138"/>
                  </a:lnTo>
                  <a:lnTo>
                    <a:pt x="24" y="138"/>
                  </a:lnTo>
                  <a:lnTo>
                    <a:pt x="20" y="147"/>
                  </a:lnTo>
                  <a:lnTo>
                    <a:pt x="11" y="157"/>
                  </a:lnTo>
                  <a:lnTo>
                    <a:pt x="3" y="169"/>
                  </a:lnTo>
                  <a:lnTo>
                    <a:pt x="2" y="177"/>
                  </a:lnTo>
                  <a:lnTo>
                    <a:pt x="0" y="183"/>
                  </a:lnTo>
                  <a:lnTo>
                    <a:pt x="0" y="183"/>
                  </a:lnTo>
                  <a:lnTo>
                    <a:pt x="2" y="190"/>
                  </a:lnTo>
                  <a:lnTo>
                    <a:pt x="5" y="196"/>
                  </a:lnTo>
                  <a:lnTo>
                    <a:pt x="9" y="202"/>
                  </a:lnTo>
                  <a:lnTo>
                    <a:pt x="17" y="208"/>
                  </a:lnTo>
                  <a:lnTo>
                    <a:pt x="24" y="214"/>
                  </a:lnTo>
                  <a:lnTo>
                    <a:pt x="33" y="219"/>
                  </a:lnTo>
                  <a:lnTo>
                    <a:pt x="44" y="223"/>
                  </a:lnTo>
                  <a:lnTo>
                    <a:pt x="54" y="226"/>
                  </a:lnTo>
                  <a:lnTo>
                    <a:pt x="54" y="226"/>
                  </a:lnTo>
                  <a:lnTo>
                    <a:pt x="77" y="231"/>
                  </a:lnTo>
                  <a:lnTo>
                    <a:pt x="99" y="235"/>
                  </a:lnTo>
                  <a:lnTo>
                    <a:pt x="122" y="238"/>
                  </a:lnTo>
                  <a:lnTo>
                    <a:pt x="122" y="262"/>
                  </a:lnTo>
                  <a:lnTo>
                    <a:pt x="122" y="262"/>
                  </a:lnTo>
                  <a:lnTo>
                    <a:pt x="135" y="268"/>
                  </a:lnTo>
                  <a:lnTo>
                    <a:pt x="168" y="281"/>
                  </a:lnTo>
                  <a:lnTo>
                    <a:pt x="187" y="289"/>
                  </a:lnTo>
                  <a:lnTo>
                    <a:pt x="205" y="295"/>
                  </a:lnTo>
                  <a:lnTo>
                    <a:pt x="222" y="299"/>
                  </a:lnTo>
                  <a:lnTo>
                    <a:pt x="235" y="299"/>
                  </a:lnTo>
                  <a:lnTo>
                    <a:pt x="235" y="299"/>
                  </a:lnTo>
                  <a:lnTo>
                    <a:pt x="240" y="299"/>
                  </a:lnTo>
                  <a:lnTo>
                    <a:pt x="244" y="295"/>
                  </a:lnTo>
                  <a:lnTo>
                    <a:pt x="250" y="290"/>
                  </a:lnTo>
                  <a:lnTo>
                    <a:pt x="255" y="283"/>
                  </a:lnTo>
                  <a:lnTo>
                    <a:pt x="264" y="267"/>
                  </a:lnTo>
                  <a:lnTo>
                    <a:pt x="271" y="246"/>
                  </a:lnTo>
                  <a:lnTo>
                    <a:pt x="277" y="223"/>
                  </a:lnTo>
                  <a:lnTo>
                    <a:pt x="282" y="201"/>
                  </a:lnTo>
                  <a:lnTo>
                    <a:pt x="285" y="180"/>
                  </a:lnTo>
                  <a:lnTo>
                    <a:pt x="286" y="162"/>
                  </a:lnTo>
                  <a:lnTo>
                    <a:pt x="286" y="162"/>
                  </a:lnTo>
                  <a:lnTo>
                    <a:pt x="285" y="84"/>
                  </a:lnTo>
                  <a:lnTo>
                    <a:pt x="283" y="36"/>
                  </a:lnTo>
                  <a:lnTo>
                    <a:pt x="229" y="0"/>
                  </a:lnTo>
                  <a:lnTo>
                    <a:pt x="174"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82">
              <a:extLst>
                <a:ext uri="{FF2B5EF4-FFF2-40B4-BE49-F238E27FC236}">
                  <a16:creationId xmlns:a16="http://schemas.microsoft.com/office/drawing/2014/main" id="{524D6A93-D758-4093-9CDC-F36C8CF3315C}"/>
                </a:ext>
              </a:extLst>
            </p:cNvPr>
            <p:cNvSpPr>
              <a:spLocks/>
            </p:cNvSpPr>
            <p:nvPr/>
          </p:nvSpPr>
          <p:spPr bwMode="auto">
            <a:xfrm>
              <a:off x="897" y="3809"/>
              <a:ext cx="128" cy="171"/>
            </a:xfrm>
            <a:custGeom>
              <a:avLst/>
              <a:gdLst>
                <a:gd name="T0" fmla="*/ 64 w 254"/>
                <a:gd name="T1" fmla="*/ 156 h 342"/>
                <a:gd name="T2" fmla="*/ 64 w 254"/>
                <a:gd name="T3" fmla="*/ 156 h 342"/>
                <a:gd name="T4" fmla="*/ 55 w 254"/>
                <a:gd name="T5" fmla="*/ 186 h 342"/>
                <a:gd name="T6" fmla="*/ 40 w 254"/>
                <a:gd name="T7" fmla="*/ 235 h 342"/>
                <a:gd name="T8" fmla="*/ 40 w 254"/>
                <a:gd name="T9" fmla="*/ 235 h 342"/>
                <a:gd name="T10" fmla="*/ 36 w 254"/>
                <a:gd name="T11" fmla="*/ 244 h 342"/>
                <a:gd name="T12" fmla="*/ 30 w 254"/>
                <a:gd name="T13" fmla="*/ 255 h 342"/>
                <a:gd name="T14" fmla="*/ 16 w 254"/>
                <a:gd name="T15" fmla="*/ 277 h 342"/>
                <a:gd name="T16" fmla="*/ 10 w 254"/>
                <a:gd name="T17" fmla="*/ 289 h 342"/>
                <a:gd name="T18" fmla="*/ 4 w 254"/>
                <a:gd name="T19" fmla="*/ 300 h 342"/>
                <a:gd name="T20" fmla="*/ 1 w 254"/>
                <a:gd name="T21" fmla="*/ 312 h 342"/>
                <a:gd name="T22" fmla="*/ 0 w 254"/>
                <a:gd name="T23" fmla="*/ 321 h 342"/>
                <a:gd name="T24" fmla="*/ 0 w 254"/>
                <a:gd name="T25" fmla="*/ 321 h 342"/>
                <a:gd name="T26" fmla="*/ 1 w 254"/>
                <a:gd name="T27" fmla="*/ 330 h 342"/>
                <a:gd name="T28" fmla="*/ 4 w 254"/>
                <a:gd name="T29" fmla="*/ 336 h 342"/>
                <a:gd name="T30" fmla="*/ 10 w 254"/>
                <a:gd name="T31" fmla="*/ 339 h 342"/>
                <a:gd name="T32" fmla="*/ 15 w 254"/>
                <a:gd name="T33" fmla="*/ 342 h 342"/>
                <a:gd name="T34" fmla="*/ 22 w 254"/>
                <a:gd name="T35" fmla="*/ 342 h 342"/>
                <a:gd name="T36" fmla="*/ 28 w 254"/>
                <a:gd name="T37" fmla="*/ 342 h 342"/>
                <a:gd name="T38" fmla="*/ 43 w 254"/>
                <a:gd name="T39" fmla="*/ 337 h 342"/>
                <a:gd name="T40" fmla="*/ 43 w 254"/>
                <a:gd name="T41" fmla="*/ 337 h 342"/>
                <a:gd name="T42" fmla="*/ 54 w 254"/>
                <a:gd name="T43" fmla="*/ 333 h 342"/>
                <a:gd name="T44" fmla="*/ 69 w 254"/>
                <a:gd name="T45" fmla="*/ 324 h 342"/>
                <a:gd name="T46" fmla="*/ 87 w 254"/>
                <a:gd name="T47" fmla="*/ 313 h 342"/>
                <a:gd name="T48" fmla="*/ 106 w 254"/>
                <a:gd name="T49" fmla="*/ 301 h 342"/>
                <a:gd name="T50" fmla="*/ 126 w 254"/>
                <a:gd name="T51" fmla="*/ 288 h 342"/>
                <a:gd name="T52" fmla="*/ 142 w 254"/>
                <a:gd name="T53" fmla="*/ 274 h 342"/>
                <a:gd name="T54" fmla="*/ 154 w 254"/>
                <a:gd name="T55" fmla="*/ 261 h 342"/>
                <a:gd name="T56" fmla="*/ 158 w 254"/>
                <a:gd name="T57" fmla="*/ 255 h 342"/>
                <a:gd name="T58" fmla="*/ 160 w 254"/>
                <a:gd name="T59" fmla="*/ 249 h 342"/>
                <a:gd name="T60" fmla="*/ 160 w 254"/>
                <a:gd name="T61" fmla="*/ 249 h 342"/>
                <a:gd name="T62" fmla="*/ 172 w 254"/>
                <a:gd name="T63" fmla="*/ 195 h 342"/>
                <a:gd name="T64" fmla="*/ 179 w 254"/>
                <a:gd name="T65" fmla="*/ 170 h 342"/>
                <a:gd name="T66" fmla="*/ 182 w 254"/>
                <a:gd name="T67" fmla="*/ 161 h 342"/>
                <a:gd name="T68" fmla="*/ 184 w 254"/>
                <a:gd name="T69" fmla="*/ 155 h 342"/>
                <a:gd name="T70" fmla="*/ 184 w 254"/>
                <a:gd name="T71" fmla="*/ 155 h 342"/>
                <a:gd name="T72" fmla="*/ 187 w 254"/>
                <a:gd name="T73" fmla="*/ 152 h 342"/>
                <a:gd name="T74" fmla="*/ 190 w 254"/>
                <a:gd name="T75" fmla="*/ 152 h 342"/>
                <a:gd name="T76" fmla="*/ 193 w 254"/>
                <a:gd name="T77" fmla="*/ 152 h 342"/>
                <a:gd name="T78" fmla="*/ 197 w 254"/>
                <a:gd name="T79" fmla="*/ 155 h 342"/>
                <a:gd name="T80" fmla="*/ 202 w 254"/>
                <a:gd name="T81" fmla="*/ 161 h 342"/>
                <a:gd name="T82" fmla="*/ 203 w 254"/>
                <a:gd name="T83" fmla="*/ 162 h 342"/>
                <a:gd name="T84" fmla="*/ 203 w 254"/>
                <a:gd name="T85" fmla="*/ 162 h 342"/>
                <a:gd name="T86" fmla="*/ 226 w 254"/>
                <a:gd name="T87" fmla="*/ 140 h 342"/>
                <a:gd name="T88" fmla="*/ 242 w 254"/>
                <a:gd name="T89" fmla="*/ 122 h 342"/>
                <a:gd name="T90" fmla="*/ 248 w 254"/>
                <a:gd name="T91" fmla="*/ 113 h 342"/>
                <a:gd name="T92" fmla="*/ 251 w 254"/>
                <a:gd name="T93" fmla="*/ 105 h 342"/>
                <a:gd name="T94" fmla="*/ 251 w 254"/>
                <a:gd name="T95" fmla="*/ 105 h 342"/>
                <a:gd name="T96" fmla="*/ 254 w 254"/>
                <a:gd name="T97" fmla="*/ 90 h 342"/>
                <a:gd name="T98" fmla="*/ 254 w 254"/>
                <a:gd name="T99" fmla="*/ 81 h 342"/>
                <a:gd name="T100" fmla="*/ 253 w 254"/>
                <a:gd name="T101" fmla="*/ 71 h 342"/>
                <a:gd name="T102" fmla="*/ 250 w 254"/>
                <a:gd name="T103" fmla="*/ 60 h 342"/>
                <a:gd name="T104" fmla="*/ 247 w 254"/>
                <a:gd name="T105" fmla="*/ 51 h 342"/>
                <a:gd name="T106" fmla="*/ 241 w 254"/>
                <a:gd name="T107" fmla="*/ 42 h 342"/>
                <a:gd name="T108" fmla="*/ 233 w 254"/>
                <a:gd name="T109" fmla="*/ 35 h 342"/>
                <a:gd name="T110" fmla="*/ 233 w 254"/>
                <a:gd name="T111" fmla="*/ 35 h 342"/>
                <a:gd name="T112" fmla="*/ 211 w 254"/>
                <a:gd name="T113" fmla="*/ 23 h 342"/>
                <a:gd name="T114" fmla="*/ 187 w 254"/>
                <a:gd name="T115" fmla="*/ 12 h 342"/>
                <a:gd name="T116" fmla="*/ 160 w 254"/>
                <a:gd name="T117" fmla="*/ 0 h 342"/>
                <a:gd name="T118" fmla="*/ 64 w 254"/>
                <a:gd name="T119" fmla="*/ 15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 h="342">
                  <a:moveTo>
                    <a:pt x="64" y="156"/>
                  </a:moveTo>
                  <a:lnTo>
                    <a:pt x="64" y="156"/>
                  </a:lnTo>
                  <a:lnTo>
                    <a:pt x="55" y="186"/>
                  </a:lnTo>
                  <a:lnTo>
                    <a:pt x="40" y="235"/>
                  </a:lnTo>
                  <a:lnTo>
                    <a:pt x="40" y="235"/>
                  </a:lnTo>
                  <a:lnTo>
                    <a:pt x="36" y="244"/>
                  </a:lnTo>
                  <a:lnTo>
                    <a:pt x="30" y="255"/>
                  </a:lnTo>
                  <a:lnTo>
                    <a:pt x="16" y="277"/>
                  </a:lnTo>
                  <a:lnTo>
                    <a:pt x="10" y="289"/>
                  </a:lnTo>
                  <a:lnTo>
                    <a:pt x="4" y="300"/>
                  </a:lnTo>
                  <a:lnTo>
                    <a:pt x="1" y="312"/>
                  </a:lnTo>
                  <a:lnTo>
                    <a:pt x="0" y="321"/>
                  </a:lnTo>
                  <a:lnTo>
                    <a:pt x="0" y="321"/>
                  </a:lnTo>
                  <a:lnTo>
                    <a:pt x="1" y="330"/>
                  </a:lnTo>
                  <a:lnTo>
                    <a:pt x="4" y="336"/>
                  </a:lnTo>
                  <a:lnTo>
                    <a:pt x="10" y="339"/>
                  </a:lnTo>
                  <a:lnTo>
                    <a:pt x="15" y="342"/>
                  </a:lnTo>
                  <a:lnTo>
                    <a:pt x="22" y="342"/>
                  </a:lnTo>
                  <a:lnTo>
                    <a:pt x="28" y="342"/>
                  </a:lnTo>
                  <a:lnTo>
                    <a:pt x="43" y="337"/>
                  </a:lnTo>
                  <a:lnTo>
                    <a:pt x="43" y="337"/>
                  </a:lnTo>
                  <a:lnTo>
                    <a:pt x="54" y="333"/>
                  </a:lnTo>
                  <a:lnTo>
                    <a:pt x="69" y="324"/>
                  </a:lnTo>
                  <a:lnTo>
                    <a:pt x="87" y="313"/>
                  </a:lnTo>
                  <a:lnTo>
                    <a:pt x="106" y="301"/>
                  </a:lnTo>
                  <a:lnTo>
                    <a:pt x="126" y="288"/>
                  </a:lnTo>
                  <a:lnTo>
                    <a:pt x="142" y="274"/>
                  </a:lnTo>
                  <a:lnTo>
                    <a:pt x="154" y="261"/>
                  </a:lnTo>
                  <a:lnTo>
                    <a:pt x="158" y="255"/>
                  </a:lnTo>
                  <a:lnTo>
                    <a:pt x="160" y="249"/>
                  </a:lnTo>
                  <a:lnTo>
                    <a:pt x="160" y="249"/>
                  </a:lnTo>
                  <a:lnTo>
                    <a:pt x="172" y="195"/>
                  </a:lnTo>
                  <a:lnTo>
                    <a:pt x="179" y="170"/>
                  </a:lnTo>
                  <a:lnTo>
                    <a:pt x="182" y="161"/>
                  </a:lnTo>
                  <a:lnTo>
                    <a:pt x="184" y="155"/>
                  </a:lnTo>
                  <a:lnTo>
                    <a:pt x="184" y="155"/>
                  </a:lnTo>
                  <a:lnTo>
                    <a:pt x="187" y="152"/>
                  </a:lnTo>
                  <a:lnTo>
                    <a:pt x="190" y="152"/>
                  </a:lnTo>
                  <a:lnTo>
                    <a:pt x="193" y="152"/>
                  </a:lnTo>
                  <a:lnTo>
                    <a:pt x="197" y="155"/>
                  </a:lnTo>
                  <a:lnTo>
                    <a:pt x="202" y="161"/>
                  </a:lnTo>
                  <a:lnTo>
                    <a:pt x="203" y="162"/>
                  </a:lnTo>
                  <a:lnTo>
                    <a:pt x="203" y="162"/>
                  </a:lnTo>
                  <a:lnTo>
                    <a:pt x="226" y="140"/>
                  </a:lnTo>
                  <a:lnTo>
                    <a:pt x="242" y="122"/>
                  </a:lnTo>
                  <a:lnTo>
                    <a:pt x="248" y="113"/>
                  </a:lnTo>
                  <a:lnTo>
                    <a:pt x="251" y="105"/>
                  </a:lnTo>
                  <a:lnTo>
                    <a:pt x="251" y="105"/>
                  </a:lnTo>
                  <a:lnTo>
                    <a:pt x="254" y="90"/>
                  </a:lnTo>
                  <a:lnTo>
                    <a:pt x="254" y="81"/>
                  </a:lnTo>
                  <a:lnTo>
                    <a:pt x="253" y="71"/>
                  </a:lnTo>
                  <a:lnTo>
                    <a:pt x="250" y="60"/>
                  </a:lnTo>
                  <a:lnTo>
                    <a:pt x="247" y="51"/>
                  </a:lnTo>
                  <a:lnTo>
                    <a:pt x="241" y="42"/>
                  </a:lnTo>
                  <a:lnTo>
                    <a:pt x="233" y="35"/>
                  </a:lnTo>
                  <a:lnTo>
                    <a:pt x="233" y="35"/>
                  </a:lnTo>
                  <a:lnTo>
                    <a:pt x="211" y="23"/>
                  </a:lnTo>
                  <a:lnTo>
                    <a:pt x="187" y="12"/>
                  </a:lnTo>
                  <a:lnTo>
                    <a:pt x="160" y="0"/>
                  </a:lnTo>
                  <a:lnTo>
                    <a:pt x="64" y="156"/>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3" name="Retângulo: Cantos Arredondados 122">
            <a:extLst>
              <a:ext uri="{FF2B5EF4-FFF2-40B4-BE49-F238E27FC236}">
                <a16:creationId xmlns:a16="http://schemas.microsoft.com/office/drawing/2014/main" id="{01AC8506-1387-4FC4-AEA1-CC35348A2711}"/>
              </a:ext>
            </a:extLst>
          </p:cNvPr>
          <p:cNvSpPr/>
          <p:nvPr/>
        </p:nvSpPr>
        <p:spPr>
          <a:xfrm>
            <a:off x="1905484" y="1391295"/>
            <a:ext cx="3537258" cy="26728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strike="noStrike" spc="-1" dirty="0">
                <a:solidFill>
                  <a:schemeClr val="tx1"/>
                </a:solidFill>
                <a:latin typeface="Verdana"/>
                <a:ea typeface="NSimSun"/>
              </a:rPr>
              <a:t>Cabe a autoridade máxima [...] promover </a:t>
            </a:r>
            <a:r>
              <a:rPr lang="pt-BR" b="1" strike="noStrike" spc="-1" dirty="0">
                <a:solidFill>
                  <a:schemeClr val="tx1"/>
                </a:solidFill>
                <a:effectLst>
                  <a:outerShdw blurRad="38100" dist="38100" dir="2700000" algn="tl">
                    <a:srgbClr val="000000">
                      <a:alpha val="43137"/>
                    </a:srgbClr>
                  </a:outerShdw>
                </a:effectLst>
                <a:latin typeface="Verdana"/>
                <a:ea typeface="NSimSun"/>
              </a:rPr>
              <a:t>gestão por competências</a:t>
            </a:r>
            <a:r>
              <a:rPr lang="pt-BR" strike="noStrike" spc="-1" dirty="0">
                <a:solidFill>
                  <a:schemeClr val="tx1"/>
                </a:solidFill>
                <a:latin typeface="Verdana"/>
                <a:ea typeface="NSimSun"/>
              </a:rPr>
              <a:t> e </a:t>
            </a:r>
            <a:r>
              <a:rPr lang="pt-BR" strike="noStrike" spc="-1" dirty="0">
                <a:solidFill>
                  <a:schemeClr val="tx1"/>
                </a:solidFill>
                <a:uFillTx/>
                <a:latin typeface="Verdana"/>
                <a:ea typeface="NSimSun"/>
              </a:rPr>
              <a:t>designar agentes públicos para o desempenho das </a:t>
            </a:r>
            <a:r>
              <a:rPr lang="pt-BR" b="1" strike="noStrike" spc="-1" dirty="0">
                <a:solidFill>
                  <a:schemeClr val="tx1"/>
                </a:solidFill>
                <a:effectLst>
                  <a:outerShdw blurRad="38100" dist="38100" dir="2700000" algn="tl">
                    <a:srgbClr val="000000">
                      <a:alpha val="43137"/>
                    </a:srgbClr>
                  </a:outerShdw>
                </a:effectLst>
                <a:uFillTx/>
                <a:latin typeface="Verdana"/>
                <a:ea typeface="NSimSun"/>
              </a:rPr>
              <a:t>funções essenciais</a:t>
            </a:r>
            <a:r>
              <a:rPr lang="pt-BR" strike="noStrike" spc="-1" dirty="0">
                <a:solidFill>
                  <a:schemeClr val="tx1"/>
                </a:solidFill>
                <a:uFillTx/>
                <a:latin typeface="Verdana"/>
                <a:ea typeface="NSimSun"/>
              </a:rPr>
              <a:t> (art. 7º)</a:t>
            </a:r>
            <a:endParaRPr lang="pt-BR" dirty="0">
              <a:solidFill>
                <a:schemeClr val="tx1"/>
              </a:solidFill>
              <a:latin typeface="Verdana" panose="020B0604030504040204" pitchFamily="34" charset="0"/>
            </a:endParaRPr>
          </a:p>
        </p:txBody>
      </p:sp>
      <p:grpSp>
        <p:nvGrpSpPr>
          <p:cNvPr id="148" name="Agrupar 147">
            <a:extLst>
              <a:ext uri="{FF2B5EF4-FFF2-40B4-BE49-F238E27FC236}">
                <a16:creationId xmlns:a16="http://schemas.microsoft.com/office/drawing/2014/main" id="{DADB0EDA-84CE-410C-A2BA-723FA9C18047}"/>
              </a:ext>
            </a:extLst>
          </p:cNvPr>
          <p:cNvGrpSpPr/>
          <p:nvPr/>
        </p:nvGrpSpPr>
        <p:grpSpPr>
          <a:xfrm>
            <a:off x="7935398" y="135539"/>
            <a:ext cx="4238089" cy="2327369"/>
            <a:chOff x="1205403" y="1561063"/>
            <a:chExt cx="6026458" cy="1476259"/>
          </a:xfrm>
          <a:scene3d>
            <a:camera prst="orthographicFront"/>
            <a:lightRig rig="flat" dir="t"/>
          </a:scene3d>
        </p:grpSpPr>
        <p:sp>
          <p:nvSpPr>
            <p:cNvPr id="149" name="Retângulo: Cantos Arredondados 148">
              <a:extLst>
                <a:ext uri="{FF2B5EF4-FFF2-40B4-BE49-F238E27FC236}">
                  <a16:creationId xmlns:a16="http://schemas.microsoft.com/office/drawing/2014/main" id="{FC02EE44-34F0-4D9B-A5C7-175788372E79}"/>
                </a:ext>
              </a:extLst>
            </p:cNvPr>
            <p:cNvSpPr/>
            <p:nvPr/>
          </p:nvSpPr>
          <p:spPr>
            <a:xfrm>
              <a:off x="1205403" y="1561063"/>
              <a:ext cx="6026458" cy="1476259"/>
            </a:xfrm>
            <a:prstGeom prst="roundRect">
              <a:avLst/>
            </a:prstGeom>
          </p:spPr>
          <p:style>
            <a:lnRef idx="1">
              <a:schemeClr val="accent3"/>
            </a:lnRef>
            <a:fillRef idx="2">
              <a:schemeClr val="accent3"/>
            </a:fillRef>
            <a:effectRef idx="1">
              <a:schemeClr val="accent3"/>
            </a:effectRef>
            <a:fontRef idx="minor">
              <a:schemeClr val="dk1"/>
            </a:fontRef>
          </p:style>
        </p:sp>
        <p:sp>
          <p:nvSpPr>
            <p:cNvPr id="150" name="Retângulo: Cantos Arredondados 4">
              <a:extLst>
                <a:ext uri="{FF2B5EF4-FFF2-40B4-BE49-F238E27FC236}">
                  <a16:creationId xmlns:a16="http://schemas.microsoft.com/office/drawing/2014/main" id="{6861004C-4966-4C0F-AAD3-D0619C627990}"/>
                </a:ext>
              </a:extLst>
            </p:cNvPr>
            <p:cNvSpPr txBox="1"/>
            <p:nvPr/>
          </p:nvSpPr>
          <p:spPr>
            <a:xfrm>
              <a:off x="1277468" y="1633128"/>
              <a:ext cx="5882328" cy="1332129"/>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pt-BR" sz="1700" b="0" i="1" kern="1200" dirty="0"/>
                <a:t>tenham atribuições relacionadas a licitações e contratos ou possuam </a:t>
              </a:r>
              <a:r>
                <a:rPr lang="pt-BR" sz="1700" b="0" i="1" u="sng" kern="1200" dirty="0"/>
                <a:t>formação compatível ou qualificação atestada</a:t>
              </a:r>
              <a:r>
                <a:rPr lang="pt-BR" sz="1700" b="0" i="1" kern="1200" dirty="0"/>
                <a:t> por </a:t>
              </a:r>
              <a:r>
                <a:rPr lang="pt-BR" sz="1700" b="0" i="1" u="sng" kern="1200" dirty="0"/>
                <a:t>certificação profissional emitida por escola de governo </a:t>
              </a:r>
              <a:r>
                <a:rPr lang="pt-BR" sz="1700" b="0" i="1" kern="1200" dirty="0"/>
                <a:t>criada e mantida pelo poder público; e</a:t>
              </a:r>
              <a:endParaRPr lang="pt-BR" sz="1700" b="0" kern="1200" dirty="0"/>
            </a:p>
          </p:txBody>
        </p:sp>
      </p:grpSp>
      <p:grpSp>
        <p:nvGrpSpPr>
          <p:cNvPr id="151" name="Group 11">
            <a:extLst>
              <a:ext uri="{FF2B5EF4-FFF2-40B4-BE49-F238E27FC236}">
                <a16:creationId xmlns:a16="http://schemas.microsoft.com/office/drawing/2014/main" id="{70D9B9A7-E58C-4E18-B634-696C0B56B8CC}"/>
              </a:ext>
            </a:extLst>
          </p:cNvPr>
          <p:cNvGrpSpPr/>
          <p:nvPr/>
        </p:nvGrpSpPr>
        <p:grpSpPr>
          <a:xfrm>
            <a:off x="7234151" y="3622572"/>
            <a:ext cx="1368557" cy="3054738"/>
            <a:chOff x="3892361" y="3793522"/>
            <a:chExt cx="1226724" cy="2738154"/>
          </a:xfrm>
        </p:grpSpPr>
        <p:sp>
          <p:nvSpPr>
            <p:cNvPr id="152" name="Shape">
              <a:extLst>
                <a:ext uri="{FF2B5EF4-FFF2-40B4-BE49-F238E27FC236}">
                  <a16:creationId xmlns:a16="http://schemas.microsoft.com/office/drawing/2014/main" id="{E57DBF38-65FE-4231-B180-296954D93C69}"/>
                </a:ext>
              </a:extLst>
            </p:cNvPr>
            <p:cNvSpPr/>
            <p:nvPr/>
          </p:nvSpPr>
          <p:spPr>
            <a:xfrm>
              <a:off x="4104454" y="3793522"/>
              <a:ext cx="284429" cy="280922"/>
            </a:xfrm>
            <a:custGeom>
              <a:avLst/>
              <a:gdLst/>
              <a:ahLst/>
              <a:cxnLst>
                <a:cxn ang="0">
                  <a:pos x="wd2" y="hd2"/>
                </a:cxn>
                <a:cxn ang="5400000">
                  <a:pos x="wd2" y="hd2"/>
                </a:cxn>
                <a:cxn ang="10800000">
                  <a:pos x="wd2" y="hd2"/>
                </a:cxn>
                <a:cxn ang="16200000">
                  <a:pos x="wd2" y="hd2"/>
                </a:cxn>
              </a:cxnLst>
              <a:rect l="0" t="0" r="r" b="b"/>
              <a:pathLst>
                <a:path w="21052" h="21117" extrusionOk="0">
                  <a:moveTo>
                    <a:pt x="18967" y="21117"/>
                  </a:moveTo>
                  <a:cubicBezTo>
                    <a:pt x="18967" y="21117"/>
                    <a:pt x="19964" y="19767"/>
                    <a:pt x="20296" y="17067"/>
                  </a:cubicBezTo>
                  <a:cubicBezTo>
                    <a:pt x="20628" y="14704"/>
                    <a:pt x="21293" y="13354"/>
                    <a:pt x="20961" y="10992"/>
                  </a:cubicBezTo>
                  <a:cubicBezTo>
                    <a:pt x="20296" y="8629"/>
                    <a:pt x="20296" y="6942"/>
                    <a:pt x="20296" y="5929"/>
                  </a:cubicBezTo>
                  <a:cubicBezTo>
                    <a:pt x="20296" y="4917"/>
                    <a:pt x="20961" y="4242"/>
                    <a:pt x="20961" y="4242"/>
                  </a:cubicBezTo>
                  <a:lnTo>
                    <a:pt x="19632" y="4917"/>
                  </a:lnTo>
                  <a:lnTo>
                    <a:pt x="19299" y="2892"/>
                  </a:lnTo>
                  <a:lnTo>
                    <a:pt x="18967" y="3567"/>
                  </a:lnTo>
                  <a:cubicBezTo>
                    <a:pt x="18967" y="3567"/>
                    <a:pt x="17970" y="2217"/>
                    <a:pt x="16973" y="1880"/>
                  </a:cubicBezTo>
                  <a:cubicBezTo>
                    <a:pt x="15976" y="1542"/>
                    <a:pt x="13650" y="867"/>
                    <a:pt x="12653" y="192"/>
                  </a:cubicBezTo>
                  <a:cubicBezTo>
                    <a:pt x="11656" y="-483"/>
                    <a:pt x="10327" y="867"/>
                    <a:pt x="8333" y="530"/>
                  </a:cubicBezTo>
                  <a:cubicBezTo>
                    <a:pt x="6671" y="192"/>
                    <a:pt x="5342" y="192"/>
                    <a:pt x="4013" y="530"/>
                  </a:cubicBezTo>
                  <a:cubicBezTo>
                    <a:pt x="2684" y="1205"/>
                    <a:pt x="-307" y="3230"/>
                    <a:pt x="25" y="4580"/>
                  </a:cubicBezTo>
                  <a:lnTo>
                    <a:pt x="4013" y="12680"/>
                  </a:lnTo>
                  <a:lnTo>
                    <a:pt x="8665" y="19092"/>
                  </a:lnTo>
                  <a:lnTo>
                    <a:pt x="18967" y="21117"/>
                  </a:ln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153" name="Shape">
              <a:extLst>
                <a:ext uri="{FF2B5EF4-FFF2-40B4-BE49-F238E27FC236}">
                  <a16:creationId xmlns:a16="http://schemas.microsoft.com/office/drawing/2014/main" id="{D571E0B2-331E-45A6-BD4D-A309C91779E0}"/>
                </a:ext>
              </a:extLst>
            </p:cNvPr>
            <p:cNvSpPr/>
            <p:nvPr/>
          </p:nvSpPr>
          <p:spPr>
            <a:xfrm>
              <a:off x="4067583" y="3843678"/>
              <a:ext cx="306214" cy="368534"/>
            </a:xfrm>
            <a:custGeom>
              <a:avLst/>
              <a:gdLst/>
              <a:ahLst/>
              <a:cxnLst>
                <a:cxn ang="0">
                  <a:pos x="wd2" y="hd2"/>
                </a:cxn>
                <a:cxn ang="5400000">
                  <a:pos x="wd2" y="hd2"/>
                </a:cxn>
                <a:cxn ang="10800000">
                  <a:pos x="wd2" y="hd2"/>
                </a:cxn>
                <a:cxn ang="16200000">
                  <a:pos x="wd2" y="hd2"/>
                </a:cxn>
              </a:cxnLst>
              <a:rect l="0" t="0" r="r" b="b"/>
              <a:pathLst>
                <a:path w="21350" h="21361" extrusionOk="0">
                  <a:moveTo>
                    <a:pt x="2254" y="1062"/>
                  </a:moveTo>
                  <a:cubicBezTo>
                    <a:pt x="2254" y="1062"/>
                    <a:pt x="2254" y="2363"/>
                    <a:pt x="2254" y="3404"/>
                  </a:cubicBezTo>
                  <a:cubicBezTo>
                    <a:pt x="1941" y="4185"/>
                    <a:pt x="1628" y="4966"/>
                    <a:pt x="1628" y="5747"/>
                  </a:cubicBezTo>
                  <a:cubicBezTo>
                    <a:pt x="1628" y="6267"/>
                    <a:pt x="1941" y="6267"/>
                    <a:pt x="1941" y="6787"/>
                  </a:cubicBezTo>
                  <a:cubicBezTo>
                    <a:pt x="1941" y="7048"/>
                    <a:pt x="1315" y="7828"/>
                    <a:pt x="1002" y="8349"/>
                  </a:cubicBezTo>
                  <a:cubicBezTo>
                    <a:pt x="689" y="8869"/>
                    <a:pt x="-250" y="9650"/>
                    <a:pt x="63" y="10171"/>
                  </a:cubicBezTo>
                  <a:cubicBezTo>
                    <a:pt x="63" y="10691"/>
                    <a:pt x="689" y="11212"/>
                    <a:pt x="1628" y="11212"/>
                  </a:cubicBezTo>
                  <a:cubicBezTo>
                    <a:pt x="1628" y="11212"/>
                    <a:pt x="1628" y="11732"/>
                    <a:pt x="1628" y="12513"/>
                  </a:cubicBezTo>
                  <a:cubicBezTo>
                    <a:pt x="1628" y="13033"/>
                    <a:pt x="2254" y="13554"/>
                    <a:pt x="2254" y="13554"/>
                  </a:cubicBezTo>
                  <a:cubicBezTo>
                    <a:pt x="2254" y="13554"/>
                    <a:pt x="2254" y="14074"/>
                    <a:pt x="2254" y="14595"/>
                  </a:cubicBezTo>
                  <a:cubicBezTo>
                    <a:pt x="2254" y="14855"/>
                    <a:pt x="2881" y="15896"/>
                    <a:pt x="2881" y="16937"/>
                  </a:cubicBezTo>
                  <a:cubicBezTo>
                    <a:pt x="2881" y="17978"/>
                    <a:pt x="4133" y="17978"/>
                    <a:pt x="5385" y="17718"/>
                  </a:cubicBezTo>
                  <a:cubicBezTo>
                    <a:pt x="6637" y="17718"/>
                    <a:pt x="8828" y="18498"/>
                    <a:pt x="9141" y="20320"/>
                  </a:cubicBezTo>
                  <a:lnTo>
                    <a:pt x="9767" y="21361"/>
                  </a:lnTo>
                  <a:lnTo>
                    <a:pt x="21350" y="12253"/>
                  </a:lnTo>
                  <a:cubicBezTo>
                    <a:pt x="21350" y="12253"/>
                    <a:pt x="19785" y="11992"/>
                    <a:pt x="18846" y="11472"/>
                  </a:cubicBezTo>
                  <a:cubicBezTo>
                    <a:pt x="17907" y="10951"/>
                    <a:pt x="16967" y="10431"/>
                    <a:pt x="16967" y="8869"/>
                  </a:cubicBezTo>
                  <a:cubicBezTo>
                    <a:pt x="16967" y="7308"/>
                    <a:pt x="17281" y="6787"/>
                    <a:pt x="16341" y="6267"/>
                  </a:cubicBezTo>
                  <a:cubicBezTo>
                    <a:pt x="15402" y="5746"/>
                    <a:pt x="15089" y="5486"/>
                    <a:pt x="13837" y="5746"/>
                  </a:cubicBezTo>
                  <a:cubicBezTo>
                    <a:pt x="12585" y="6007"/>
                    <a:pt x="11020" y="7308"/>
                    <a:pt x="11020" y="7828"/>
                  </a:cubicBezTo>
                  <a:lnTo>
                    <a:pt x="9768" y="8089"/>
                  </a:lnTo>
                  <a:cubicBezTo>
                    <a:pt x="9768" y="8089"/>
                    <a:pt x="9768" y="7308"/>
                    <a:pt x="9768" y="6527"/>
                  </a:cubicBezTo>
                  <a:cubicBezTo>
                    <a:pt x="9768" y="6007"/>
                    <a:pt x="9768" y="5486"/>
                    <a:pt x="9454" y="4966"/>
                  </a:cubicBezTo>
                  <a:cubicBezTo>
                    <a:pt x="9141" y="4445"/>
                    <a:pt x="7576" y="4185"/>
                    <a:pt x="7576" y="2363"/>
                  </a:cubicBezTo>
                  <a:cubicBezTo>
                    <a:pt x="7576" y="542"/>
                    <a:pt x="7576" y="21"/>
                    <a:pt x="7576" y="21"/>
                  </a:cubicBezTo>
                  <a:cubicBezTo>
                    <a:pt x="7576" y="21"/>
                    <a:pt x="4446" y="-239"/>
                    <a:pt x="2254" y="1062"/>
                  </a:cubicBez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154" name="Shape">
              <a:extLst>
                <a:ext uri="{FF2B5EF4-FFF2-40B4-BE49-F238E27FC236}">
                  <a16:creationId xmlns:a16="http://schemas.microsoft.com/office/drawing/2014/main" id="{00280FBE-557B-4F88-8B39-A6A1C45C4112}"/>
                </a:ext>
              </a:extLst>
            </p:cNvPr>
            <p:cNvSpPr/>
            <p:nvPr/>
          </p:nvSpPr>
          <p:spPr>
            <a:xfrm>
              <a:off x="4520933" y="4518036"/>
              <a:ext cx="189354" cy="686948"/>
            </a:xfrm>
            <a:custGeom>
              <a:avLst/>
              <a:gdLst/>
              <a:ahLst/>
              <a:cxnLst>
                <a:cxn ang="0">
                  <a:pos x="wd2" y="hd2"/>
                </a:cxn>
                <a:cxn ang="5400000">
                  <a:pos x="wd2" y="hd2"/>
                </a:cxn>
                <a:cxn ang="10800000">
                  <a:pos x="wd2" y="hd2"/>
                </a:cxn>
                <a:cxn ang="16200000">
                  <a:pos x="wd2" y="hd2"/>
                </a:cxn>
              </a:cxnLst>
              <a:rect l="0" t="0" r="r" b="b"/>
              <a:pathLst>
                <a:path w="20243" h="21600" extrusionOk="0">
                  <a:moveTo>
                    <a:pt x="8640" y="0"/>
                  </a:moveTo>
                  <a:lnTo>
                    <a:pt x="11520" y="5929"/>
                  </a:lnTo>
                  <a:cubicBezTo>
                    <a:pt x="11520" y="5929"/>
                    <a:pt x="12480" y="6494"/>
                    <a:pt x="12480" y="6776"/>
                  </a:cubicBezTo>
                  <a:cubicBezTo>
                    <a:pt x="12480" y="7059"/>
                    <a:pt x="13920" y="7765"/>
                    <a:pt x="13920" y="8188"/>
                  </a:cubicBezTo>
                  <a:cubicBezTo>
                    <a:pt x="13920" y="8612"/>
                    <a:pt x="14400" y="8894"/>
                    <a:pt x="14400" y="8894"/>
                  </a:cubicBezTo>
                  <a:cubicBezTo>
                    <a:pt x="14400" y="8894"/>
                    <a:pt x="16320" y="9176"/>
                    <a:pt x="16800" y="9741"/>
                  </a:cubicBezTo>
                  <a:cubicBezTo>
                    <a:pt x="17280" y="10447"/>
                    <a:pt x="20160" y="18212"/>
                    <a:pt x="20160" y="18212"/>
                  </a:cubicBezTo>
                  <a:cubicBezTo>
                    <a:pt x="20160" y="18212"/>
                    <a:pt x="21600" y="20471"/>
                    <a:pt x="12480" y="21035"/>
                  </a:cubicBezTo>
                  <a:cubicBezTo>
                    <a:pt x="3360" y="21600"/>
                    <a:pt x="1920" y="21600"/>
                    <a:pt x="1920" y="21600"/>
                  </a:cubicBezTo>
                  <a:lnTo>
                    <a:pt x="3360" y="16518"/>
                  </a:lnTo>
                  <a:lnTo>
                    <a:pt x="2400" y="12988"/>
                  </a:lnTo>
                  <a:lnTo>
                    <a:pt x="0" y="9176"/>
                  </a:lnTo>
                  <a:cubicBezTo>
                    <a:pt x="0" y="9176"/>
                    <a:pt x="8640" y="8471"/>
                    <a:pt x="10560" y="8612"/>
                  </a:cubicBezTo>
                  <a:cubicBezTo>
                    <a:pt x="12480" y="8753"/>
                    <a:pt x="13440" y="8894"/>
                    <a:pt x="13440" y="8894"/>
                  </a:cubicBezTo>
                  <a:cubicBezTo>
                    <a:pt x="13440" y="8894"/>
                    <a:pt x="13920" y="8329"/>
                    <a:pt x="13440" y="8329"/>
                  </a:cubicBezTo>
                  <a:cubicBezTo>
                    <a:pt x="12960" y="8329"/>
                    <a:pt x="12000" y="8047"/>
                    <a:pt x="12000" y="7765"/>
                  </a:cubicBezTo>
                  <a:cubicBezTo>
                    <a:pt x="12000" y="7482"/>
                    <a:pt x="12000" y="7200"/>
                    <a:pt x="11520" y="6918"/>
                  </a:cubicBezTo>
                  <a:cubicBezTo>
                    <a:pt x="11040" y="6776"/>
                    <a:pt x="11040" y="6071"/>
                    <a:pt x="11040" y="5788"/>
                  </a:cubicBezTo>
                  <a:cubicBezTo>
                    <a:pt x="11040" y="5506"/>
                    <a:pt x="8640" y="2400"/>
                    <a:pt x="8640" y="2400"/>
                  </a:cubicBezTo>
                  <a:lnTo>
                    <a:pt x="8640" y="0"/>
                  </a:lnTo>
                  <a:close/>
                </a:path>
              </a:pathLst>
            </a:custGeom>
            <a:solidFill>
              <a:srgbClr val="808184"/>
            </a:solidFill>
            <a:ln w="12700">
              <a:miter lim="400000"/>
            </a:ln>
          </p:spPr>
          <p:txBody>
            <a:bodyPr lIns="38100" tIns="38100" rIns="38100" bIns="38100" anchor="ctr"/>
            <a:lstStyle/>
            <a:p>
              <a:pPr>
                <a:defRPr sz="3000">
                  <a:solidFill>
                    <a:srgbClr val="FFFFFF"/>
                  </a:solidFill>
                </a:defRPr>
              </a:pPr>
              <a:endParaRPr/>
            </a:p>
          </p:txBody>
        </p:sp>
        <p:sp>
          <p:nvSpPr>
            <p:cNvPr id="155" name="Shape">
              <a:extLst>
                <a:ext uri="{FF2B5EF4-FFF2-40B4-BE49-F238E27FC236}">
                  <a16:creationId xmlns:a16="http://schemas.microsoft.com/office/drawing/2014/main" id="{CFC06E38-040C-4A6C-B60D-DF7AE80FA54E}"/>
                </a:ext>
              </a:extLst>
            </p:cNvPr>
            <p:cNvSpPr/>
            <p:nvPr/>
          </p:nvSpPr>
          <p:spPr>
            <a:xfrm>
              <a:off x="3892361" y="4787430"/>
              <a:ext cx="713883" cy="1349283"/>
            </a:xfrm>
            <a:custGeom>
              <a:avLst/>
              <a:gdLst/>
              <a:ahLst/>
              <a:cxnLst>
                <a:cxn ang="0">
                  <a:pos x="wd2" y="hd2"/>
                </a:cxn>
                <a:cxn ang="5400000">
                  <a:pos x="wd2" y="hd2"/>
                </a:cxn>
                <a:cxn ang="10800000">
                  <a:pos x="wd2" y="hd2"/>
                </a:cxn>
                <a:cxn ang="16200000">
                  <a:pos x="wd2" y="hd2"/>
                </a:cxn>
              </a:cxnLst>
              <a:rect l="0" t="0" r="r" b="b"/>
              <a:pathLst>
                <a:path w="21600" h="21423" extrusionOk="0">
                  <a:moveTo>
                    <a:pt x="21193" y="11049"/>
                  </a:moveTo>
                  <a:cubicBezTo>
                    <a:pt x="21193" y="11049"/>
                    <a:pt x="20513" y="6915"/>
                    <a:pt x="20921" y="5703"/>
                  </a:cubicBezTo>
                  <a:cubicBezTo>
                    <a:pt x="21328" y="4491"/>
                    <a:pt x="21328" y="3137"/>
                    <a:pt x="21193" y="2566"/>
                  </a:cubicBezTo>
                  <a:cubicBezTo>
                    <a:pt x="21193" y="1996"/>
                    <a:pt x="20377" y="784"/>
                    <a:pt x="20377" y="570"/>
                  </a:cubicBezTo>
                  <a:cubicBezTo>
                    <a:pt x="20377" y="356"/>
                    <a:pt x="20377" y="71"/>
                    <a:pt x="20377" y="71"/>
                  </a:cubicBezTo>
                  <a:lnTo>
                    <a:pt x="14808" y="0"/>
                  </a:lnTo>
                  <a:lnTo>
                    <a:pt x="7472" y="713"/>
                  </a:lnTo>
                  <a:lnTo>
                    <a:pt x="6928" y="927"/>
                  </a:lnTo>
                  <a:cubicBezTo>
                    <a:pt x="6928" y="927"/>
                    <a:pt x="6657" y="3065"/>
                    <a:pt x="6657" y="3422"/>
                  </a:cubicBezTo>
                  <a:cubicBezTo>
                    <a:pt x="6657" y="3707"/>
                    <a:pt x="7064" y="4919"/>
                    <a:pt x="7064" y="4919"/>
                  </a:cubicBezTo>
                  <a:cubicBezTo>
                    <a:pt x="7064" y="4919"/>
                    <a:pt x="6928" y="6701"/>
                    <a:pt x="6928" y="6986"/>
                  </a:cubicBezTo>
                  <a:cubicBezTo>
                    <a:pt x="6928" y="7271"/>
                    <a:pt x="7336" y="8483"/>
                    <a:pt x="7336" y="8626"/>
                  </a:cubicBezTo>
                  <a:cubicBezTo>
                    <a:pt x="7336" y="8768"/>
                    <a:pt x="7336" y="9053"/>
                    <a:pt x="7336" y="9267"/>
                  </a:cubicBezTo>
                  <a:cubicBezTo>
                    <a:pt x="7336" y="9481"/>
                    <a:pt x="7064" y="10051"/>
                    <a:pt x="7064" y="10622"/>
                  </a:cubicBezTo>
                  <a:cubicBezTo>
                    <a:pt x="7064" y="11121"/>
                    <a:pt x="7336" y="11477"/>
                    <a:pt x="7472" y="11691"/>
                  </a:cubicBezTo>
                  <a:cubicBezTo>
                    <a:pt x="7608" y="11834"/>
                    <a:pt x="7608" y="12119"/>
                    <a:pt x="7608" y="12190"/>
                  </a:cubicBezTo>
                  <a:cubicBezTo>
                    <a:pt x="7608" y="12261"/>
                    <a:pt x="7200" y="12547"/>
                    <a:pt x="7200" y="12547"/>
                  </a:cubicBezTo>
                  <a:lnTo>
                    <a:pt x="7472" y="15398"/>
                  </a:lnTo>
                  <a:cubicBezTo>
                    <a:pt x="7472" y="15398"/>
                    <a:pt x="7472" y="15968"/>
                    <a:pt x="7200" y="16040"/>
                  </a:cubicBezTo>
                  <a:cubicBezTo>
                    <a:pt x="7064" y="16111"/>
                    <a:pt x="6657" y="16610"/>
                    <a:pt x="6657" y="17038"/>
                  </a:cubicBezTo>
                  <a:cubicBezTo>
                    <a:pt x="6657" y="17465"/>
                    <a:pt x="7200" y="17394"/>
                    <a:pt x="7200" y="17750"/>
                  </a:cubicBezTo>
                  <a:cubicBezTo>
                    <a:pt x="7200" y="18107"/>
                    <a:pt x="6521" y="18250"/>
                    <a:pt x="6113" y="18321"/>
                  </a:cubicBezTo>
                  <a:cubicBezTo>
                    <a:pt x="5842" y="18392"/>
                    <a:pt x="5434" y="18748"/>
                    <a:pt x="5434" y="18962"/>
                  </a:cubicBezTo>
                  <a:cubicBezTo>
                    <a:pt x="5434" y="19105"/>
                    <a:pt x="5434" y="19248"/>
                    <a:pt x="5434" y="19248"/>
                  </a:cubicBezTo>
                  <a:cubicBezTo>
                    <a:pt x="5434" y="19248"/>
                    <a:pt x="5434" y="19248"/>
                    <a:pt x="5434" y="19248"/>
                  </a:cubicBezTo>
                  <a:cubicBezTo>
                    <a:pt x="5162" y="19319"/>
                    <a:pt x="4891" y="19390"/>
                    <a:pt x="4755" y="19461"/>
                  </a:cubicBezTo>
                  <a:cubicBezTo>
                    <a:pt x="4619" y="19604"/>
                    <a:pt x="4483" y="19818"/>
                    <a:pt x="4075" y="19818"/>
                  </a:cubicBezTo>
                  <a:cubicBezTo>
                    <a:pt x="3668" y="19818"/>
                    <a:pt x="2445" y="19889"/>
                    <a:pt x="1766" y="19889"/>
                  </a:cubicBezTo>
                  <a:cubicBezTo>
                    <a:pt x="1223" y="19889"/>
                    <a:pt x="272" y="20174"/>
                    <a:pt x="0" y="20531"/>
                  </a:cubicBezTo>
                  <a:cubicBezTo>
                    <a:pt x="0" y="20531"/>
                    <a:pt x="1494" y="21172"/>
                    <a:pt x="3396" y="21386"/>
                  </a:cubicBezTo>
                  <a:cubicBezTo>
                    <a:pt x="5298" y="21600"/>
                    <a:pt x="7608" y="20816"/>
                    <a:pt x="7879" y="20816"/>
                  </a:cubicBezTo>
                  <a:cubicBezTo>
                    <a:pt x="8151" y="20816"/>
                    <a:pt x="7879" y="21244"/>
                    <a:pt x="7879" y="21244"/>
                  </a:cubicBezTo>
                  <a:cubicBezTo>
                    <a:pt x="7879" y="21244"/>
                    <a:pt x="9781" y="21315"/>
                    <a:pt x="10189" y="21244"/>
                  </a:cubicBezTo>
                  <a:cubicBezTo>
                    <a:pt x="10732" y="21172"/>
                    <a:pt x="11547" y="21244"/>
                    <a:pt x="11547" y="20673"/>
                  </a:cubicBezTo>
                  <a:cubicBezTo>
                    <a:pt x="11547" y="20459"/>
                    <a:pt x="11547" y="20317"/>
                    <a:pt x="11547" y="20246"/>
                  </a:cubicBezTo>
                  <a:cubicBezTo>
                    <a:pt x="12226" y="20317"/>
                    <a:pt x="12634" y="20317"/>
                    <a:pt x="12634" y="20317"/>
                  </a:cubicBezTo>
                  <a:cubicBezTo>
                    <a:pt x="13042" y="19533"/>
                    <a:pt x="14536" y="15968"/>
                    <a:pt x="14536" y="15968"/>
                  </a:cubicBezTo>
                  <a:lnTo>
                    <a:pt x="15215" y="13545"/>
                  </a:lnTo>
                  <a:cubicBezTo>
                    <a:pt x="15215" y="13687"/>
                    <a:pt x="16302" y="14044"/>
                    <a:pt x="16302" y="14044"/>
                  </a:cubicBezTo>
                  <a:lnTo>
                    <a:pt x="21600" y="13188"/>
                  </a:lnTo>
                  <a:lnTo>
                    <a:pt x="21193" y="11049"/>
                  </a:ln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156" name="Shape">
              <a:extLst>
                <a:ext uri="{FF2B5EF4-FFF2-40B4-BE49-F238E27FC236}">
                  <a16:creationId xmlns:a16="http://schemas.microsoft.com/office/drawing/2014/main" id="{49349DB0-0904-4207-A8E7-0441665EDF18}"/>
                </a:ext>
              </a:extLst>
            </p:cNvPr>
            <p:cNvSpPr/>
            <p:nvPr/>
          </p:nvSpPr>
          <p:spPr>
            <a:xfrm>
              <a:off x="4431137" y="6089477"/>
              <a:ext cx="125722" cy="123124"/>
            </a:xfrm>
            <a:custGeom>
              <a:avLst/>
              <a:gdLst/>
              <a:ahLst/>
              <a:cxnLst>
                <a:cxn ang="0">
                  <a:pos x="wd2" y="hd2"/>
                </a:cxn>
                <a:cxn ang="5400000">
                  <a:pos x="wd2" y="hd2"/>
                </a:cxn>
                <a:cxn ang="10800000">
                  <a:pos x="wd2" y="hd2"/>
                </a:cxn>
                <a:cxn ang="16200000">
                  <a:pos x="wd2" y="hd2"/>
                </a:cxn>
              </a:cxnLst>
              <a:rect l="0" t="0" r="r" b="b"/>
              <a:pathLst>
                <a:path w="21600" h="19744" extrusionOk="0">
                  <a:moveTo>
                    <a:pt x="6171" y="7200"/>
                  </a:moveTo>
                  <a:cubicBezTo>
                    <a:pt x="2314" y="8640"/>
                    <a:pt x="0" y="9360"/>
                    <a:pt x="0" y="12240"/>
                  </a:cubicBezTo>
                  <a:cubicBezTo>
                    <a:pt x="0" y="15120"/>
                    <a:pt x="771" y="19440"/>
                    <a:pt x="771" y="19440"/>
                  </a:cubicBezTo>
                  <a:cubicBezTo>
                    <a:pt x="771" y="19440"/>
                    <a:pt x="10029" y="21600"/>
                    <a:pt x="21600" y="14400"/>
                  </a:cubicBezTo>
                  <a:lnTo>
                    <a:pt x="13114" y="0"/>
                  </a:lnTo>
                  <a:cubicBezTo>
                    <a:pt x="13114" y="0"/>
                    <a:pt x="10028" y="5760"/>
                    <a:pt x="6171" y="7200"/>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157" name="Shape">
              <a:extLst>
                <a:ext uri="{FF2B5EF4-FFF2-40B4-BE49-F238E27FC236}">
                  <a16:creationId xmlns:a16="http://schemas.microsoft.com/office/drawing/2014/main" id="{78F8EBFD-A85F-4B6B-81DA-017A9FF391E5}"/>
                </a:ext>
              </a:extLst>
            </p:cNvPr>
            <p:cNvSpPr/>
            <p:nvPr/>
          </p:nvSpPr>
          <p:spPr>
            <a:xfrm>
              <a:off x="4206645" y="5101718"/>
              <a:ext cx="912440" cy="1429958"/>
            </a:xfrm>
            <a:custGeom>
              <a:avLst/>
              <a:gdLst/>
              <a:ahLst/>
              <a:cxnLst>
                <a:cxn ang="0">
                  <a:pos x="wd2" y="hd2"/>
                </a:cxn>
                <a:cxn ang="5400000">
                  <a:pos x="wd2" y="hd2"/>
                </a:cxn>
                <a:cxn ang="10800000">
                  <a:pos x="wd2" y="hd2"/>
                </a:cxn>
                <a:cxn ang="16200000">
                  <a:pos x="wd2" y="hd2"/>
                </a:cxn>
              </a:cxnLst>
              <a:rect l="0" t="0" r="r" b="b"/>
              <a:pathLst>
                <a:path w="21309" h="21498" extrusionOk="0">
                  <a:moveTo>
                    <a:pt x="315" y="0"/>
                  </a:moveTo>
                  <a:cubicBezTo>
                    <a:pt x="315" y="0"/>
                    <a:pt x="0" y="202"/>
                    <a:pt x="0" y="337"/>
                  </a:cubicBezTo>
                  <a:cubicBezTo>
                    <a:pt x="0" y="473"/>
                    <a:pt x="419" y="675"/>
                    <a:pt x="419" y="675"/>
                  </a:cubicBezTo>
                  <a:lnTo>
                    <a:pt x="5243" y="8370"/>
                  </a:lnTo>
                  <a:lnTo>
                    <a:pt x="4194" y="8978"/>
                  </a:lnTo>
                  <a:cubicBezTo>
                    <a:pt x="4194" y="8978"/>
                    <a:pt x="3565" y="9450"/>
                    <a:pt x="3984" y="10193"/>
                  </a:cubicBezTo>
                  <a:cubicBezTo>
                    <a:pt x="4404" y="10935"/>
                    <a:pt x="8808" y="18293"/>
                    <a:pt x="8808" y="18293"/>
                  </a:cubicBezTo>
                  <a:lnTo>
                    <a:pt x="10276" y="20520"/>
                  </a:lnTo>
                  <a:cubicBezTo>
                    <a:pt x="10276" y="20520"/>
                    <a:pt x="10381" y="20723"/>
                    <a:pt x="10590" y="20858"/>
                  </a:cubicBezTo>
                  <a:cubicBezTo>
                    <a:pt x="10590" y="20858"/>
                    <a:pt x="10485" y="21195"/>
                    <a:pt x="11010" y="21398"/>
                  </a:cubicBezTo>
                  <a:cubicBezTo>
                    <a:pt x="11534" y="21600"/>
                    <a:pt x="12583" y="21533"/>
                    <a:pt x="12687" y="20858"/>
                  </a:cubicBezTo>
                  <a:cubicBezTo>
                    <a:pt x="12687" y="20858"/>
                    <a:pt x="13107" y="20655"/>
                    <a:pt x="13421" y="20655"/>
                  </a:cubicBezTo>
                  <a:cubicBezTo>
                    <a:pt x="13736" y="20655"/>
                    <a:pt x="15833" y="20183"/>
                    <a:pt x="15833" y="20183"/>
                  </a:cubicBezTo>
                  <a:cubicBezTo>
                    <a:pt x="15833" y="20183"/>
                    <a:pt x="16252" y="20655"/>
                    <a:pt x="16672" y="20655"/>
                  </a:cubicBezTo>
                  <a:cubicBezTo>
                    <a:pt x="17091" y="20655"/>
                    <a:pt x="17825" y="20385"/>
                    <a:pt x="17301" y="19845"/>
                  </a:cubicBezTo>
                  <a:lnTo>
                    <a:pt x="18559" y="19305"/>
                  </a:lnTo>
                  <a:cubicBezTo>
                    <a:pt x="18559" y="19305"/>
                    <a:pt x="19084" y="19508"/>
                    <a:pt x="19398" y="19305"/>
                  </a:cubicBezTo>
                  <a:cubicBezTo>
                    <a:pt x="19713" y="19170"/>
                    <a:pt x="19503" y="18765"/>
                    <a:pt x="19503" y="18765"/>
                  </a:cubicBezTo>
                  <a:lnTo>
                    <a:pt x="21076" y="17955"/>
                  </a:lnTo>
                  <a:cubicBezTo>
                    <a:pt x="21076" y="17955"/>
                    <a:pt x="21600" y="17483"/>
                    <a:pt x="21076" y="16470"/>
                  </a:cubicBezTo>
                  <a:cubicBezTo>
                    <a:pt x="20551" y="15525"/>
                    <a:pt x="17720" y="11475"/>
                    <a:pt x="17720" y="11475"/>
                  </a:cubicBezTo>
                  <a:cubicBezTo>
                    <a:pt x="17720" y="11475"/>
                    <a:pt x="17406" y="11205"/>
                    <a:pt x="16882" y="11273"/>
                  </a:cubicBezTo>
                  <a:cubicBezTo>
                    <a:pt x="16882" y="11273"/>
                    <a:pt x="16462" y="11002"/>
                    <a:pt x="16567" y="10800"/>
                  </a:cubicBezTo>
                  <a:cubicBezTo>
                    <a:pt x="16672" y="10665"/>
                    <a:pt x="16986" y="10463"/>
                    <a:pt x="16777" y="10058"/>
                  </a:cubicBezTo>
                  <a:cubicBezTo>
                    <a:pt x="16567" y="9653"/>
                    <a:pt x="14680" y="6953"/>
                    <a:pt x="14680" y="6953"/>
                  </a:cubicBezTo>
                  <a:cubicBezTo>
                    <a:pt x="14680" y="6953"/>
                    <a:pt x="14050" y="6548"/>
                    <a:pt x="12373" y="6750"/>
                  </a:cubicBezTo>
                  <a:cubicBezTo>
                    <a:pt x="10695" y="6953"/>
                    <a:pt x="10485" y="7020"/>
                    <a:pt x="10485" y="7020"/>
                  </a:cubicBezTo>
                  <a:lnTo>
                    <a:pt x="7864" y="7560"/>
                  </a:lnTo>
                  <a:lnTo>
                    <a:pt x="3355" y="540"/>
                  </a:lnTo>
                  <a:cubicBezTo>
                    <a:pt x="3355" y="540"/>
                    <a:pt x="3146" y="675"/>
                    <a:pt x="2936" y="675"/>
                  </a:cubicBezTo>
                  <a:lnTo>
                    <a:pt x="7235" y="7628"/>
                  </a:lnTo>
                  <a:lnTo>
                    <a:pt x="5872" y="8033"/>
                  </a:lnTo>
                  <a:lnTo>
                    <a:pt x="1363" y="1148"/>
                  </a:lnTo>
                  <a:lnTo>
                    <a:pt x="1153" y="743"/>
                  </a:lnTo>
                  <a:cubicBezTo>
                    <a:pt x="1153" y="743"/>
                    <a:pt x="944" y="405"/>
                    <a:pt x="1258" y="0"/>
                  </a:cubicBezTo>
                  <a:cubicBezTo>
                    <a:pt x="1258" y="68"/>
                    <a:pt x="419" y="203"/>
                    <a:pt x="315" y="0"/>
                  </a:cubicBezTo>
                  <a:close/>
                </a:path>
              </a:pathLst>
            </a:custGeom>
            <a:solidFill>
              <a:srgbClr val="808184"/>
            </a:solidFill>
            <a:ln w="12700">
              <a:miter lim="400000"/>
            </a:ln>
          </p:spPr>
          <p:txBody>
            <a:bodyPr lIns="38100" tIns="38100" rIns="38100" bIns="38100" anchor="ctr"/>
            <a:lstStyle/>
            <a:p>
              <a:pPr>
                <a:defRPr sz="3000">
                  <a:solidFill>
                    <a:srgbClr val="FFFFFF"/>
                  </a:solidFill>
                </a:defRPr>
              </a:pPr>
              <a:endParaRPr/>
            </a:p>
          </p:txBody>
        </p:sp>
        <p:sp>
          <p:nvSpPr>
            <p:cNvPr id="158" name="Shape">
              <a:extLst>
                <a:ext uri="{FF2B5EF4-FFF2-40B4-BE49-F238E27FC236}">
                  <a16:creationId xmlns:a16="http://schemas.microsoft.com/office/drawing/2014/main" id="{A6234FFA-1812-419C-9AB8-F63A656FBCF9}"/>
                </a:ext>
              </a:extLst>
            </p:cNvPr>
            <p:cNvSpPr/>
            <p:nvPr/>
          </p:nvSpPr>
          <p:spPr>
            <a:xfrm>
              <a:off x="4116849" y="4069053"/>
              <a:ext cx="499110" cy="956338"/>
            </a:xfrm>
            <a:custGeom>
              <a:avLst/>
              <a:gdLst/>
              <a:ahLst/>
              <a:cxnLst>
                <a:cxn ang="0">
                  <a:pos x="wd2" y="hd2"/>
                </a:cxn>
                <a:cxn ang="5400000">
                  <a:pos x="wd2" y="hd2"/>
                </a:cxn>
                <a:cxn ang="10800000">
                  <a:pos x="wd2" y="hd2"/>
                </a:cxn>
                <a:cxn ang="16200000">
                  <a:pos x="wd2" y="hd2"/>
                </a:cxn>
              </a:cxnLst>
              <a:rect l="0" t="0" r="r" b="b"/>
              <a:pathLst>
                <a:path w="21249" h="21600" extrusionOk="0">
                  <a:moveTo>
                    <a:pt x="3854" y="3245"/>
                  </a:moveTo>
                  <a:cubicBezTo>
                    <a:pt x="3854" y="3245"/>
                    <a:pt x="8060" y="101"/>
                    <a:pt x="11118" y="0"/>
                  </a:cubicBezTo>
                  <a:lnTo>
                    <a:pt x="11691" y="1014"/>
                  </a:lnTo>
                  <a:cubicBezTo>
                    <a:pt x="11691" y="1014"/>
                    <a:pt x="13030" y="1623"/>
                    <a:pt x="15514" y="2231"/>
                  </a:cubicBezTo>
                  <a:cubicBezTo>
                    <a:pt x="17999" y="2839"/>
                    <a:pt x="19337" y="3854"/>
                    <a:pt x="19337" y="4056"/>
                  </a:cubicBezTo>
                  <a:cubicBezTo>
                    <a:pt x="19337" y="4259"/>
                    <a:pt x="21249" y="7200"/>
                    <a:pt x="21249" y="8011"/>
                  </a:cubicBezTo>
                  <a:cubicBezTo>
                    <a:pt x="21249" y="8823"/>
                    <a:pt x="20293" y="13487"/>
                    <a:pt x="20102" y="14501"/>
                  </a:cubicBezTo>
                  <a:cubicBezTo>
                    <a:pt x="20102" y="15515"/>
                    <a:pt x="18191" y="16834"/>
                    <a:pt x="18191" y="16834"/>
                  </a:cubicBezTo>
                  <a:lnTo>
                    <a:pt x="17426" y="16834"/>
                  </a:lnTo>
                  <a:cubicBezTo>
                    <a:pt x="17426" y="16834"/>
                    <a:pt x="16279" y="18254"/>
                    <a:pt x="15706" y="18659"/>
                  </a:cubicBezTo>
                  <a:cubicBezTo>
                    <a:pt x="15323" y="19065"/>
                    <a:pt x="12074" y="21296"/>
                    <a:pt x="12074" y="21600"/>
                  </a:cubicBezTo>
                  <a:lnTo>
                    <a:pt x="7868" y="20383"/>
                  </a:lnTo>
                  <a:lnTo>
                    <a:pt x="10353" y="18051"/>
                  </a:lnTo>
                  <a:cubicBezTo>
                    <a:pt x="10353" y="18051"/>
                    <a:pt x="10736" y="16935"/>
                    <a:pt x="10736" y="16631"/>
                  </a:cubicBezTo>
                  <a:cubicBezTo>
                    <a:pt x="10736" y="16631"/>
                    <a:pt x="9398" y="16631"/>
                    <a:pt x="8442" y="16732"/>
                  </a:cubicBezTo>
                  <a:cubicBezTo>
                    <a:pt x="7486" y="16732"/>
                    <a:pt x="3472" y="17645"/>
                    <a:pt x="1561" y="17645"/>
                  </a:cubicBezTo>
                  <a:cubicBezTo>
                    <a:pt x="-351" y="17645"/>
                    <a:pt x="31" y="17341"/>
                    <a:pt x="31" y="17341"/>
                  </a:cubicBezTo>
                  <a:cubicBezTo>
                    <a:pt x="31" y="17341"/>
                    <a:pt x="31" y="13285"/>
                    <a:pt x="987" y="11256"/>
                  </a:cubicBezTo>
                  <a:cubicBezTo>
                    <a:pt x="1943" y="9228"/>
                    <a:pt x="1943" y="7200"/>
                    <a:pt x="1943" y="7200"/>
                  </a:cubicBezTo>
                  <a:lnTo>
                    <a:pt x="2516" y="3549"/>
                  </a:lnTo>
                  <a:lnTo>
                    <a:pt x="2707" y="3042"/>
                  </a:lnTo>
                  <a:lnTo>
                    <a:pt x="3854" y="3245"/>
                  </a:lnTo>
                  <a:close/>
                </a:path>
              </a:pathLst>
            </a:custGeom>
            <a:solidFill>
              <a:schemeClr val="accent3">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59" name="Shape">
              <a:extLst>
                <a:ext uri="{FF2B5EF4-FFF2-40B4-BE49-F238E27FC236}">
                  <a16:creationId xmlns:a16="http://schemas.microsoft.com/office/drawing/2014/main" id="{07991517-2ADC-4239-8E1E-D6BEC69D73B5}"/>
                </a:ext>
              </a:extLst>
            </p:cNvPr>
            <p:cNvSpPr/>
            <p:nvPr/>
          </p:nvSpPr>
          <p:spPr>
            <a:xfrm>
              <a:off x="4104972" y="4221708"/>
              <a:ext cx="134695" cy="642049"/>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cubicBezTo>
                    <a:pt x="19440" y="0"/>
                    <a:pt x="12240" y="604"/>
                    <a:pt x="10800" y="1510"/>
                  </a:cubicBezTo>
                  <a:cubicBezTo>
                    <a:pt x="10080" y="2417"/>
                    <a:pt x="7920" y="5287"/>
                    <a:pt x="7200" y="6495"/>
                  </a:cubicBezTo>
                  <a:cubicBezTo>
                    <a:pt x="6480" y="7703"/>
                    <a:pt x="2880" y="10875"/>
                    <a:pt x="2160" y="12235"/>
                  </a:cubicBezTo>
                  <a:cubicBezTo>
                    <a:pt x="1440" y="13443"/>
                    <a:pt x="0" y="20392"/>
                    <a:pt x="0" y="20845"/>
                  </a:cubicBezTo>
                  <a:cubicBezTo>
                    <a:pt x="0" y="21298"/>
                    <a:pt x="2160" y="21600"/>
                    <a:pt x="2160" y="21600"/>
                  </a:cubicBezTo>
                  <a:lnTo>
                    <a:pt x="7200" y="19787"/>
                  </a:lnTo>
                  <a:cubicBezTo>
                    <a:pt x="7200" y="19787"/>
                    <a:pt x="7920" y="13141"/>
                    <a:pt x="8640" y="12235"/>
                  </a:cubicBezTo>
                  <a:cubicBezTo>
                    <a:pt x="8640" y="11329"/>
                    <a:pt x="15120" y="4683"/>
                    <a:pt x="15120" y="3927"/>
                  </a:cubicBezTo>
                  <a:cubicBezTo>
                    <a:pt x="15120" y="3172"/>
                    <a:pt x="18000" y="2417"/>
                    <a:pt x="18000" y="2115"/>
                  </a:cubicBezTo>
                  <a:cubicBezTo>
                    <a:pt x="18000" y="1813"/>
                    <a:pt x="21600" y="1057"/>
                    <a:pt x="21600" y="1057"/>
                  </a:cubicBezTo>
                  <a:lnTo>
                    <a:pt x="19440" y="0"/>
                  </a:lnTo>
                  <a:close/>
                </a:path>
              </a:pathLst>
            </a:custGeom>
            <a:solidFill>
              <a:srgbClr val="E75F42"/>
            </a:solidFill>
            <a:ln w="12700">
              <a:miter lim="400000"/>
            </a:ln>
          </p:spPr>
          <p:txBody>
            <a:bodyPr lIns="38100" tIns="38100" rIns="38100" bIns="38100" anchor="ctr"/>
            <a:lstStyle/>
            <a:p>
              <a:pPr>
                <a:defRPr sz="3000">
                  <a:solidFill>
                    <a:srgbClr val="FFFFFF"/>
                  </a:solidFill>
                </a:defRPr>
              </a:pPr>
              <a:endParaRPr/>
            </a:p>
          </p:txBody>
        </p:sp>
        <p:sp>
          <p:nvSpPr>
            <p:cNvPr id="160" name="Shape">
              <a:extLst>
                <a:ext uri="{FF2B5EF4-FFF2-40B4-BE49-F238E27FC236}">
                  <a16:creationId xmlns:a16="http://schemas.microsoft.com/office/drawing/2014/main" id="{8E8607E0-7A75-42A3-A766-2D41F1A80B73}"/>
                </a:ext>
              </a:extLst>
            </p:cNvPr>
            <p:cNvSpPr/>
            <p:nvPr/>
          </p:nvSpPr>
          <p:spPr>
            <a:xfrm>
              <a:off x="4251544" y="4967019"/>
              <a:ext cx="170744" cy="158272"/>
            </a:xfrm>
            <a:custGeom>
              <a:avLst/>
              <a:gdLst/>
              <a:ahLst/>
              <a:cxnLst>
                <a:cxn ang="0">
                  <a:pos x="wd2" y="hd2"/>
                </a:cxn>
                <a:cxn ang="5400000">
                  <a:pos x="wd2" y="hd2"/>
                </a:cxn>
                <a:cxn ang="10800000">
                  <a:pos x="wd2" y="hd2"/>
                </a:cxn>
                <a:cxn ang="16200000">
                  <a:pos x="wd2" y="hd2"/>
                </a:cxn>
              </a:cxnLst>
              <a:rect l="0" t="0" r="r" b="b"/>
              <a:pathLst>
                <a:path w="21062" h="21150" extrusionOk="0">
                  <a:moveTo>
                    <a:pt x="10539" y="0"/>
                  </a:moveTo>
                  <a:cubicBezTo>
                    <a:pt x="10539" y="0"/>
                    <a:pt x="6662" y="1800"/>
                    <a:pt x="5554" y="2400"/>
                  </a:cubicBezTo>
                  <a:cubicBezTo>
                    <a:pt x="4447" y="3000"/>
                    <a:pt x="2231" y="10800"/>
                    <a:pt x="16" y="12600"/>
                  </a:cubicBezTo>
                  <a:cubicBezTo>
                    <a:pt x="16" y="12600"/>
                    <a:pt x="-538" y="13800"/>
                    <a:pt x="5000" y="13200"/>
                  </a:cubicBezTo>
                  <a:cubicBezTo>
                    <a:pt x="5000" y="13200"/>
                    <a:pt x="3893" y="16200"/>
                    <a:pt x="3893" y="18000"/>
                  </a:cubicBezTo>
                  <a:cubicBezTo>
                    <a:pt x="3893" y="19200"/>
                    <a:pt x="5000" y="20400"/>
                    <a:pt x="5554" y="21000"/>
                  </a:cubicBezTo>
                  <a:cubicBezTo>
                    <a:pt x="6108" y="21000"/>
                    <a:pt x="5554" y="21600"/>
                    <a:pt x="8877" y="20400"/>
                  </a:cubicBezTo>
                  <a:cubicBezTo>
                    <a:pt x="12200" y="19200"/>
                    <a:pt x="13308" y="19800"/>
                    <a:pt x="14970" y="19200"/>
                  </a:cubicBezTo>
                  <a:cubicBezTo>
                    <a:pt x="16631" y="18600"/>
                    <a:pt x="19954" y="14400"/>
                    <a:pt x="19954" y="12600"/>
                  </a:cubicBezTo>
                  <a:cubicBezTo>
                    <a:pt x="19954" y="11400"/>
                    <a:pt x="19954" y="10200"/>
                    <a:pt x="21062" y="6000"/>
                  </a:cubicBezTo>
                  <a:lnTo>
                    <a:pt x="10539" y="0"/>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161" name="Shape">
              <a:extLst>
                <a:ext uri="{FF2B5EF4-FFF2-40B4-BE49-F238E27FC236}">
                  <a16:creationId xmlns:a16="http://schemas.microsoft.com/office/drawing/2014/main" id="{8135E7F1-071D-4A70-BA48-80251779C570}"/>
                </a:ext>
              </a:extLst>
            </p:cNvPr>
            <p:cNvSpPr/>
            <p:nvPr/>
          </p:nvSpPr>
          <p:spPr>
            <a:xfrm>
              <a:off x="4027056" y="4877226"/>
              <a:ext cx="93788" cy="197556"/>
            </a:xfrm>
            <a:custGeom>
              <a:avLst/>
              <a:gdLst/>
              <a:ahLst/>
              <a:cxnLst>
                <a:cxn ang="0">
                  <a:pos x="wd2" y="hd2"/>
                </a:cxn>
                <a:cxn ang="5400000">
                  <a:pos x="wd2" y="hd2"/>
                </a:cxn>
                <a:cxn ang="10800000">
                  <a:pos x="wd2" y="hd2"/>
                </a:cxn>
                <a:cxn ang="16200000">
                  <a:pos x="wd2" y="hd2"/>
                </a:cxn>
              </a:cxnLst>
              <a:rect l="0" t="0" r="r" b="b"/>
              <a:pathLst>
                <a:path w="20509" h="21120" extrusionOk="0">
                  <a:moveTo>
                    <a:pt x="13636" y="0"/>
                  </a:moveTo>
                  <a:cubicBezTo>
                    <a:pt x="13636" y="0"/>
                    <a:pt x="8727" y="3360"/>
                    <a:pt x="5782" y="4800"/>
                  </a:cubicBezTo>
                  <a:cubicBezTo>
                    <a:pt x="3818" y="5760"/>
                    <a:pt x="873" y="8160"/>
                    <a:pt x="873" y="10080"/>
                  </a:cubicBezTo>
                  <a:cubicBezTo>
                    <a:pt x="873" y="12000"/>
                    <a:pt x="-1091" y="14880"/>
                    <a:pt x="873" y="17280"/>
                  </a:cubicBezTo>
                  <a:cubicBezTo>
                    <a:pt x="2836" y="19680"/>
                    <a:pt x="3818" y="21600"/>
                    <a:pt x="7745" y="20160"/>
                  </a:cubicBezTo>
                  <a:cubicBezTo>
                    <a:pt x="7745" y="20160"/>
                    <a:pt x="9709" y="21120"/>
                    <a:pt x="11673" y="21120"/>
                  </a:cubicBezTo>
                  <a:cubicBezTo>
                    <a:pt x="13636" y="21120"/>
                    <a:pt x="11673" y="19200"/>
                    <a:pt x="13636" y="16320"/>
                  </a:cubicBezTo>
                  <a:cubicBezTo>
                    <a:pt x="15600" y="13440"/>
                    <a:pt x="20509" y="7680"/>
                    <a:pt x="20509" y="7680"/>
                  </a:cubicBezTo>
                  <a:lnTo>
                    <a:pt x="19527" y="1920"/>
                  </a:lnTo>
                  <a:lnTo>
                    <a:pt x="13636" y="0"/>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grpSp>
      <p:grpSp>
        <p:nvGrpSpPr>
          <p:cNvPr id="179" name="Group 63">
            <a:extLst>
              <a:ext uri="{FF2B5EF4-FFF2-40B4-BE49-F238E27FC236}">
                <a16:creationId xmlns:a16="http://schemas.microsoft.com/office/drawing/2014/main" id="{5A45CBBB-B13E-4F6B-9894-7A922290EFB5}"/>
              </a:ext>
            </a:extLst>
          </p:cNvPr>
          <p:cNvGrpSpPr>
            <a:grpSpLocks/>
          </p:cNvGrpSpPr>
          <p:nvPr/>
        </p:nvGrpSpPr>
        <p:grpSpPr bwMode="auto">
          <a:xfrm>
            <a:off x="10573677" y="3968429"/>
            <a:ext cx="1151260" cy="2327368"/>
            <a:chOff x="3398" y="1330"/>
            <a:chExt cx="532" cy="1345"/>
          </a:xfrm>
        </p:grpSpPr>
        <p:sp>
          <p:nvSpPr>
            <p:cNvPr id="187" name="Freeform 64">
              <a:extLst>
                <a:ext uri="{FF2B5EF4-FFF2-40B4-BE49-F238E27FC236}">
                  <a16:creationId xmlns:a16="http://schemas.microsoft.com/office/drawing/2014/main" id="{C1EAF53F-B245-4A42-AC25-43655D8D46CB}"/>
                </a:ext>
              </a:extLst>
            </p:cNvPr>
            <p:cNvSpPr>
              <a:spLocks/>
            </p:cNvSpPr>
            <p:nvPr/>
          </p:nvSpPr>
          <p:spPr bwMode="auto">
            <a:xfrm>
              <a:off x="3536" y="1330"/>
              <a:ext cx="186" cy="182"/>
            </a:xfrm>
            <a:custGeom>
              <a:avLst/>
              <a:gdLst>
                <a:gd name="T0" fmla="*/ 33 w 373"/>
                <a:gd name="T1" fmla="*/ 99 h 365"/>
                <a:gd name="T2" fmla="*/ 39 w 373"/>
                <a:gd name="T3" fmla="*/ 84 h 365"/>
                <a:gd name="T4" fmla="*/ 69 w 373"/>
                <a:gd name="T5" fmla="*/ 57 h 365"/>
                <a:gd name="T6" fmla="*/ 82 w 373"/>
                <a:gd name="T7" fmla="*/ 44 h 365"/>
                <a:gd name="T8" fmla="*/ 90 w 373"/>
                <a:gd name="T9" fmla="*/ 35 h 365"/>
                <a:gd name="T10" fmla="*/ 105 w 373"/>
                <a:gd name="T11" fmla="*/ 23 h 365"/>
                <a:gd name="T12" fmla="*/ 132 w 373"/>
                <a:gd name="T13" fmla="*/ 11 h 365"/>
                <a:gd name="T14" fmla="*/ 141 w 373"/>
                <a:gd name="T15" fmla="*/ 11 h 365"/>
                <a:gd name="T16" fmla="*/ 154 w 373"/>
                <a:gd name="T17" fmla="*/ 11 h 365"/>
                <a:gd name="T18" fmla="*/ 171 w 373"/>
                <a:gd name="T19" fmla="*/ 0 h 365"/>
                <a:gd name="T20" fmla="*/ 181 w 373"/>
                <a:gd name="T21" fmla="*/ 0 h 365"/>
                <a:gd name="T22" fmla="*/ 226 w 373"/>
                <a:gd name="T23" fmla="*/ 11 h 365"/>
                <a:gd name="T24" fmla="*/ 244 w 373"/>
                <a:gd name="T25" fmla="*/ 20 h 365"/>
                <a:gd name="T26" fmla="*/ 261 w 373"/>
                <a:gd name="T27" fmla="*/ 29 h 365"/>
                <a:gd name="T28" fmla="*/ 302 w 373"/>
                <a:gd name="T29" fmla="*/ 71 h 365"/>
                <a:gd name="T30" fmla="*/ 314 w 373"/>
                <a:gd name="T31" fmla="*/ 87 h 365"/>
                <a:gd name="T32" fmla="*/ 332 w 373"/>
                <a:gd name="T33" fmla="*/ 110 h 365"/>
                <a:gd name="T34" fmla="*/ 350 w 373"/>
                <a:gd name="T35" fmla="*/ 139 h 365"/>
                <a:gd name="T36" fmla="*/ 356 w 373"/>
                <a:gd name="T37" fmla="*/ 144 h 365"/>
                <a:gd name="T38" fmla="*/ 368 w 373"/>
                <a:gd name="T39" fmla="*/ 174 h 365"/>
                <a:gd name="T40" fmla="*/ 373 w 373"/>
                <a:gd name="T41" fmla="*/ 193 h 365"/>
                <a:gd name="T42" fmla="*/ 371 w 373"/>
                <a:gd name="T43" fmla="*/ 213 h 365"/>
                <a:gd name="T44" fmla="*/ 364 w 373"/>
                <a:gd name="T45" fmla="*/ 222 h 365"/>
                <a:gd name="T46" fmla="*/ 368 w 373"/>
                <a:gd name="T47" fmla="*/ 231 h 365"/>
                <a:gd name="T48" fmla="*/ 368 w 373"/>
                <a:gd name="T49" fmla="*/ 244 h 365"/>
                <a:gd name="T50" fmla="*/ 356 w 373"/>
                <a:gd name="T51" fmla="*/ 279 h 365"/>
                <a:gd name="T52" fmla="*/ 340 w 373"/>
                <a:gd name="T53" fmla="*/ 292 h 365"/>
                <a:gd name="T54" fmla="*/ 325 w 373"/>
                <a:gd name="T55" fmla="*/ 300 h 365"/>
                <a:gd name="T56" fmla="*/ 304 w 373"/>
                <a:gd name="T57" fmla="*/ 330 h 365"/>
                <a:gd name="T58" fmla="*/ 298 w 373"/>
                <a:gd name="T59" fmla="*/ 345 h 365"/>
                <a:gd name="T60" fmla="*/ 298 w 373"/>
                <a:gd name="T61" fmla="*/ 361 h 365"/>
                <a:gd name="T62" fmla="*/ 292 w 373"/>
                <a:gd name="T63" fmla="*/ 346 h 365"/>
                <a:gd name="T64" fmla="*/ 295 w 373"/>
                <a:gd name="T65" fmla="*/ 310 h 365"/>
                <a:gd name="T66" fmla="*/ 286 w 373"/>
                <a:gd name="T67" fmla="*/ 336 h 365"/>
                <a:gd name="T68" fmla="*/ 285 w 373"/>
                <a:gd name="T69" fmla="*/ 337 h 365"/>
                <a:gd name="T70" fmla="*/ 280 w 373"/>
                <a:gd name="T71" fmla="*/ 324 h 365"/>
                <a:gd name="T72" fmla="*/ 271 w 373"/>
                <a:gd name="T73" fmla="*/ 333 h 365"/>
                <a:gd name="T74" fmla="*/ 126 w 373"/>
                <a:gd name="T75" fmla="*/ 337 h 365"/>
                <a:gd name="T76" fmla="*/ 77 w 373"/>
                <a:gd name="T77" fmla="*/ 324 h 365"/>
                <a:gd name="T78" fmla="*/ 69 w 373"/>
                <a:gd name="T79" fmla="*/ 309 h 365"/>
                <a:gd name="T80" fmla="*/ 66 w 373"/>
                <a:gd name="T81" fmla="*/ 313 h 365"/>
                <a:gd name="T82" fmla="*/ 68 w 373"/>
                <a:gd name="T83" fmla="*/ 325 h 365"/>
                <a:gd name="T84" fmla="*/ 60 w 373"/>
                <a:gd name="T85" fmla="*/ 325 h 365"/>
                <a:gd name="T86" fmla="*/ 50 w 373"/>
                <a:gd name="T87" fmla="*/ 309 h 365"/>
                <a:gd name="T88" fmla="*/ 48 w 373"/>
                <a:gd name="T89" fmla="*/ 292 h 365"/>
                <a:gd name="T90" fmla="*/ 41 w 373"/>
                <a:gd name="T91" fmla="*/ 276 h 365"/>
                <a:gd name="T92" fmla="*/ 26 w 373"/>
                <a:gd name="T93" fmla="*/ 258 h 365"/>
                <a:gd name="T94" fmla="*/ 9 w 373"/>
                <a:gd name="T95" fmla="*/ 235 h 365"/>
                <a:gd name="T96" fmla="*/ 5 w 373"/>
                <a:gd name="T97" fmla="*/ 220 h 365"/>
                <a:gd name="T98" fmla="*/ 0 w 373"/>
                <a:gd name="T99" fmla="*/ 204 h 365"/>
                <a:gd name="T100" fmla="*/ 0 w 373"/>
                <a:gd name="T101" fmla="*/ 193 h 365"/>
                <a:gd name="T102" fmla="*/ 6 w 373"/>
                <a:gd name="T103" fmla="*/ 174 h 365"/>
                <a:gd name="T104" fmla="*/ 14 w 373"/>
                <a:gd name="T105" fmla="*/ 151 h 365"/>
                <a:gd name="T106" fmla="*/ 14 w 373"/>
                <a:gd name="T107" fmla="*/ 139 h 365"/>
                <a:gd name="T108" fmla="*/ 21 w 373"/>
                <a:gd name="T109" fmla="*/ 12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3" h="365">
                  <a:moveTo>
                    <a:pt x="30" y="107"/>
                  </a:moveTo>
                  <a:lnTo>
                    <a:pt x="30" y="107"/>
                  </a:lnTo>
                  <a:lnTo>
                    <a:pt x="33" y="99"/>
                  </a:lnTo>
                  <a:lnTo>
                    <a:pt x="36" y="92"/>
                  </a:lnTo>
                  <a:lnTo>
                    <a:pt x="39" y="84"/>
                  </a:lnTo>
                  <a:lnTo>
                    <a:pt x="39" y="84"/>
                  </a:lnTo>
                  <a:lnTo>
                    <a:pt x="51" y="71"/>
                  </a:lnTo>
                  <a:lnTo>
                    <a:pt x="60" y="63"/>
                  </a:lnTo>
                  <a:lnTo>
                    <a:pt x="69" y="57"/>
                  </a:lnTo>
                  <a:lnTo>
                    <a:pt x="69" y="57"/>
                  </a:lnTo>
                  <a:lnTo>
                    <a:pt x="77" y="51"/>
                  </a:lnTo>
                  <a:lnTo>
                    <a:pt x="82" y="44"/>
                  </a:lnTo>
                  <a:lnTo>
                    <a:pt x="87" y="39"/>
                  </a:lnTo>
                  <a:lnTo>
                    <a:pt x="90" y="35"/>
                  </a:lnTo>
                  <a:lnTo>
                    <a:pt x="90" y="35"/>
                  </a:lnTo>
                  <a:lnTo>
                    <a:pt x="97" y="29"/>
                  </a:lnTo>
                  <a:lnTo>
                    <a:pt x="105" y="23"/>
                  </a:lnTo>
                  <a:lnTo>
                    <a:pt x="105" y="23"/>
                  </a:lnTo>
                  <a:lnTo>
                    <a:pt x="111" y="20"/>
                  </a:lnTo>
                  <a:lnTo>
                    <a:pt x="121" y="14"/>
                  </a:lnTo>
                  <a:lnTo>
                    <a:pt x="132" y="11"/>
                  </a:lnTo>
                  <a:lnTo>
                    <a:pt x="136" y="11"/>
                  </a:lnTo>
                  <a:lnTo>
                    <a:pt x="141" y="11"/>
                  </a:lnTo>
                  <a:lnTo>
                    <a:pt x="141" y="11"/>
                  </a:lnTo>
                  <a:lnTo>
                    <a:pt x="151" y="14"/>
                  </a:lnTo>
                  <a:lnTo>
                    <a:pt x="151" y="14"/>
                  </a:lnTo>
                  <a:lnTo>
                    <a:pt x="154" y="11"/>
                  </a:lnTo>
                  <a:lnTo>
                    <a:pt x="165" y="5"/>
                  </a:lnTo>
                  <a:lnTo>
                    <a:pt x="165" y="5"/>
                  </a:lnTo>
                  <a:lnTo>
                    <a:pt x="171" y="0"/>
                  </a:lnTo>
                  <a:lnTo>
                    <a:pt x="175" y="0"/>
                  </a:lnTo>
                  <a:lnTo>
                    <a:pt x="181" y="0"/>
                  </a:lnTo>
                  <a:lnTo>
                    <a:pt x="181" y="0"/>
                  </a:lnTo>
                  <a:lnTo>
                    <a:pt x="204" y="3"/>
                  </a:lnTo>
                  <a:lnTo>
                    <a:pt x="214" y="6"/>
                  </a:lnTo>
                  <a:lnTo>
                    <a:pt x="226" y="11"/>
                  </a:lnTo>
                  <a:lnTo>
                    <a:pt x="226" y="11"/>
                  </a:lnTo>
                  <a:lnTo>
                    <a:pt x="235" y="15"/>
                  </a:lnTo>
                  <a:lnTo>
                    <a:pt x="244" y="20"/>
                  </a:lnTo>
                  <a:lnTo>
                    <a:pt x="253" y="24"/>
                  </a:lnTo>
                  <a:lnTo>
                    <a:pt x="261" y="29"/>
                  </a:lnTo>
                  <a:lnTo>
                    <a:pt x="261" y="29"/>
                  </a:lnTo>
                  <a:lnTo>
                    <a:pt x="283" y="50"/>
                  </a:lnTo>
                  <a:lnTo>
                    <a:pt x="295" y="60"/>
                  </a:lnTo>
                  <a:lnTo>
                    <a:pt x="302" y="71"/>
                  </a:lnTo>
                  <a:lnTo>
                    <a:pt x="302" y="71"/>
                  </a:lnTo>
                  <a:lnTo>
                    <a:pt x="308" y="78"/>
                  </a:lnTo>
                  <a:lnTo>
                    <a:pt x="314" y="87"/>
                  </a:lnTo>
                  <a:lnTo>
                    <a:pt x="328" y="101"/>
                  </a:lnTo>
                  <a:lnTo>
                    <a:pt x="328" y="101"/>
                  </a:lnTo>
                  <a:lnTo>
                    <a:pt x="332" y="110"/>
                  </a:lnTo>
                  <a:lnTo>
                    <a:pt x="340" y="122"/>
                  </a:lnTo>
                  <a:lnTo>
                    <a:pt x="347" y="135"/>
                  </a:lnTo>
                  <a:lnTo>
                    <a:pt x="350" y="139"/>
                  </a:lnTo>
                  <a:lnTo>
                    <a:pt x="353" y="142"/>
                  </a:lnTo>
                  <a:lnTo>
                    <a:pt x="353" y="142"/>
                  </a:lnTo>
                  <a:lnTo>
                    <a:pt x="356" y="144"/>
                  </a:lnTo>
                  <a:lnTo>
                    <a:pt x="359" y="148"/>
                  </a:lnTo>
                  <a:lnTo>
                    <a:pt x="362" y="157"/>
                  </a:lnTo>
                  <a:lnTo>
                    <a:pt x="368" y="174"/>
                  </a:lnTo>
                  <a:lnTo>
                    <a:pt x="368" y="174"/>
                  </a:lnTo>
                  <a:lnTo>
                    <a:pt x="371" y="181"/>
                  </a:lnTo>
                  <a:lnTo>
                    <a:pt x="373" y="193"/>
                  </a:lnTo>
                  <a:lnTo>
                    <a:pt x="373" y="204"/>
                  </a:lnTo>
                  <a:lnTo>
                    <a:pt x="371" y="213"/>
                  </a:lnTo>
                  <a:lnTo>
                    <a:pt x="371" y="213"/>
                  </a:lnTo>
                  <a:lnTo>
                    <a:pt x="368" y="217"/>
                  </a:lnTo>
                  <a:lnTo>
                    <a:pt x="367" y="220"/>
                  </a:lnTo>
                  <a:lnTo>
                    <a:pt x="364" y="222"/>
                  </a:lnTo>
                  <a:lnTo>
                    <a:pt x="364" y="222"/>
                  </a:lnTo>
                  <a:lnTo>
                    <a:pt x="365" y="226"/>
                  </a:lnTo>
                  <a:lnTo>
                    <a:pt x="368" y="231"/>
                  </a:lnTo>
                  <a:lnTo>
                    <a:pt x="368" y="237"/>
                  </a:lnTo>
                  <a:lnTo>
                    <a:pt x="368" y="237"/>
                  </a:lnTo>
                  <a:lnTo>
                    <a:pt x="368" y="244"/>
                  </a:lnTo>
                  <a:lnTo>
                    <a:pt x="365" y="256"/>
                  </a:lnTo>
                  <a:lnTo>
                    <a:pt x="362" y="268"/>
                  </a:lnTo>
                  <a:lnTo>
                    <a:pt x="356" y="279"/>
                  </a:lnTo>
                  <a:lnTo>
                    <a:pt x="356" y="279"/>
                  </a:lnTo>
                  <a:lnTo>
                    <a:pt x="349" y="286"/>
                  </a:lnTo>
                  <a:lnTo>
                    <a:pt x="340" y="292"/>
                  </a:lnTo>
                  <a:lnTo>
                    <a:pt x="331" y="295"/>
                  </a:lnTo>
                  <a:lnTo>
                    <a:pt x="325" y="300"/>
                  </a:lnTo>
                  <a:lnTo>
                    <a:pt x="325" y="300"/>
                  </a:lnTo>
                  <a:lnTo>
                    <a:pt x="313" y="313"/>
                  </a:lnTo>
                  <a:lnTo>
                    <a:pt x="307" y="322"/>
                  </a:lnTo>
                  <a:lnTo>
                    <a:pt x="304" y="330"/>
                  </a:lnTo>
                  <a:lnTo>
                    <a:pt x="304" y="330"/>
                  </a:lnTo>
                  <a:lnTo>
                    <a:pt x="299" y="340"/>
                  </a:lnTo>
                  <a:lnTo>
                    <a:pt x="298" y="345"/>
                  </a:lnTo>
                  <a:lnTo>
                    <a:pt x="298" y="351"/>
                  </a:lnTo>
                  <a:lnTo>
                    <a:pt x="298" y="351"/>
                  </a:lnTo>
                  <a:lnTo>
                    <a:pt x="298" y="361"/>
                  </a:lnTo>
                  <a:lnTo>
                    <a:pt x="296" y="365"/>
                  </a:lnTo>
                  <a:lnTo>
                    <a:pt x="292" y="346"/>
                  </a:lnTo>
                  <a:lnTo>
                    <a:pt x="292" y="346"/>
                  </a:lnTo>
                  <a:lnTo>
                    <a:pt x="292" y="331"/>
                  </a:lnTo>
                  <a:lnTo>
                    <a:pt x="295" y="310"/>
                  </a:lnTo>
                  <a:lnTo>
                    <a:pt x="295" y="310"/>
                  </a:lnTo>
                  <a:lnTo>
                    <a:pt x="291" y="318"/>
                  </a:lnTo>
                  <a:lnTo>
                    <a:pt x="288" y="327"/>
                  </a:lnTo>
                  <a:lnTo>
                    <a:pt x="286" y="336"/>
                  </a:lnTo>
                  <a:lnTo>
                    <a:pt x="286" y="336"/>
                  </a:lnTo>
                  <a:lnTo>
                    <a:pt x="286" y="337"/>
                  </a:lnTo>
                  <a:lnTo>
                    <a:pt x="285" y="337"/>
                  </a:lnTo>
                  <a:lnTo>
                    <a:pt x="283" y="334"/>
                  </a:lnTo>
                  <a:lnTo>
                    <a:pt x="280" y="324"/>
                  </a:lnTo>
                  <a:lnTo>
                    <a:pt x="280" y="324"/>
                  </a:lnTo>
                  <a:lnTo>
                    <a:pt x="279" y="324"/>
                  </a:lnTo>
                  <a:lnTo>
                    <a:pt x="277" y="325"/>
                  </a:lnTo>
                  <a:lnTo>
                    <a:pt x="271" y="333"/>
                  </a:lnTo>
                  <a:lnTo>
                    <a:pt x="261" y="343"/>
                  </a:lnTo>
                  <a:lnTo>
                    <a:pt x="126" y="337"/>
                  </a:lnTo>
                  <a:lnTo>
                    <a:pt x="126" y="337"/>
                  </a:lnTo>
                  <a:lnTo>
                    <a:pt x="102" y="330"/>
                  </a:lnTo>
                  <a:lnTo>
                    <a:pt x="77" y="324"/>
                  </a:lnTo>
                  <a:lnTo>
                    <a:pt x="77" y="324"/>
                  </a:lnTo>
                  <a:lnTo>
                    <a:pt x="74" y="321"/>
                  </a:lnTo>
                  <a:lnTo>
                    <a:pt x="72" y="316"/>
                  </a:lnTo>
                  <a:lnTo>
                    <a:pt x="69" y="309"/>
                  </a:lnTo>
                  <a:lnTo>
                    <a:pt x="69" y="309"/>
                  </a:lnTo>
                  <a:lnTo>
                    <a:pt x="68" y="309"/>
                  </a:lnTo>
                  <a:lnTo>
                    <a:pt x="66" y="313"/>
                  </a:lnTo>
                  <a:lnTo>
                    <a:pt x="65" y="318"/>
                  </a:lnTo>
                  <a:lnTo>
                    <a:pt x="68" y="325"/>
                  </a:lnTo>
                  <a:lnTo>
                    <a:pt x="68" y="325"/>
                  </a:lnTo>
                  <a:lnTo>
                    <a:pt x="68" y="328"/>
                  </a:lnTo>
                  <a:lnTo>
                    <a:pt x="66" y="328"/>
                  </a:lnTo>
                  <a:lnTo>
                    <a:pt x="60" y="325"/>
                  </a:lnTo>
                  <a:lnTo>
                    <a:pt x="54" y="318"/>
                  </a:lnTo>
                  <a:lnTo>
                    <a:pt x="51" y="313"/>
                  </a:lnTo>
                  <a:lnTo>
                    <a:pt x="50" y="309"/>
                  </a:lnTo>
                  <a:lnTo>
                    <a:pt x="50" y="309"/>
                  </a:lnTo>
                  <a:lnTo>
                    <a:pt x="50" y="300"/>
                  </a:lnTo>
                  <a:lnTo>
                    <a:pt x="48" y="292"/>
                  </a:lnTo>
                  <a:lnTo>
                    <a:pt x="44" y="280"/>
                  </a:lnTo>
                  <a:lnTo>
                    <a:pt x="44" y="280"/>
                  </a:lnTo>
                  <a:lnTo>
                    <a:pt x="41" y="276"/>
                  </a:lnTo>
                  <a:lnTo>
                    <a:pt x="36" y="270"/>
                  </a:lnTo>
                  <a:lnTo>
                    <a:pt x="30" y="264"/>
                  </a:lnTo>
                  <a:lnTo>
                    <a:pt x="26" y="258"/>
                  </a:lnTo>
                  <a:lnTo>
                    <a:pt x="26" y="258"/>
                  </a:lnTo>
                  <a:lnTo>
                    <a:pt x="17" y="244"/>
                  </a:lnTo>
                  <a:lnTo>
                    <a:pt x="9" y="235"/>
                  </a:lnTo>
                  <a:lnTo>
                    <a:pt x="9" y="235"/>
                  </a:lnTo>
                  <a:lnTo>
                    <a:pt x="6" y="226"/>
                  </a:lnTo>
                  <a:lnTo>
                    <a:pt x="5" y="220"/>
                  </a:lnTo>
                  <a:lnTo>
                    <a:pt x="3" y="214"/>
                  </a:lnTo>
                  <a:lnTo>
                    <a:pt x="3" y="214"/>
                  </a:lnTo>
                  <a:lnTo>
                    <a:pt x="0" y="204"/>
                  </a:lnTo>
                  <a:lnTo>
                    <a:pt x="0" y="198"/>
                  </a:lnTo>
                  <a:lnTo>
                    <a:pt x="0" y="193"/>
                  </a:lnTo>
                  <a:lnTo>
                    <a:pt x="0" y="193"/>
                  </a:lnTo>
                  <a:lnTo>
                    <a:pt x="3" y="183"/>
                  </a:lnTo>
                  <a:lnTo>
                    <a:pt x="6" y="174"/>
                  </a:lnTo>
                  <a:lnTo>
                    <a:pt x="6" y="174"/>
                  </a:lnTo>
                  <a:lnTo>
                    <a:pt x="11" y="162"/>
                  </a:lnTo>
                  <a:lnTo>
                    <a:pt x="14" y="156"/>
                  </a:lnTo>
                  <a:lnTo>
                    <a:pt x="14" y="151"/>
                  </a:lnTo>
                  <a:lnTo>
                    <a:pt x="14" y="151"/>
                  </a:lnTo>
                  <a:lnTo>
                    <a:pt x="14" y="144"/>
                  </a:lnTo>
                  <a:lnTo>
                    <a:pt x="14" y="139"/>
                  </a:lnTo>
                  <a:lnTo>
                    <a:pt x="14" y="135"/>
                  </a:lnTo>
                  <a:lnTo>
                    <a:pt x="14" y="135"/>
                  </a:lnTo>
                  <a:lnTo>
                    <a:pt x="21" y="122"/>
                  </a:lnTo>
                  <a:lnTo>
                    <a:pt x="30" y="107"/>
                  </a:lnTo>
                  <a:lnTo>
                    <a:pt x="30" y="107"/>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 name="Freeform 65">
              <a:extLst>
                <a:ext uri="{FF2B5EF4-FFF2-40B4-BE49-F238E27FC236}">
                  <a16:creationId xmlns:a16="http://schemas.microsoft.com/office/drawing/2014/main" id="{2E23BA35-6689-4CF3-867A-6A8297A37F4C}"/>
                </a:ext>
              </a:extLst>
            </p:cNvPr>
            <p:cNvSpPr>
              <a:spLocks/>
            </p:cNvSpPr>
            <p:nvPr/>
          </p:nvSpPr>
          <p:spPr bwMode="auto">
            <a:xfrm>
              <a:off x="3565" y="1374"/>
              <a:ext cx="130" cy="165"/>
            </a:xfrm>
            <a:custGeom>
              <a:avLst/>
              <a:gdLst>
                <a:gd name="T0" fmla="*/ 29 w 258"/>
                <a:gd name="T1" fmla="*/ 248 h 330"/>
                <a:gd name="T2" fmla="*/ 22 w 258"/>
                <a:gd name="T3" fmla="*/ 184 h 330"/>
                <a:gd name="T4" fmla="*/ 19 w 258"/>
                <a:gd name="T5" fmla="*/ 181 h 330"/>
                <a:gd name="T6" fmla="*/ 15 w 258"/>
                <a:gd name="T7" fmla="*/ 179 h 330"/>
                <a:gd name="T8" fmla="*/ 10 w 258"/>
                <a:gd name="T9" fmla="*/ 173 h 330"/>
                <a:gd name="T10" fmla="*/ 7 w 258"/>
                <a:gd name="T11" fmla="*/ 161 h 330"/>
                <a:gd name="T12" fmla="*/ 0 w 258"/>
                <a:gd name="T13" fmla="*/ 134 h 330"/>
                <a:gd name="T14" fmla="*/ 1 w 258"/>
                <a:gd name="T15" fmla="*/ 133 h 330"/>
                <a:gd name="T16" fmla="*/ 7 w 258"/>
                <a:gd name="T17" fmla="*/ 130 h 330"/>
                <a:gd name="T18" fmla="*/ 15 w 258"/>
                <a:gd name="T19" fmla="*/ 124 h 330"/>
                <a:gd name="T20" fmla="*/ 16 w 258"/>
                <a:gd name="T21" fmla="*/ 116 h 330"/>
                <a:gd name="T22" fmla="*/ 16 w 258"/>
                <a:gd name="T23" fmla="*/ 97 h 330"/>
                <a:gd name="T24" fmla="*/ 19 w 258"/>
                <a:gd name="T25" fmla="*/ 89 h 330"/>
                <a:gd name="T26" fmla="*/ 25 w 258"/>
                <a:gd name="T27" fmla="*/ 71 h 330"/>
                <a:gd name="T28" fmla="*/ 31 w 258"/>
                <a:gd name="T29" fmla="*/ 53 h 330"/>
                <a:gd name="T30" fmla="*/ 38 w 258"/>
                <a:gd name="T31" fmla="*/ 40 h 330"/>
                <a:gd name="T32" fmla="*/ 44 w 258"/>
                <a:gd name="T33" fmla="*/ 27 h 330"/>
                <a:gd name="T34" fmla="*/ 52 w 258"/>
                <a:gd name="T35" fmla="*/ 9 h 330"/>
                <a:gd name="T36" fmla="*/ 58 w 258"/>
                <a:gd name="T37" fmla="*/ 4 h 330"/>
                <a:gd name="T38" fmla="*/ 74 w 258"/>
                <a:gd name="T39" fmla="*/ 0 h 330"/>
                <a:gd name="T40" fmla="*/ 89 w 258"/>
                <a:gd name="T41" fmla="*/ 0 h 330"/>
                <a:gd name="T42" fmla="*/ 103 w 258"/>
                <a:gd name="T43" fmla="*/ 1 h 330"/>
                <a:gd name="T44" fmla="*/ 116 w 258"/>
                <a:gd name="T45" fmla="*/ 7 h 330"/>
                <a:gd name="T46" fmla="*/ 145 w 258"/>
                <a:gd name="T47" fmla="*/ 24 h 330"/>
                <a:gd name="T48" fmla="*/ 160 w 258"/>
                <a:gd name="T49" fmla="*/ 40 h 330"/>
                <a:gd name="T50" fmla="*/ 175 w 258"/>
                <a:gd name="T51" fmla="*/ 58 h 330"/>
                <a:gd name="T52" fmla="*/ 194 w 258"/>
                <a:gd name="T53" fmla="*/ 82 h 330"/>
                <a:gd name="T54" fmla="*/ 208 w 258"/>
                <a:gd name="T55" fmla="*/ 101 h 330"/>
                <a:gd name="T56" fmla="*/ 209 w 258"/>
                <a:gd name="T57" fmla="*/ 107 h 330"/>
                <a:gd name="T58" fmla="*/ 221 w 258"/>
                <a:gd name="T59" fmla="*/ 128 h 330"/>
                <a:gd name="T60" fmla="*/ 236 w 258"/>
                <a:gd name="T61" fmla="*/ 143 h 330"/>
                <a:gd name="T62" fmla="*/ 240 w 258"/>
                <a:gd name="T63" fmla="*/ 146 h 330"/>
                <a:gd name="T64" fmla="*/ 249 w 258"/>
                <a:gd name="T65" fmla="*/ 146 h 330"/>
                <a:gd name="T66" fmla="*/ 254 w 258"/>
                <a:gd name="T67" fmla="*/ 145 h 330"/>
                <a:gd name="T68" fmla="*/ 257 w 258"/>
                <a:gd name="T69" fmla="*/ 145 h 330"/>
                <a:gd name="T70" fmla="*/ 257 w 258"/>
                <a:gd name="T71" fmla="*/ 155 h 330"/>
                <a:gd name="T72" fmla="*/ 255 w 258"/>
                <a:gd name="T73" fmla="*/ 163 h 330"/>
                <a:gd name="T74" fmla="*/ 245 w 258"/>
                <a:gd name="T75" fmla="*/ 184 h 330"/>
                <a:gd name="T76" fmla="*/ 239 w 258"/>
                <a:gd name="T77" fmla="*/ 188 h 330"/>
                <a:gd name="T78" fmla="*/ 229 w 258"/>
                <a:gd name="T79" fmla="*/ 194 h 330"/>
                <a:gd name="T80" fmla="*/ 226 w 258"/>
                <a:gd name="T81" fmla="*/ 197 h 330"/>
                <a:gd name="T82" fmla="*/ 211 w 258"/>
                <a:gd name="T83" fmla="*/ 247 h 330"/>
                <a:gd name="T84" fmla="*/ 209 w 258"/>
                <a:gd name="T85" fmla="*/ 259 h 330"/>
                <a:gd name="T86" fmla="*/ 208 w 258"/>
                <a:gd name="T87" fmla="*/ 269 h 330"/>
                <a:gd name="T88" fmla="*/ 200 w 258"/>
                <a:gd name="T89" fmla="*/ 282 h 330"/>
                <a:gd name="T90" fmla="*/ 193 w 258"/>
                <a:gd name="T91" fmla="*/ 296 h 330"/>
                <a:gd name="T92" fmla="*/ 152 w 258"/>
                <a:gd name="T93" fmla="*/ 318 h 330"/>
                <a:gd name="T94" fmla="*/ 80 w 258"/>
                <a:gd name="T95" fmla="*/ 317 h 330"/>
                <a:gd name="T96" fmla="*/ 29 w 258"/>
                <a:gd name="T97" fmla="*/ 26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8" h="330">
                  <a:moveTo>
                    <a:pt x="29" y="248"/>
                  </a:moveTo>
                  <a:lnTo>
                    <a:pt x="29" y="248"/>
                  </a:lnTo>
                  <a:lnTo>
                    <a:pt x="22" y="184"/>
                  </a:lnTo>
                  <a:lnTo>
                    <a:pt x="22" y="184"/>
                  </a:lnTo>
                  <a:lnTo>
                    <a:pt x="21" y="181"/>
                  </a:lnTo>
                  <a:lnTo>
                    <a:pt x="19" y="181"/>
                  </a:lnTo>
                  <a:lnTo>
                    <a:pt x="16" y="181"/>
                  </a:lnTo>
                  <a:lnTo>
                    <a:pt x="15" y="179"/>
                  </a:lnTo>
                  <a:lnTo>
                    <a:pt x="15" y="179"/>
                  </a:lnTo>
                  <a:lnTo>
                    <a:pt x="10" y="173"/>
                  </a:lnTo>
                  <a:lnTo>
                    <a:pt x="7" y="161"/>
                  </a:lnTo>
                  <a:lnTo>
                    <a:pt x="7" y="161"/>
                  </a:lnTo>
                  <a:lnTo>
                    <a:pt x="3" y="148"/>
                  </a:lnTo>
                  <a:lnTo>
                    <a:pt x="0" y="134"/>
                  </a:lnTo>
                  <a:lnTo>
                    <a:pt x="0" y="134"/>
                  </a:lnTo>
                  <a:lnTo>
                    <a:pt x="1" y="133"/>
                  </a:lnTo>
                  <a:lnTo>
                    <a:pt x="3" y="131"/>
                  </a:lnTo>
                  <a:lnTo>
                    <a:pt x="7" y="130"/>
                  </a:lnTo>
                  <a:lnTo>
                    <a:pt x="12" y="127"/>
                  </a:lnTo>
                  <a:lnTo>
                    <a:pt x="15" y="124"/>
                  </a:lnTo>
                  <a:lnTo>
                    <a:pt x="15" y="124"/>
                  </a:lnTo>
                  <a:lnTo>
                    <a:pt x="16" y="116"/>
                  </a:lnTo>
                  <a:lnTo>
                    <a:pt x="16" y="107"/>
                  </a:lnTo>
                  <a:lnTo>
                    <a:pt x="16" y="97"/>
                  </a:lnTo>
                  <a:lnTo>
                    <a:pt x="19" y="89"/>
                  </a:lnTo>
                  <a:lnTo>
                    <a:pt x="19" y="89"/>
                  </a:lnTo>
                  <a:lnTo>
                    <a:pt x="22" y="82"/>
                  </a:lnTo>
                  <a:lnTo>
                    <a:pt x="25" y="71"/>
                  </a:lnTo>
                  <a:lnTo>
                    <a:pt x="28" y="62"/>
                  </a:lnTo>
                  <a:lnTo>
                    <a:pt x="31" y="53"/>
                  </a:lnTo>
                  <a:lnTo>
                    <a:pt x="31" y="53"/>
                  </a:lnTo>
                  <a:lnTo>
                    <a:pt x="38" y="40"/>
                  </a:lnTo>
                  <a:lnTo>
                    <a:pt x="44" y="27"/>
                  </a:lnTo>
                  <a:lnTo>
                    <a:pt x="44" y="27"/>
                  </a:lnTo>
                  <a:lnTo>
                    <a:pt x="47" y="15"/>
                  </a:lnTo>
                  <a:lnTo>
                    <a:pt x="52" y="9"/>
                  </a:lnTo>
                  <a:lnTo>
                    <a:pt x="58" y="4"/>
                  </a:lnTo>
                  <a:lnTo>
                    <a:pt x="58" y="4"/>
                  </a:lnTo>
                  <a:lnTo>
                    <a:pt x="67" y="1"/>
                  </a:lnTo>
                  <a:lnTo>
                    <a:pt x="74" y="0"/>
                  </a:lnTo>
                  <a:lnTo>
                    <a:pt x="89" y="0"/>
                  </a:lnTo>
                  <a:lnTo>
                    <a:pt x="89" y="0"/>
                  </a:lnTo>
                  <a:lnTo>
                    <a:pt x="97" y="0"/>
                  </a:lnTo>
                  <a:lnTo>
                    <a:pt x="103" y="1"/>
                  </a:lnTo>
                  <a:lnTo>
                    <a:pt x="116" y="7"/>
                  </a:lnTo>
                  <a:lnTo>
                    <a:pt x="116" y="7"/>
                  </a:lnTo>
                  <a:lnTo>
                    <a:pt x="131" y="16"/>
                  </a:lnTo>
                  <a:lnTo>
                    <a:pt x="145" y="24"/>
                  </a:lnTo>
                  <a:lnTo>
                    <a:pt x="145" y="24"/>
                  </a:lnTo>
                  <a:lnTo>
                    <a:pt x="160" y="40"/>
                  </a:lnTo>
                  <a:lnTo>
                    <a:pt x="175" y="58"/>
                  </a:lnTo>
                  <a:lnTo>
                    <a:pt x="175" y="58"/>
                  </a:lnTo>
                  <a:lnTo>
                    <a:pt x="184" y="68"/>
                  </a:lnTo>
                  <a:lnTo>
                    <a:pt x="194" y="82"/>
                  </a:lnTo>
                  <a:lnTo>
                    <a:pt x="205" y="95"/>
                  </a:lnTo>
                  <a:lnTo>
                    <a:pt x="208" y="101"/>
                  </a:lnTo>
                  <a:lnTo>
                    <a:pt x="209" y="107"/>
                  </a:lnTo>
                  <a:lnTo>
                    <a:pt x="209" y="107"/>
                  </a:lnTo>
                  <a:lnTo>
                    <a:pt x="214" y="118"/>
                  </a:lnTo>
                  <a:lnTo>
                    <a:pt x="221" y="128"/>
                  </a:lnTo>
                  <a:lnTo>
                    <a:pt x="229" y="137"/>
                  </a:lnTo>
                  <a:lnTo>
                    <a:pt x="236" y="143"/>
                  </a:lnTo>
                  <a:lnTo>
                    <a:pt x="236" y="143"/>
                  </a:lnTo>
                  <a:lnTo>
                    <a:pt x="240" y="146"/>
                  </a:lnTo>
                  <a:lnTo>
                    <a:pt x="245" y="146"/>
                  </a:lnTo>
                  <a:lnTo>
                    <a:pt x="249" y="146"/>
                  </a:lnTo>
                  <a:lnTo>
                    <a:pt x="254" y="145"/>
                  </a:lnTo>
                  <a:lnTo>
                    <a:pt x="254" y="145"/>
                  </a:lnTo>
                  <a:lnTo>
                    <a:pt x="257" y="145"/>
                  </a:lnTo>
                  <a:lnTo>
                    <a:pt x="257" y="145"/>
                  </a:lnTo>
                  <a:lnTo>
                    <a:pt x="258" y="149"/>
                  </a:lnTo>
                  <a:lnTo>
                    <a:pt x="257" y="155"/>
                  </a:lnTo>
                  <a:lnTo>
                    <a:pt x="255" y="163"/>
                  </a:lnTo>
                  <a:lnTo>
                    <a:pt x="255" y="163"/>
                  </a:lnTo>
                  <a:lnTo>
                    <a:pt x="248" y="178"/>
                  </a:lnTo>
                  <a:lnTo>
                    <a:pt x="245" y="184"/>
                  </a:lnTo>
                  <a:lnTo>
                    <a:pt x="239" y="188"/>
                  </a:lnTo>
                  <a:lnTo>
                    <a:pt x="239" y="188"/>
                  </a:lnTo>
                  <a:lnTo>
                    <a:pt x="232" y="193"/>
                  </a:lnTo>
                  <a:lnTo>
                    <a:pt x="229" y="194"/>
                  </a:lnTo>
                  <a:lnTo>
                    <a:pt x="226" y="197"/>
                  </a:lnTo>
                  <a:lnTo>
                    <a:pt x="226" y="197"/>
                  </a:lnTo>
                  <a:lnTo>
                    <a:pt x="211" y="247"/>
                  </a:lnTo>
                  <a:lnTo>
                    <a:pt x="211" y="247"/>
                  </a:lnTo>
                  <a:lnTo>
                    <a:pt x="209" y="253"/>
                  </a:lnTo>
                  <a:lnTo>
                    <a:pt x="209" y="259"/>
                  </a:lnTo>
                  <a:lnTo>
                    <a:pt x="208" y="269"/>
                  </a:lnTo>
                  <a:lnTo>
                    <a:pt x="208" y="269"/>
                  </a:lnTo>
                  <a:lnTo>
                    <a:pt x="205" y="275"/>
                  </a:lnTo>
                  <a:lnTo>
                    <a:pt x="200" y="282"/>
                  </a:lnTo>
                  <a:lnTo>
                    <a:pt x="193" y="296"/>
                  </a:lnTo>
                  <a:lnTo>
                    <a:pt x="193" y="296"/>
                  </a:lnTo>
                  <a:lnTo>
                    <a:pt x="170" y="308"/>
                  </a:lnTo>
                  <a:lnTo>
                    <a:pt x="152" y="318"/>
                  </a:lnTo>
                  <a:lnTo>
                    <a:pt x="107" y="330"/>
                  </a:lnTo>
                  <a:lnTo>
                    <a:pt x="80" y="317"/>
                  </a:lnTo>
                  <a:lnTo>
                    <a:pt x="37" y="282"/>
                  </a:lnTo>
                  <a:lnTo>
                    <a:pt x="29" y="260"/>
                  </a:lnTo>
                  <a:lnTo>
                    <a:pt x="29" y="248"/>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0" name="Freeform 66">
              <a:extLst>
                <a:ext uri="{FF2B5EF4-FFF2-40B4-BE49-F238E27FC236}">
                  <a16:creationId xmlns:a16="http://schemas.microsoft.com/office/drawing/2014/main" id="{051A0025-5BD9-4B77-A198-4CEF5A1D499A}"/>
                </a:ext>
              </a:extLst>
            </p:cNvPr>
            <p:cNvSpPr>
              <a:spLocks/>
            </p:cNvSpPr>
            <p:nvPr/>
          </p:nvSpPr>
          <p:spPr bwMode="auto">
            <a:xfrm>
              <a:off x="3398" y="1512"/>
              <a:ext cx="532" cy="1095"/>
            </a:xfrm>
            <a:custGeom>
              <a:avLst/>
              <a:gdLst>
                <a:gd name="T0" fmla="*/ 583 w 1064"/>
                <a:gd name="T1" fmla="*/ 63 h 2191"/>
                <a:gd name="T2" fmla="*/ 745 w 1064"/>
                <a:gd name="T3" fmla="*/ 120 h 2191"/>
                <a:gd name="T4" fmla="*/ 762 w 1064"/>
                <a:gd name="T5" fmla="*/ 202 h 2191"/>
                <a:gd name="T6" fmla="*/ 772 w 1064"/>
                <a:gd name="T7" fmla="*/ 245 h 2191"/>
                <a:gd name="T8" fmla="*/ 777 w 1064"/>
                <a:gd name="T9" fmla="*/ 307 h 2191"/>
                <a:gd name="T10" fmla="*/ 793 w 1064"/>
                <a:gd name="T11" fmla="*/ 385 h 2191"/>
                <a:gd name="T12" fmla="*/ 802 w 1064"/>
                <a:gd name="T13" fmla="*/ 425 h 2191"/>
                <a:gd name="T14" fmla="*/ 817 w 1064"/>
                <a:gd name="T15" fmla="*/ 464 h 2191"/>
                <a:gd name="T16" fmla="*/ 827 w 1064"/>
                <a:gd name="T17" fmla="*/ 506 h 2191"/>
                <a:gd name="T18" fmla="*/ 808 w 1064"/>
                <a:gd name="T19" fmla="*/ 569 h 2191"/>
                <a:gd name="T20" fmla="*/ 718 w 1064"/>
                <a:gd name="T21" fmla="*/ 632 h 2191"/>
                <a:gd name="T22" fmla="*/ 636 w 1064"/>
                <a:gd name="T23" fmla="*/ 627 h 2191"/>
                <a:gd name="T24" fmla="*/ 646 w 1064"/>
                <a:gd name="T25" fmla="*/ 681 h 2191"/>
                <a:gd name="T26" fmla="*/ 658 w 1064"/>
                <a:gd name="T27" fmla="*/ 730 h 2191"/>
                <a:gd name="T28" fmla="*/ 720 w 1064"/>
                <a:gd name="T29" fmla="*/ 786 h 2191"/>
                <a:gd name="T30" fmla="*/ 723 w 1064"/>
                <a:gd name="T31" fmla="*/ 825 h 2191"/>
                <a:gd name="T32" fmla="*/ 800 w 1064"/>
                <a:gd name="T33" fmla="*/ 858 h 2191"/>
                <a:gd name="T34" fmla="*/ 992 w 1064"/>
                <a:gd name="T35" fmla="*/ 931 h 2191"/>
                <a:gd name="T36" fmla="*/ 1047 w 1064"/>
                <a:gd name="T37" fmla="*/ 976 h 2191"/>
                <a:gd name="T38" fmla="*/ 1061 w 1064"/>
                <a:gd name="T39" fmla="*/ 1024 h 2191"/>
                <a:gd name="T40" fmla="*/ 1022 w 1064"/>
                <a:gd name="T41" fmla="*/ 1139 h 2191"/>
                <a:gd name="T42" fmla="*/ 880 w 1064"/>
                <a:gd name="T43" fmla="*/ 1341 h 2191"/>
                <a:gd name="T44" fmla="*/ 754 w 1064"/>
                <a:gd name="T45" fmla="*/ 1534 h 2191"/>
                <a:gd name="T46" fmla="*/ 616 w 1064"/>
                <a:gd name="T47" fmla="*/ 1456 h 2191"/>
                <a:gd name="T48" fmla="*/ 534 w 1064"/>
                <a:gd name="T49" fmla="*/ 1365 h 2191"/>
                <a:gd name="T50" fmla="*/ 530 w 1064"/>
                <a:gd name="T51" fmla="*/ 1281 h 2191"/>
                <a:gd name="T52" fmla="*/ 618 w 1064"/>
                <a:gd name="T53" fmla="*/ 1221 h 2191"/>
                <a:gd name="T54" fmla="*/ 690 w 1064"/>
                <a:gd name="T55" fmla="*/ 1166 h 2191"/>
                <a:gd name="T56" fmla="*/ 706 w 1064"/>
                <a:gd name="T57" fmla="*/ 1124 h 2191"/>
                <a:gd name="T58" fmla="*/ 497 w 1064"/>
                <a:gd name="T59" fmla="*/ 1061 h 2191"/>
                <a:gd name="T60" fmla="*/ 461 w 1064"/>
                <a:gd name="T61" fmla="*/ 1421 h 2191"/>
                <a:gd name="T62" fmla="*/ 483 w 1064"/>
                <a:gd name="T63" fmla="*/ 1614 h 2191"/>
                <a:gd name="T64" fmla="*/ 506 w 1064"/>
                <a:gd name="T65" fmla="*/ 1855 h 2191"/>
                <a:gd name="T66" fmla="*/ 512 w 1064"/>
                <a:gd name="T67" fmla="*/ 1968 h 2191"/>
                <a:gd name="T68" fmla="*/ 543 w 1064"/>
                <a:gd name="T69" fmla="*/ 2130 h 2191"/>
                <a:gd name="T70" fmla="*/ 473 w 1064"/>
                <a:gd name="T71" fmla="*/ 2176 h 2191"/>
                <a:gd name="T72" fmla="*/ 337 w 1064"/>
                <a:gd name="T73" fmla="*/ 2185 h 2191"/>
                <a:gd name="T74" fmla="*/ 287 w 1064"/>
                <a:gd name="T75" fmla="*/ 1903 h 2191"/>
                <a:gd name="T76" fmla="*/ 233 w 1064"/>
                <a:gd name="T77" fmla="*/ 1470 h 2191"/>
                <a:gd name="T78" fmla="*/ 211 w 1064"/>
                <a:gd name="T79" fmla="*/ 1323 h 2191"/>
                <a:gd name="T80" fmla="*/ 182 w 1064"/>
                <a:gd name="T81" fmla="*/ 1220 h 2191"/>
                <a:gd name="T82" fmla="*/ 158 w 1064"/>
                <a:gd name="T83" fmla="*/ 1087 h 2191"/>
                <a:gd name="T84" fmla="*/ 124 w 1064"/>
                <a:gd name="T85" fmla="*/ 904 h 2191"/>
                <a:gd name="T86" fmla="*/ 146 w 1064"/>
                <a:gd name="T87" fmla="*/ 766 h 2191"/>
                <a:gd name="T88" fmla="*/ 178 w 1064"/>
                <a:gd name="T89" fmla="*/ 605 h 2191"/>
                <a:gd name="T90" fmla="*/ 100 w 1064"/>
                <a:gd name="T91" fmla="*/ 597 h 2191"/>
                <a:gd name="T92" fmla="*/ 22 w 1064"/>
                <a:gd name="T93" fmla="*/ 582 h 2191"/>
                <a:gd name="T94" fmla="*/ 1 w 1064"/>
                <a:gd name="T95" fmla="*/ 482 h 2191"/>
                <a:gd name="T96" fmla="*/ 6 w 1064"/>
                <a:gd name="T97" fmla="*/ 422 h 2191"/>
                <a:gd name="T98" fmla="*/ 21 w 1064"/>
                <a:gd name="T99" fmla="*/ 371 h 2191"/>
                <a:gd name="T100" fmla="*/ 48 w 1064"/>
                <a:gd name="T101" fmla="*/ 316 h 2191"/>
                <a:gd name="T102" fmla="*/ 67 w 1064"/>
                <a:gd name="T103" fmla="*/ 268 h 2191"/>
                <a:gd name="T104" fmla="*/ 73 w 1064"/>
                <a:gd name="T105" fmla="*/ 222 h 2191"/>
                <a:gd name="T106" fmla="*/ 99 w 1064"/>
                <a:gd name="T107" fmla="*/ 159 h 2191"/>
                <a:gd name="T108" fmla="*/ 133 w 1064"/>
                <a:gd name="T109" fmla="*/ 70 h 2191"/>
                <a:gd name="T110" fmla="*/ 299 w 1064"/>
                <a:gd name="T111" fmla="*/ 37 h 2191"/>
                <a:gd name="T112" fmla="*/ 356 w 1064"/>
                <a:gd name="T113" fmla="*/ 0 h 2191"/>
                <a:gd name="T114" fmla="*/ 435 w 1064"/>
                <a:gd name="T115" fmla="*/ 171 h 2191"/>
                <a:gd name="T116" fmla="*/ 483 w 1064"/>
                <a:gd name="T117" fmla="*/ 214 h 2191"/>
                <a:gd name="T118" fmla="*/ 521 w 1064"/>
                <a:gd name="T119" fmla="*/ 91 h 2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4" h="2191">
                  <a:moveTo>
                    <a:pt x="546" y="24"/>
                  </a:moveTo>
                  <a:lnTo>
                    <a:pt x="549" y="36"/>
                  </a:lnTo>
                  <a:lnTo>
                    <a:pt x="549" y="36"/>
                  </a:lnTo>
                  <a:lnTo>
                    <a:pt x="557" y="46"/>
                  </a:lnTo>
                  <a:lnTo>
                    <a:pt x="563" y="54"/>
                  </a:lnTo>
                  <a:lnTo>
                    <a:pt x="569" y="58"/>
                  </a:lnTo>
                  <a:lnTo>
                    <a:pt x="569" y="58"/>
                  </a:lnTo>
                  <a:lnTo>
                    <a:pt x="576" y="61"/>
                  </a:lnTo>
                  <a:lnTo>
                    <a:pt x="583" y="63"/>
                  </a:lnTo>
                  <a:lnTo>
                    <a:pt x="583" y="63"/>
                  </a:lnTo>
                  <a:lnTo>
                    <a:pt x="604" y="67"/>
                  </a:lnTo>
                  <a:lnTo>
                    <a:pt x="633" y="78"/>
                  </a:lnTo>
                  <a:lnTo>
                    <a:pt x="633" y="78"/>
                  </a:lnTo>
                  <a:lnTo>
                    <a:pt x="685" y="94"/>
                  </a:lnTo>
                  <a:lnTo>
                    <a:pt x="730" y="108"/>
                  </a:lnTo>
                  <a:lnTo>
                    <a:pt x="730" y="108"/>
                  </a:lnTo>
                  <a:lnTo>
                    <a:pt x="738" y="114"/>
                  </a:lnTo>
                  <a:lnTo>
                    <a:pt x="745" y="120"/>
                  </a:lnTo>
                  <a:lnTo>
                    <a:pt x="750" y="126"/>
                  </a:lnTo>
                  <a:lnTo>
                    <a:pt x="750" y="126"/>
                  </a:lnTo>
                  <a:lnTo>
                    <a:pt x="756" y="142"/>
                  </a:lnTo>
                  <a:lnTo>
                    <a:pt x="759" y="162"/>
                  </a:lnTo>
                  <a:lnTo>
                    <a:pt x="759" y="162"/>
                  </a:lnTo>
                  <a:lnTo>
                    <a:pt x="760" y="178"/>
                  </a:lnTo>
                  <a:lnTo>
                    <a:pt x="762" y="190"/>
                  </a:lnTo>
                  <a:lnTo>
                    <a:pt x="762" y="190"/>
                  </a:lnTo>
                  <a:lnTo>
                    <a:pt x="762" y="202"/>
                  </a:lnTo>
                  <a:lnTo>
                    <a:pt x="763" y="208"/>
                  </a:lnTo>
                  <a:lnTo>
                    <a:pt x="766" y="213"/>
                  </a:lnTo>
                  <a:lnTo>
                    <a:pt x="766" y="213"/>
                  </a:lnTo>
                  <a:lnTo>
                    <a:pt x="771" y="222"/>
                  </a:lnTo>
                  <a:lnTo>
                    <a:pt x="772" y="229"/>
                  </a:lnTo>
                  <a:lnTo>
                    <a:pt x="774" y="235"/>
                  </a:lnTo>
                  <a:lnTo>
                    <a:pt x="774" y="235"/>
                  </a:lnTo>
                  <a:lnTo>
                    <a:pt x="772" y="240"/>
                  </a:lnTo>
                  <a:lnTo>
                    <a:pt x="772" y="245"/>
                  </a:lnTo>
                  <a:lnTo>
                    <a:pt x="771" y="250"/>
                  </a:lnTo>
                  <a:lnTo>
                    <a:pt x="772" y="256"/>
                  </a:lnTo>
                  <a:lnTo>
                    <a:pt x="772" y="256"/>
                  </a:lnTo>
                  <a:lnTo>
                    <a:pt x="775" y="271"/>
                  </a:lnTo>
                  <a:lnTo>
                    <a:pt x="778" y="283"/>
                  </a:lnTo>
                  <a:lnTo>
                    <a:pt x="778" y="283"/>
                  </a:lnTo>
                  <a:lnTo>
                    <a:pt x="777" y="295"/>
                  </a:lnTo>
                  <a:lnTo>
                    <a:pt x="777" y="302"/>
                  </a:lnTo>
                  <a:lnTo>
                    <a:pt x="777" y="307"/>
                  </a:lnTo>
                  <a:lnTo>
                    <a:pt x="777" y="307"/>
                  </a:lnTo>
                  <a:lnTo>
                    <a:pt x="781" y="322"/>
                  </a:lnTo>
                  <a:lnTo>
                    <a:pt x="785" y="337"/>
                  </a:lnTo>
                  <a:lnTo>
                    <a:pt x="785" y="337"/>
                  </a:lnTo>
                  <a:lnTo>
                    <a:pt x="787" y="359"/>
                  </a:lnTo>
                  <a:lnTo>
                    <a:pt x="787" y="359"/>
                  </a:lnTo>
                  <a:lnTo>
                    <a:pt x="788" y="371"/>
                  </a:lnTo>
                  <a:lnTo>
                    <a:pt x="790" y="379"/>
                  </a:lnTo>
                  <a:lnTo>
                    <a:pt x="793" y="385"/>
                  </a:lnTo>
                  <a:lnTo>
                    <a:pt x="793" y="385"/>
                  </a:lnTo>
                  <a:lnTo>
                    <a:pt x="799" y="394"/>
                  </a:lnTo>
                  <a:lnTo>
                    <a:pt x="805" y="404"/>
                  </a:lnTo>
                  <a:lnTo>
                    <a:pt x="805" y="404"/>
                  </a:lnTo>
                  <a:lnTo>
                    <a:pt x="806" y="410"/>
                  </a:lnTo>
                  <a:lnTo>
                    <a:pt x="805" y="415"/>
                  </a:lnTo>
                  <a:lnTo>
                    <a:pt x="803" y="419"/>
                  </a:lnTo>
                  <a:lnTo>
                    <a:pt x="802" y="425"/>
                  </a:lnTo>
                  <a:lnTo>
                    <a:pt x="802" y="425"/>
                  </a:lnTo>
                  <a:lnTo>
                    <a:pt x="802" y="431"/>
                  </a:lnTo>
                  <a:lnTo>
                    <a:pt x="802" y="437"/>
                  </a:lnTo>
                  <a:lnTo>
                    <a:pt x="800" y="442"/>
                  </a:lnTo>
                  <a:lnTo>
                    <a:pt x="802" y="446"/>
                  </a:lnTo>
                  <a:lnTo>
                    <a:pt x="802" y="446"/>
                  </a:lnTo>
                  <a:lnTo>
                    <a:pt x="811" y="454"/>
                  </a:lnTo>
                  <a:lnTo>
                    <a:pt x="815" y="460"/>
                  </a:lnTo>
                  <a:lnTo>
                    <a:pt x="817" y="464"/>
                  </a:lnTo>
                  <a:lnTo>
                    <a:pt x="817" y="464"/>
                  </a:lnTo>
                  <a:lnTo>
                    <a:pt x="817" y="467"/>
                  </a:lnTo>
                  <a:lnTo>
                    <a:pt x="815" y="472"/>
                  </a:lnTo>
                  <a:lnTo>
                    <a:pt x="814" y="476"/>
                  </a:lnTo>
                  <a:lnTo>
                    <a:pt x="814" y="481"/>
                  </a:lnTo>
                  <a:lnTo>
                    <a:pt x="814" y="481"/>
                  </a:lnTo>
                  <a:lnTo>
                    <a:pt x="820" y="488"/>
                  </a:lnTo>
                  <a:lnTo>
                    <a:pt x="826" y="500"/>
                  </a:lnTo>
                  <a:lnTo>
                    <a:pt x="826" y="500"/>
                  </a:lnTo>
                  <a:lnTo>
                    <a:pt x="827" y="506"/>
                  </a:lnTo>
                  <a:lnTo>
                    <a:pt x="827" y="512"/>
                  </a:lnTo>
                  <a:lnTo>
                    <a:pt x="823" y="521"/>
                  </a:lnTo>
                  <a:lnTo>
                    <a:pt x="823" y="521"/>
                  </a:lnTo>
                  <a:lnTo>
                    <a:pt x="817" y="536"/>
                  </a:lnTo>
                  <a:lnTo>
                    <a:pt x="815" y="545"/>
                  </a:lnTo>
                  <a:lnTo>
                    <a:pt x="814" y="551"/>
                  </a:lnTo>
                  <a:lnTo>
                    <a:pt x="814" y="551"/>
                  </a:lnTo>
                  <a:lnTo>
                    <a:pt x="812" y="558"/>
                  </a:lnTo>
                  <a:lnTo>
                    <a:pt x="808" y="569"/>
                  </a:lnTo>
                  <a:lnTo>
                    <a:pt x="800" y="587"/>
                  </a:lnTo>
                  <a:lnTo>
                    <a:pt x="800" y="587"/>
                  </a:lnTo>
                  <a:lnTo>
                    <a:pt x="787" y="609"/>
                  </a:lnTo>
                  <a:lnTo>
                    <a:pt x="778" y="623"/>
                  </a:lnTo>
                  <a:lnTo>
                    <a:pt x="775" y="626"/>
                  </a:lnTo>
                  <a:lnTo>
                    <a:pt x="772" y="629"/>
                  </a:lnTo>
                  <a:lnTo>
                    <a:pt x="772" y="629"/>
                  </a:lnTo>
                  <a:lnTo>
                    <a:pt x="744" y="630"/>
                  </a:lnTo>
                  <a:lnTo>
                    <a:pt x="718" y="632"/>
                  </a:lnTo>
                  <a:lnTo>
                    <a:pt x="718" y="632"/>
                  </a:lnTo>
                  <a:lnTo>
                    <a:pt x="675" y="632"/>
                  </a:lnTo>
                  <a:lnTo>
                    <a:pt x="675" y="632"/>
                  </a:lnTo>
                  <a:lnTo>
                    <a:pt x="667" y="630"/>
                  </a:lnTo>
                  <a:lnTo>
                    <a:pt x="657" y="629"/>
                  </a:lnTo>
                  <a:lnTo>
                    <a:pt x="640" y="624"/>
                  </a:lnTo>
                  <a:lnTo>
                    <a:pt x="640" y="624"/>
                  </a:lnTo>
                  <a:lnTo>
                    <a:pt x="639" y="626"/>
                  </a:lnTo>
                  <a:lnTo>
                    <a:pt x="636" y="627"/>
                  </a:lnTo>
                  <a:lnTo>
                    <a:pt x="636" y="630"/>
                  </a:lnTo>
                  <a:lnTo>
                    <a:pt x="636" y="632"/>
                  </a:lnTo>
                  <a:lnTo>
                    <a:pt x="636" y="632"/>
                  </a:lnTo>
                  <a:lnTo>
                    <a:pt x="640" y="639"/>
                  </a:lnTo>
                  <a:lnTo>
                    <a:pt x="643" y="647"/>
                  </a:lnTo>
                  <a:lnTo>
                    <a:pt x="646" y="654"/>
                  </a:lnTo>
                  <a:lnTo>
                    <a:pt x="646" y="654"/>
                  </a:lnTo>
                  <a:lnTo>
                    <a:pt x="646" y="666"/>
                  </a:lnTo>
                  <a:lnTo>
                    <a:pt x="646" y="681"/>
                  </a:lnTo>
                  <a:lnTo>
                    <a:pt x="648" y="702"/>
                  </a:lnTo>
                  <a:lnTo>
                    <a:pt x="648" y="702"/>
                  </a:lnTo>
                  <a:lnTo>
                    <a:pt x="649" y="708"/>
                  </a:lnTo>
                  <a:lnTo>
                    <a:pt x="651" y="714"/>
                  </a:lnTo>
                  <a:lnTo>
                    <a:pt x="654" y="722"/>
                  </a:lnTo>
                  <a:lnTo>
                    <a:pt x="655" y="726"/>
                  </a:lnTo>
                  <a:lnTo>
                    <a:pt x="655" y="726"/>
                  </a:lnTo>
                  <a:lnTo>
                    <a:pt x="657" y="729"/>
                  </a:lnTo>
                  <a:lnTo>
                    <a:pt x="658" y="730"/>
                  </a:lnTo>
                  <a:lnTo>
                    <a:pt x="664" y="735"/>
                  </a:lnTo>
                  <a:lnTo>
                    <a:pt x="669" y="738"/>
                  </a:lnTo>
                  <a:lnTo>
                    <a:pt x="673" y="741"/>
                  </a:lnTo>
                  <a:lnTo>
                    <a:pt x="673" y="741"/>
                  </a:lnTo>
                  <a:lnTo>
                    <a:pt x="690" y="754"/>
                  </a:lnTo>
                  <a:lnTo>
                    <a:pt x="700" y="763"/>
                  </a:lnTo>
                  <a:lnTo>
                    <a:pt x="709" y="772"/>
                  </a:lnTo>
                  <a:lnTo>
                    <a:pt x="709" y="772"/>
                  </a:lnTo>
                  <a:lnTo>
                    <a:pt x="720" y="786"/>
                  </a:lnTo>
                  <a:lnTo>
                    <a:pt x="721" y="790"/>
                  </a:lnTo>
                  <a:lnTo>
                    <a:pt x="723" y="796"/>
                  </a:lnTo>
                  <a:lnTo>
                    <a:pt x="723" y="796"/>
                  </a:lnTo>
                  <a:lnTo>
                    <a:pt x="721" y="804"/>
                  </a:lnTo>
                  <a:lnTo>
                    <a:pt x="720" y="811"/>
                  </a:lnTo>
                  <a:lnTo>
                    <a:pt x="718" y="819"/>
                  </a:lnTo>
                  <a:lnTo>
                    <a:pt x="720" y="823"/>
                  </a:lnTo>
                  <a:lnTo>
                    <a:pt x="720" y="823"/>
                  </a:lnTo>
                  <a:lnTo>
                    <a:pt x="723" y="825"/>
                  </a:lnTo>
                  <a:lnTo>
                    <a:pt x="729" y="826"/>
                  </a:lnTo>
                  <a:lnTo>
                    <a:pt x="735" y="828"/>
                  </a:lnTo>
                  <a:lnTo>
                    <a:pt x="741" y="829"/>
                  </a:lnTo>
                  <a:lnTo>
                    <a:pt x="741" y="829"/>
                  </a:lnTo>
                  <a:lnTo>
                    <a:pt x="753" y="837"/>
                  </a:lnTo>
                  <a:lnTo>
                    <a:pt x="763" y="843"/>
                  </a:lnTo>
                  <a:lnTo>
                    <a:pt x="763" y="843"/>
                  </a:lnTo>
                  <a:lnTo>
                    <a:pt x="800" y="858"/>
                  </a:lnTo>
                  <a:lnTo>
                    <a:pt x="800" y="858"/>
                  </a:lnTo>
                  <a:lnTo>
                    <a:pt x="854" y="873"/>
                  </a:lnTo>
                  <a:lnTo>
                    <a:pt x="854" y="873"/>
                  </a:lnTo>
                  <a:lnTo>
                    <a:pt x="904" y="891"/>
                  </a:lnTo>
                  <a:lnTo>
                    <a:pt x="935" y="904"/>
                  </a:lnTo>
                  <a:lnTo>
                    <a:pt x="955" y="913"/>
                  </a:lnTo>
                  <a:lnTo>
                    <a:pt x="955" y="913"/>
                  </a:lnTo>
                  <a:lnTo>
                    <a:pt x="967" y="919"/>
                  </a:lnTo>
                  <a:lnTo>
                    <a:pt x="980" y="925"/>
                  </a:lnTo>
                  <a:lnTo>
                    <a:pt x="992" y="931"/>
                  </a:lnTo>
                  <a:lnTo>
                    <a:pt x="998" y="933"/>
                  </a:lnTo>
                  <a:lnTo>
                    <a:pt x="1001" y="937"/>
                  </a:lnTo>
                  <a:lnTo>
                    <a:pt x="1001" y="937"/>
                  </a:lnTo>
                  <a:lnTo>
                    <a:pt x="1010" y="945"/>
                  </a:lnTo>
                  <a:lnTo>
                    <a:pt x="1019" y="952"/>
                  </a:lnTo>
                  <a:lnTo>
                    <a:pt x="1034" y="964"/>
                  </a:lnTo>
                  <a:lnTo>
                    <a:pt x="1034" y="964"/>
                  </a:lnTo>
                  <a:lnTo>
                    <a:pt x="1047" y="976"/>
                  </a:lnTo>
                  <a:lnTo>
                    <a:pt x="1047" y="976"/>
                  </a:lnTo>
                  <a:lnTo>
                    <a:pt x="1050" y="980"/>
                  </a:lnTo>
                  <a:lnTo>
                    <a:pt x="1050" y="986"/>
                  </a:lnTo>
                  <a:lnTo>
                    <a:pt x="1050" y="994"/>
                  </a:lnTo>
                  <a:lnTo>
                    <a:pt x="1052" y="1000"/>
                  </a:lnTo>
                  <a:lnTo>
                    <a:pt x="1052" y="1000"/>
                  </a:lnTo>
                  <a:lnTo>
                    <a:pt x="1056" y="1010"/>
                  </a:lnTo>
                  <a:lnTo>
                    <a:pt x="1059" y="1016"/>
                  </a:lnTo>
                  <a:lnTo>
                    <a:pt x="1061" y="1024"/>
                  </a:lnTo>
                  <a:lnTo>
                    <a:pt x="1061" y="1024"/>
                  </a:lnTo>
                  <a:lnTo>
                    <a:pt x="1064" y="1042"/>
                  </a:lnTo>
                  <a:lnTo>
                    <a:pt x="1064" y="1052"/>
                  </a:lnTo>
                  <a:lnTo>
                    <a:pt x="1062" y="1060"/>
                  </a:lnTo>
                  <a:lnTo>
                    <a:pt x="1062" y="1060"/>
                  </a:lnTo>
                  <a:lnTo>
                    <a:pt x="1050" y="1087"/>
                  </a:lnTo>
                  <a:lnTo>
                    <a:pt x="1035" y="1117"/>
                  </a:lnTo>
                  <a:lnTo>
                    <a:pt x="1035" y="1117"/>
                  </a:lnTo>
                  <a:lnTo>
                    <a:pt x="1029" y="1129"/>
                  </a:lnTo>
                  <a:lnTo>
                    <a:pt x="1022" y="1139"/>
                  </a:lnTo>
                  <a:lnTo>
                    <a:pt x="1007" y="1159"/>
                  </a:lnTo>
                  <a:lnTo>
                    <a:pt x="1007" y="1159"/>
                  </a:lnTo>
                  <a:lnTo>
                    <a:pt x="999" y="1166"/>
                  </a:lnTo>
                  <a:lnTo>
                    <a:pt x="994" y="1172"/>
                  </a:lnTo>
                  <a:lnTo>
                    <a:pt x="986" y="1177"/>
                  </a:lnTo>
                  <a:lnTo>
                    <a:pt x="982" y="1183"/>
                  </a:lnTo>
                  <a:lnTo>
                    <a:pt x="982" y="1183"/>
                  </a:lnTo>
                  <a:lnTo>
                    <a:pt x="880" y="1341"/>
                  </a:lnTo>
                  <a:lnTo>
                    <a:pt x="880" y="1341"/>
                  </a:lnTo>
                  <a:lnTo>
                    <a:pt x="830" y="1413"/>
                  </a:lnTo>
                  <a:lnTo>
                    <a:pt x="802" y="1453"/>
                  </a:lnTo>
                  <a:lnTo>
                    <a:pt x="787" y="1477"/>
                  </a:lnTo>
                  <a:lnTo>
                    <a:pt x="787" y="1477"/>
                  </a:lnTo>
                  <a:lnTo>
                    <a:pt x="771" y="1510"/>
                  </a:lnTo>
                  <a:lnTo>
                    <a:pt x="760" y="1527"/>
                  </a:lnTo>
                  <a:lnTo>
                    <a:pt x="757" y="1533"/>
                  </a:lnTo>
                  <a:lnTo>
                    <a:pt x="754" y="1534"/>
                  </a:lnTo>
                  <a:lnTo>
                    <a:pt x="754" y="1534"/>
                  </a:lnTo>
                  <a:lnTo>
                    <a:pt x="751" y="1534"/>
                  </a:lnTo>
                  <a:lnTo>
                    <a:pt x="745" y="1533"/>
                  </a:lnTo>
                  <a:lnTo>
                    <a:pt x="732" y="1528"/>
                  </a:lnTo>
                  <a:lnTo>
                    <a:pt x="708" y="1518"/>
                  </a:lnTo>
                  <a:lnTo>
                    <a:pt x="708" y="1518"/>
                  </a:lnTo>
                  <a:lnTo>
                    <a:pt x="693" y="1509"/>
                  </a:lnTo>
                  <a:lnTo>
                    <a:pt x="679" y="1500"/>
                  </a:lnTo>
                  <a:lnTo>
                    <a:pt x="679" y="1500"/>
                  </a:lnTo>
                  <a:lnTo>
                    <a:pt x="616" y="1456"/>
                  </a:lnTo>
                  <a:lnTo>
                    <a:pt x="616" y="1456"/>
                  </a:lnTo>
                  <a:lnTo>
                    <a:pt x="589" y="1437"/>
                  </a:lnTo>
                  <a:lnTo>
                    <a:pt x="573" y="1424"/>
                  </a:lnTo>
                  <a:lnTo>
                    <a:pt x="560" y="1413"/>
                  </a:lnTo>
                  <a:lnTo>
                    <a:pt x="560" y="1413"/>
                  </a:lnTo>
                  <a:lnTo>
                    <a:pt x="555" y="1407"/>
                  </a:lnTo>
                  <a:lnTo>
                    <a:pt x="551" y="1400"/>
                  </a:lnTo>
                  <a:lnTo>
                    <a:pt x="542" y="1382"/>
                  </a:lnTo>
                  <a:lnTo>
                    <a:pt x="534" y="1365"/>
                  </a:lnTo>
                  <a:lnTo>
                    <a:pt x="533" y="1358"/>
                  </a:lnTo>
                  <a:lnTo>
                    <a:pt x="533" y="1352"/>
                  </a:lnTo>
                  <a:lnTo>
                    <a:pt x="533" y="1352"/>
                  </a:lnTo>
                  <a:lnTo>
                    <a:pt x="531" y="1326"/>
                  </a:lnTo>
                  <a:lnTo>
                    <a:pt x="528" y="1304"/>
                  </a:lnTo>
                  <a:lnTo>
                    <a:pt x="528" y="1304"/>
                  </a:lnTo>
                  <a:lnTo>
                    <a:pt x="527" y="1290"/>
                  </a:lnTo>
                  <a:lnTo>
                    <a:pt x="528" y="1284"/>
                  </a:lnTo>
                  <a:lnTo>
                    <a:pt x="530" y="1281"/>
                  </a:lnTo>
                  <a:lnTo>
                    <a:pt x="531" y="1278"/>
                  </a:lnTo>
                  <a:lnTo>
                    <a:pt x="531" y="1278"/>
                  </a:lnTo>
                  <a:lnTo>
                    <a:pt x="540" y="1272"/>
                  </a:lnTo>
                  <a:lnTo>
                    <a:pt x="554" y="1263"/>
                  </a:lnTo>
                  <a:lnTo>
                    <a:pt x="579" y="1248"/>
                  </a:lnTo>
                  <a:lnTo>
                    <a:pt x="579" y="1248"/>
                  </a:lnTo>
                  <a:lnTo>
                    <a:pt x="600" y="1232"/>
                  </a:lnTo>
                  <a:lnTo>
                    <a:pt x="609" y="1224"/>
                  </a:lnTo>
                  <a:lnTo>
                    <a:pt x="618" y="1221"/>
                  </a:lnTo>
                  <a:lnTo>
                    <a:pt x="618" y="1221"/>
                  </a:lnTo>
                  <a:lnTo>
                    <a:pt x="633" y="1217"/>
                  </a:lnTo>
                  <a:lnTo>
                    <a:pt x="640" y="1214"/>
                  </a:lnTo>
                  <a:lnTo>
                    <a:pt x="646" y="1209"/>
                  </a:lnTo>
                  <a:lnTo>
                    <a:pt x="646" y="1209"/>
                  </a:lnTo>
                  <a:lnTo>
                    <a:pt x="666" y="1189"/>
                  </a:lnTo>
                  <a:lnTo>
                    <a:pt x="678" y="1175"/>
                  </a:lnTo>
                  <a:lnTo>
                    <a:pt x="684" y="1171"/>
                  </a:lnTo>
                  <a:lnTo>
                    <a:pt x="690" y="1166"/>
                  </a:lnTo>
                  <a:lnTo>
                    <a:pt x="690" y="1166"/>
                  </a:lnTo>
                  <a:lnTo>
                    <a:pt x="694" y="1163"/>
                  </a:lnTo>
                  <a:lnTo>
                    <a:pt x="697" y="1159"/>
                  </a:lnTo>
                  <a:lnTo>
                    <a:pt x="699" y="1153"/>
                  </a:lnTo>
                  <a:lnTo>
                    <a:pt x="700" y="1147"/>
                  </a:lnTo>
                  <a:lnTo>
                    <a:pt x="702" y="1133"/>
                  </a:lnTo>
                  <a:lnTo>
                    <a:pt x="703" y="1129"/>
                  </a:lnTo>
                  <a:lnTo>
                    <a:pt x="706" y="1124"/>
                  </a:lnTo>
                  <a:lnTo>
                    <a:pt x="706" y="1124"/>
                  </a:lnTo>
                  <a:lnTo>
                    <a:pt x="693" y="1121"/>
                  </a:lnTo>
                  <a:lnTo>
                    <a:pt x="681" y="1118"/>
                  </a:lnTo>
                  <a:lnTo>
                    <a:pt x="670" y="1114"/>
                  </a:lnTo>
                  <a:lnTo>
                    <a:pt x="670" y="1114"/>
                  </a:lnTo>
                  <a:lnTo>
                    <a:pt x="654" y="1108"/>
                  </a:lnTo>
                  <a:lnTo>
                    <a:pt x="627" y="1100"/>
                  </a:lnTo>
                  <a:lnTo>
                    <a:pt x="582" y="1087"/>
                  </a:lnTo>
                  <a:lnTo>
                    <a:pt x="582" y="1087"/>
                  </a:lnTo>
                  <a:lnTo>
                    <a:pt x="497" y="1061"/>
                  </a:lnTo>
                  <a:lnTo>
                    <a:pt x="497" y="1061"/>
                  </a:lnTo>
                  <a:lnTo>
                    <a:pt x="488" y="1157"/>
                  </a:lnTo>
                  <a:lnTo>
                    <a:pt x="476" y="1278"/>
                  </a:lnTo>
                  <a:lnTo>
                    <a:pt x="476" y="1278"/>
                  </a:lnTo>
                  <a:lnTo>
                    <a:pt x="470" y="1307"/>
                  </a:lnTo>
                  <a:lnTo>
                    <a:pt x="462" y="1341"/>
                  </a:lnTo>
                  <a:lnTo>
                    <a:pt x="453" y="1382"/>
                  </a:lnTo>
                  <a:lnTo>
                    <a:pt x="453" y="1382"/>
                  </a:lnTo>
                  <a:lnTo>
                    <a:pt x="461" y="1421"/>
                  </a:lnTo>
                  <a:lnTo>
                    <a:pt x="467" y="1452"/>
                  </a:lnTo>
                  <a:lnTo>
                    <a:pt x="470" y="1476"/>
                  </a:lnTo>
                  <a:lnTo>
                    <a:pt x="470" y="1476"/>
                  </a:lnTo>
                  <a:lnTo>
                    <a:pt x="473" y="1503"/>
                  </a:lnTo>
                  <a:lnTo>
                    <a:pt x="477" y="1545"/>
                  </a:lnTo>
                  <a:lnTo>
                    <a:pt x="482" y="1587"/>
                  </a:lnTo>
                  <a:lnTo>
                    <a:pt x="483" y="1602"/>
                  </a:lnTo>
                  <a:lnTo>
                    <a:pt x="483" y="1614"/>
                  </a:lnTo>
                  <a:lnTo>
                    <a:pt x="483" y="1614"/>
                  </a:lnTo>
                  <a:lnTo>
                    <a:pt x="483" y="1630"/>
                  </a:lnTo>
                  <a:lnTo>
                    <a:pt x="485" y="1650"/>
                  </a:lnTo>
                  <a:lnTo>
                    <a:pt x="488" y="1683"/>
                  </a:lnTo>
                  <a:lnTo>
                    <a:pt x="488" y="1683"/>
                  </a:lnTo>
                  <a:lnTo>
                    <a:pt x="492" y="1760"/>
                  </a:lnTo>
                  <a:lnTo>
                    <a:pt x="492" y="1760"/>
                  </a:lnTo>
                  <a:lnTo>
                    <a:pt x="495" y="1783"/>
                  </a:lnTo>
                  <a:lnTo>
                    <a:pt x="498" y="1810"/>
                  </a:lnTo>
                  <a:lnTo>
                    <a:pt x="506" y="1855"/>
                  </a:lnTo>
                  <a:lnTo>
                    <a:pt x="506" y="1855"/>
                  </a:lnTo>
                  <a:lnTo>
                    <a:pt x="509" y="1867"/>
                  </a:lnTo>
                  <a:lnTo>
                    <a:pt x="509" y="1882"/>
                  </a:lnTo>
                  <a:lnTo>
                    <a:pt x="512" y="1912"/>
                  </a:lnTo>
                  <a:lnTo>
                    <a:pt x="512" y="1912"/>
                  </a:lnTo>
                  <a:lnTo>
                    <a:pt x="512" y="1927"/>
                  </a:lnTo>
                  <a:lnTo>
                    <a:pt x="510" y="1943"/>
                  </a:lnTo>
                  <a:lnTo>
                    <a:pt x="510" y="1958"/>
                  </a:lnTo>
                  <a:lnTo>
                    <a:pt x="512" y="1968"/>
                  </a:lnTo>
                  <a:lnTo>
                    <a:pt x="512" y="1968"/>
                  </a:lnTo>
                  <a:lnTo>
                    <a:pt x="518" y="2009"/>
                  </a:lnTo>
                  <a:lnTo>
                    <a:pt x="522" y="2036"/>
                  </a:lnTo>
                  <a:lnTo>
                    <a:pt x="528" y="2058"/>
                  </a:lnTo>
                  <a:lnTo>
                    <a:pt x="528" y="2058"/>
                  </a:lnTo>
                  <a:lnTo>
                    <a:pt x="534" y="2078"/>
                  </a:lnTo>
                  <a:lnTo>
                    <a:pt x="539" y="2100"/>
                  </a:lnTo>
                  <a:lnTo>
                    <a:pt x="542" y="2120"/>
                  </a:lnTo>
                  <a:lnTo>
                    <a:pt x="543" y="2130"/>
                  </a:lnTo>
                  <a:lnTo>
                    <a:pt x="543" y="2130"/>
                  </a:lnTo>
                  <a:lnTo>
                    <a:pt x="542" y="2135"/>
                  </a:lnTo>
                  <a:lnTo>
                    <a:pt x="536" y="2138"/>
                  </a:lnTo>
                  <a:lnTo>
                    <a:pt x="522" y="2147"/>
                  </a:lnTo>
                  <a:lnTo>
                    <a:pt x="507" y="2156"/>
                  </a:lnTo>
                  <a:lnTo>
                    <a:pt x="497" y="2162"/>
                  </a:lnTo>
                  <a:lnTo>
                    <a:pt x="497" y="2162"/>
                  </a:lnTo>
                  <a:lnTo>
                    <a:pt x="488" y="2168"/>
                  </a:lnTo>
                  <a:lnTo>
                    <a:pt x="473" y="2176"/>
                  </a:lnTo>
                  <a:lnTo>
                    <a:pt x="456" y="2184"/>
                  </a:lnTo>
                  <a:lnTo>
                    <a:pt x="443" y="2190"/>
                  </a:lnTo>
                  <a:lnTo>
                    <a:pt x="443" y="2190"/>
                  </a:lnTo>
                  <a:lnTo>
                    <a:pt x="422" y="2191"/>
                  </a:lnTo>
                  <a:lnTo>
                    <a:pt x="389" y="2191"/>
                  </a:lnTo>
                  <a:lnTo>
                    <a:pt x="355" y="2190"/>
                  </a:lnTo>
                  <a:lnTo>
                    <a:pt x="343" y="2187"/>
                  </a:lnTo>
                  <a:lnTo>
                    <a:pt x="337" y="2185"/>
                  </a:lnTo>
                  <a:lnTo>
                    <a:pt x="337" y="2185"/>
                  </a:lnTo>
                  <a:lnTo>
                    <a:pt x="334" y="2181"/>
                  </a:lnTo>
                  <a:lnTo>
                    <a:pt x="331" y="2173"/>
                  </a:lnTo>
                  <a:lnTo>
                    <a:pt x="325" y="2156"/>
                  </a:lnTo>
                  <a:lnTo>
                    <a:pt x="320" y="2133"/>
                  </a:lnTo>
                  <a:lnTo>
                    <a:pt x="317" y="2112"/>
                  </a:lnTo>
                  <a:lnTo>
                    <a:pt x="317" y="2112"/>
                  </a:lnTo>
                  <a:lnTo>
                    <a:pt x="302" y="2009"/>
                  </a:lnTo>
                  <a:lnTo>
                    <a:pt x="287" y="1903"/>
                  </a:lnTo>
                  <a:lnTo>
                    <a:pt x="287" y="1903"/>
                  </a:lnTo>
                  <a:lnTo>
                    <a:pt x="278" y="1817"/>
                  </a:lnTo>
                  <a:lnTo>
                    <a:pt x="269" y="1733"/>
                  </a:lnTo>
                  <a:lnTo>
                    <a:pt x="269" y="1733"/>
                  </a:lnTo>
                  <a:lnTo>
                    <a:pt x="260" y="1645"/>
                  </a:lnTo>
                  <a:lnTo>
                    <a:pt x="253" y="1590"/>
                  </a:lnTo>
                  <a:lnTo>
                    <a:pt x="247" y="1551"/>
                  </a:lnTo>
                  <a:lnTo>
                    <a:pt x="247" y="1551"/>
                  </a:lnTo>
                  <a:lnTo>
                    <a:pt x="236" y="1495"/>
                  </a:lnTo>
                  <a:lnTo>
                    <a:pt x="233" y="1470"/>
                  </a:lnTo>
                  <a:lnTo>
                    <a:pt x="232" y="1452"/>
                  </a:lnTo>
                  <a:lnTo>
                    <a:pt x="232" y="1452"/>
                  </a:lnTo>
                  <a:lnTo>
                    <a:pt x="230" y="1433"/>
                  </a:lnTo>
                  <a:lnTo>
                    <a:pt x="227" y="1404"/>
                  </a:lnTo>
                  <a:lnTo>
                    <a:pt x="223" y="1359"/>
                  </a:lnTo>
                  <a:lnTo>
                    <a:pt x="223" y="1359"/>
                  </a:lnTo>
                  <a:lnTo>
                    <a:pt x="221" y="1353"/>
                  </a:lnTo>
                  <a:lnTo>
                    <a:pt x="218" y="1344"/>
                  </a:lnTo>
                  <a:lnTo>
                    <a:pt x="211" y="1323"/>
                  </a:lnTo>
                  <a:lnTo>
                    <a:pt x="196" y="1284"/>
                  </a:lnTo>
                  <a:lnTo>
                    <a:pt x="196" y="1284"/>
                  </a:lnTo>
                  <a:lnTo>
                    <a:pt x="193" y="1274"/>
                  </a:lnTo>
                  <a:lnTo>
                    <a:pt x="193" y="1265"/>
                  </a:lnTo>
                  <a:lnTo>
                    <a:pt x="191" y="1256"/>
                  </a:lnTo>
                  <a:lnTo>
                    <a:pt x="191" y="1248"/>
                  </a:lnTo>
                  <a:lnTo>
                    <a:pt x="191" y="1248"/>
                  </a:lnTo>
                  <a:lnTo>
                    <a:pt x="185" y="1230"/>
                  </a:lnTo>
                  <a:lnTo>
                    <a:pt x="182" y="1220"/>
                  </a:lnTo>
                  <a:lnTo>
                    <a:pt x="181" y="1209"/>
                  </a:lnTo>
                  <a:lnTo>
                    <a:pt x="181" y="1209"/>
                  </a:lnTo>
                  <a:lnTo>
                    <a:pt x="178" y="1193"/>
                  </a:lnTo>
                  <a:lnTo>
                    <a:pt x="176" y="1181"/>
                  </a:lnTo>
                  <a:lnTo>
                    <a:pt x="176" y="1181"/>
                  </a:lnTo>
                  <a:lnTo>
                    <a:pt x="169" y="1144"/>
                  </a:lnTo>
                  <a:lnTo>
                    <a:pt x="163" y="1115"/>
                  </a:lnTo>
                  <a:lnTo>
                    <a:pt x="158" y="1087"/>
                  </a:lnTo>
                  <a:lnTo>
                    <a:pt x="158" y="1087"/>
                  </a:lnTo>
                  <a:lnTo>
                    <a:pt x="152" y="1028"/>
                  </a:lnTo>
                  <a:lnTo>
                    <a:pt x="149" y="1000"/>
                  </a:lnTo>
                  <a:lnTo>
                    <a:pt x="148" y="980"/>
                  </a:lnTo>
                  <a:lnTo>
                    <a:pt x="148" y="980"/>
                  </a:lnTo>
                  <a:lnTo>
                    <a:pt x="146" y="963"/>
                  </a:lnTo>
                  <a:lnTo>
                    <a:pt x="143" y="937"/>
                  </a:lnTo>
                  <a:lnTo>
                    <a:pt x="139" y="907"/>
                  </a:lnTo>
                  <a:lnTo>
                    <a:pt x="139" y="907"/>
                  </a:lnTo>
                  <a:lnTo>
                    <a:pt x="124" y="904"/>
                  </a:lnTo>
                  <a:lnTo>
                    <a:pt x="114" y="901"/>
                  </a:lnTo>
                  <a:lnTo>
                    <a:pt x="109" y="898"/>
                  </a:lnTo>
                  <a:lnTo>
                    <a:pt x="109" y="897"/>
                  </a:lnTo>
                  <a:lnTo>
                    <a:pt x="109" y="897"/>
                  </a:lnTo>
                  <a:lnTo>
                    <a:pt x="112" y="886"/>
                  </a:lnTo>
                  <a:lnTo>
                    <a:pt x="118" y="864"/>
                  </a:lnTo>
                  <a:lnTo>
                    <a:pt x="133" y="817"/>
                  </a:lnTo>
                  <a:lnTo>
                    <a:pt x="133" y="817"/>
                  </a:lnTo>
                  <a:lnTo>
                    <a:pt x="146" y="766"/>
                  </a:lnTo>
                  <a:lnTo>
                    <a:pt x="152" y="738"/>
                  </a:lnTo>
                  <a:lnTo>
                    <a:pt x="157" y="720"/>
                  </a:lnTo>
                  <a:lnTo>
                    <a:pt x="157" y="720"/>
                  </a:lnTo>
                  <a:lnTo>
                    <a:pt x="169" y="662"/>
                  </a:lnTo>
                  <a:lnTo>
                    <a:pt x="181" y="612"/>
                  </a:lnTo>
                  <a:lnTo>
                    <a:pt x="181" y="612"/>
                  </a:lnTo>
                  <a:lnTo>
                    <a:pt x="181" y="609"/>
                  </a:lnTo>
                  <a:lnTo>
                    <a:pt x="179" y="608"/>
                  </a:lnTo>
                  <a:lnTo>
                    <a:pt x="178" y="605"/>
                  </a:lnTo>
                  <a:lnTo>
                    <a:pt x="175" y="605"/>
                  </a:lnTo>
                  <a:lnTo>
                    <a:pt x="175" y="605"/>
                  </a:lnTo>
                  <a:lnTo>
                    <a:pt x="146" y="606"/>
                  </a:lnTo>
                  <a:lnTo>
                    <a:pt x="146" y="606"/>
                  </a:lnTo>
                  <a:lnTo>
                    <a:pt x="126" y="605"/>
                  </a:lnTo>
                  <a:lnTo>
                    <a:pt x="115" y="603"/>
                  </a:lnTo>
                  <a:lnTo>
                    <a:pt x="106" y="599"/>
                  </a:lnTo>
                  <a:lnTo>
                    <a:pt x="106" y="599"/>
                  </a:lnTo>
                  <a:lnTo>
                    <a:pt x="100" y="597"/>
                  </a:lnTo>
                  <a:lnTo>
                    <a:pt x="91" y="596"/>
                  </a:lnTo>
                  <a:lnTo>
                    <a:pt x="81" y="596"/>
                  </a:lnTo>
                  <a:lnTo>
                    <a:pt x="73" y="596"/>
                  </a:lnTo>
                  <a:lnTo>
                    <a:pt x="73" y="596"/>
                  </a:lnTo>
                  <a:lnTo>
                    <a:pt x="49" y="593"/>
                  </a:lnTo>
                  <a:lnTo>
                    <a:pt x="42" y="591"/>
                  </a:lnTo>
                  <a:lnTo>
                    <a:pt x="34" y="590"/>
                  </a:lnTo>
                  <a:lnTo>
                    <a:pt x="28" y="587"/>
                  </a:lnTo>
                  <a:lnTo>
                    <a:pt x="22" y="582"/>
                  </a:lnTo>
                  <a:lnTo>
                    <a:pt x="22" y="582"/>
                  </a:lnTo>
                  <a:lnTo>
                    <a:pt x="18" y="575"/>
                  </a:lnTo>
                  <a:lnTo>
                    <a:pt x="13" y="566"/>
                  </a:lnTo>
                  <a:lnTo>
                    <a:pt x="6" y="545"/>
                  </a:lnTo>
                  <a:lnTo>
                    <a:pt x="1" y="524"/>
                  </a:lnTo>
                  <a:lnTo>
                    <a:pt x="0" y="510"/>
                  </a:lnTo>
                  <a:lnTo>
                    <a:pt x="0" y="510"/>
                  </a:lnTo>
                  <a:lnTo>
                    <a:pt x="0" y="491"/>
                  </a:lnTo>
                  <a:lnTo>
                    <a:pt x="1" y="482"/>
                  </a:lnTo>
                  <a:lnTo>
                    <a:pt x="3" y="478"/>
                  </a:lnTo>
                  <a:lnTo>
                    <a:pt x="3" y="478"/>
                  </a:lnTo>
                  <a:lnTo>
                    <a:pt x="3" y="473"/>
                  </a:lnTo>
                  <a:lnTo>
                    <a:pt x="3" y="467"/>
                  </a:lnTo>
                  <a:lnTo>
                    <a:pt x="1" y="454"/>
                  </a:lnTo>
                  <a:lnTo>
                    <a:pt x="1" y="454"/>
                  </a:lnTo>
                  <a:lnTo>
                    <a:pt x="1" y="443"/>
                  </a:lnTo>
                  <a:lnTo>
                    <a:pt x="3" y="433"/>
                  </a:lnTo>
                  <a:lnTo>
                    <a:pt x="6" y="422"/>
                  </a:lnTo>
                  <a:lnTo>
                    <a:pt x="10" y="415"/>
                  </a:lnTo>
                  <a:lnTo>
                    <a:pt x="10" y="415"/>
                  </a:lnTo>
                  <a:lnTo>
                    <a:pt x="18" y="406"/>
                  </a:lnTo>
                  <a:lnTo>
                    <a:pt x="21" y="401"/>
                  </a:lnTo>
                  <a:lnTo>
                    <a:pt x="24" y="395"/>
                  </a:lnTo>
                  <a:lnTo>
                    <a:pt x="24" y="395"/>
                  </a:lnTo>
                  <a:lnTo>
                    <a:pt x="24" y="388"/>
                  </a:lnTo>
                  <a:lnTo>
                    <a:pt x="22" y="379"/>
                  </a:lnTo>
                  <a:lnTo>
                    <a:pt x="21" y="371"/>
                  </a:lnTo>
                  <a:lnTo>
                    <a:pt x="21" y="367"/>
                  </a:lnTo>
                  <a:lnTo>
                    <a:pt x="22" y="364"/>
                  </a:lnTo>
                  <a:lnTo>
                    <a:pt x="22" y="364"/>
                  </a:lnTo>
                  <a:lnTo>
                    <a:pt x="25" y="356"/>
                  </a:lnTo>
                  <a:lnTo>
                    <a:pt x="31" y="349"/>
                  </a:lnTo>
                  <a:lnTo>
                    <a:pt x="40" y="335"/>
                  </a:lnTo>
                  <a:lnTo>
                    <a:pt x="40" y="335"/>
                  </a:lnTo>
                  <a:lnTo>
                    <a:pt x="46" y="322"/>
                  </a:lnTo>
                  <a:lnTo>
                    <a:pt x="48" y="316"/>
                  </a:lnTo>
                  <a:lnTo>
                    <a:pt x="48" y="310"/>
                  </a:lnTo>
                  <a:lnTo>
                    <a:pt x="48" y="310"/>
                  </a:lnTo>
                  <a:lnTo>
                    <a:pt x="43" y="304"/>
                  </a:lnTo>
                  <a:lnTo>
                    <a:pt x="43" y="299"/>
                  </a:lnTo>
                  <a:lnTo>
                    <a:pt x="48" y="292"/>
                  </a:lnTo>
                  <a:lnTo>
                    <a:pt x="48" y="292"/>
                  </a:lnTo>
                  <a:lnTo>
                    <a:pt x="54" y="283"/>
                  </a:lnTo>
                  <a:lnTo>
                    <a:pt x="60" y="274"/>
                  </a:lnTo>
                  <a:lnTo>
                    <a:pt x="67" y="268"/>
                  </a:lnTo>
                  <a:lnTo>
                    <a:pt x="69" y="263"/>
                  </a:lnTo>
                  <a:lnTo>
                    <a:pt x="70" y="259"/>
                  </a:lnTo>
                  <a:lnTo>
                    <a:pt x="70" y="259"/>
                  </a:lnTo>
                  <a:lnTo>
                    <a:pt x="70" y="248"/>
                  </a:lnTo>
                  <a:lnTo>
                    <a:pt x="70" y="238"/>
                  </a:lnTo>
                  <a:lnTo>
                    <a:pt x="70" y="229"/>
                  </a:lnTo>
                  <a:lnTo>
                    <a:pt x="72" y="225"/>
                  </a:lnTo>
                  <a:lnTo>
                    <a:pt x="73" y="222"/>
                  </a:lnTo>
                  <a:lnTo>
                    <a:pt x="73" y="222"/>
                  </a:lnTo>
                  <a:lnTo>
                    <a:pt x="78" y="217"/>
                  </a:lnTo>
                  <a:lnTo>
                    <a:pt x="84" y="211"/>
                  </a:lnTo>
                  <a:lnTo>
                    <a:pt x="90" y="205"/>
                  </a:lnTo>
                  <a:lnTo>
                    <a:pt x="91" y="201"/>
                  </a:lnTo>
                  <a:lnTo>
                    <a:pt x="91" y="196"/>
                  </a:lnTo>
                  <a:lnTo>
                    <a:pt x="91" y="196"/>
                  </a:lnTo>
                  <a:lnTo>
                    <a:pt x="93" y="186"/>
                  </a:lnTo>
                  <a:lnTo>
                    <a:pt x="94" y="174"/>
                  </a:lnTo>
                  <a:lnTo>
                    <a:pt x="99" y="159"/>
                  </a:lnTo>
                  <a:lnTo>
                    <a:pt x="105" y="144"/>
                  </a:lnTo>
                  <a:lnTo>
                    <a:pt x="105" y="144"/>
                  </a:lnTo>
                  <a:lnTo>
                    <a:pt x="111" y="130"/>
                  </a:lnTo>
                  <a:lnTo>
                    <a:pt x="112" y="121"/>
                  </a:lnTo>
                  <a:lnTo>
                    <a:pt x="114" y="114"/>
                  </a:lnTo>
                  <a:lnTo>
                    <a:pt x="117" y="106"/>
                  </a:lnTo>
                  <a:lnTo>
                    <a:pt x="117" y="106"/>
                  </a:lnTo>
                  <a:lnTo>
                    <a:pt x="129" y="82"/>
                  </a:lnTo>
                  <a:lnTo>
                    <a:pt x="133" y="70"/>
                  </a:lnTo>
                  <a:lnTo>
                    <a:pt x="136" y="67"/>
                  </a:lnTo>
                  <a:lnTo>
                    <a:pt x="139" y="64"/>
                  </a:lnTo>
                  <a:lnTo>
                    <a:pt x="139" y="64"/>
                  </a:lnTo>
                  <a:lnTo>
                    <a:pt x="181" y="58"/>
                  </a:lnTo>
                  <a:lnTo>
                    <a:pt x="229" y="51"/>
                  </a:lnTo>
                  <a:lnTo>
                    <a:pt x="229" y="51"/>
                  </a:lnTo>
                  <a:lnTo>
                    <a:pt x="277" y="42"/>
                  </a:lnTo>
                  <a:lnTo>
                    <a:pt x="277" y="42"/>
                  </a:lnTo>
                  <a:lnTo>
                    <a:pt x="299" y="37"/>
                  </a:lnTo>
                  <a:lnTo>
                    <a:pt x="319" y="34"/>
                  </a:lnTo>
                  <a:lnTo>
                    <a:pt x="319" y="34"/>
                  </a:lnTo>
                  <a:lnTo>
                    <a:pt x="323" y="33"/>
                  </a:lnTo>
                  <a:lnTo>
                    <a:pt x="331" y="28"/>
                  </a:lnTo>
                  <a:lnTo>
                    <a:pt x="344" y="19"/>
                  </a:lnTo>
                  <a:lnTo>
                    <a:pt x="344" y="19"/>
                  </a:lnTo>
                  <a:lnTo>
                    <a:pt x="352" y="7"/>
                  </a:lnTo>
                  <a:lnTo>
                    <a:pt x="356" y="0"/>
                  </a:lnTo>
                  <a:lnTo>
                    <a:pt x="356" y="0"/>
                  </a:lnTo>
                  <a:lnTo>
                    <a:pt x="365" y="18"/>
                  </a:lnTo>
                  <a:lnTo>
                    <a:pt x="371" y="33"/>
                  </a:lnTo>
                  <a:lnTo>
                    <a:pt x="378" y="45"/>
                  </a:lnTo>
                  <a:lnTo>
                    <a:pt x="378" y="45"/>
                  </a:lnTo>
                  <a:lnTo>
                    <a:pt x="386" y="58"/>
                  </a:lnTo>
                  <a:lnTo>
                    <a:pt x="395" y="78"/>
                  </a:lnTo>
                  <a:lnTo>
                    <a:pt x="410" y="112"/>
                  </a:lnTo>
                  <a:lnTo>
                    <a:pt x="410" y="112"/>
                  </a:lnTo>
                  <a:lnTo>
                    <a:pt x="435" y="171"/>
                  </a:lnTo>
                  <a:lnTo>
                    <a:pt x="458" y="223"/>
                  </a:lnTo>
                  <a:lnTo>
                    <a:pt x="467" y="251"/>
                  </a:lnTo>
                  <a:lnTo>
                    <a:pt x="467" y="251"/>
                  </a:lnTo>
                  <a:lnTo>
                    <a:pt x="468" y="251"/>
                  </a:lnTo>
                  <a:lnTo>
                    <a:pt x="471" y="248"/>
                  </a:lnTo>
                  <a:lnTo>
                    <a:pt x="476" y="242"/>
                  </a:lnTo>
                  <a:lnTo>
                    <a:pt x="480" y="229"/>
                  </a:lnTo>
                  <a:lnTo>
                    <a:pt x="480" y="229"/>
                  </a:lnTo>
                  <a:lnTo>
                    <a:pt x="483" y="214"/>
                  </a:lnTo>
                  <a:lnTo>
                    <a:pt x="488" y="202"/>
                  </a:lnTo>
                  <a:lnTo>
                    <a:pt x="492" y="192"/>
                  </a:lnTo>
                  <a:lnTo>
                    <a:pt x="497" y="180"/>
                  </a:lnTo>
                  <a:lnTo>
                    <a:pt x="497" y="180"/>
                  </a:lnTo>
                  <a:lnTo>
                    <a:pt x="507" y="142"/>
                  </a:lnTo>
                  <a:lnTo>
                    <a:pt x="516" y="111"/>
                  </a:lnTo>
                  <a:lnTo>
                    <a:pt x="516" y="111"/>
                  </a:lnTo>
                  <a:lnTo>
                    <a:pt x="519" y="102"/>
                  </a:lnTo>
                  <a:lnTo>
                    <a:pt x="521" y="91"/>
                  </a:lnTo>
                  <a:lnTo>
                    <a:pt x="522" y="79"/>
                  </a:lnTo>
                  <a:lnTo>
                    <a:pt x="525" y="72"/>
                  </a:lnTo>
                  <a:lnTo>
                    <a:pt x="525" y="72"/>
                  </a:lnTo>
                  <a:lnTo>
                    <a:pt x="546" y="24"/>
                  </a:lnTo>
                  <a:lnTo>
                    <a:pt x="546" y="24"/>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1" name="Freeform 67">
              <a:extLst>
                <a:ext uri="{FF2B5EF4-FFF2-40B4-BE49-F238E27FC236}">
                  <a16:creationId xmlns:a16="http://schemas.microsoft.com/office/drawing/2014/main" id="{0C8DECC4-AA42-405D-8BE0-D1029294C235}"/>
                </a:ext>
              </a:extLst>
            </p:cNvPr>
            <p:cNvSpPr>
              <a:spLocks/>
            </p:cNvSpPr>
            <p:nvPr/>
          </p:nvSpPr>
          <p:spPr bwMode="auto">
            <a:xfrm>
              <a:off x="3578" y="2586"/>
              <a:ext cx="70" cy="89"/>
            </a:xfrm>
            <a:custGeom>
              <a:avLst/>
              <a:gdLst>
                <a:gd name="T0" fmla="*/ 21 w 139"/>
                <a:gd name="T1" fmla="*/ 35 h 176"/>
                <a:gd name="T2" fmla="*/ 21 w 139"/>
                <a:gd name="T3" fmla="*/ 35 h 176"/>
                <a:gd name="T4" fmla="*/ 19 w 139"/>
                <a:gd name="T5" fmla="*/ 44 h 176"/>
                <a:gd name="T6" fmla="*/ 13 w 139"/>
                <a:gd name="T7" fmla="*/ 61 h 176"/>
                <a:gd name="T8" fmla="*/ 13 w 139"/>
                <a:gd name="T9" fmla="*/ 61 h 176"/>
                <a:gd name="T10" fmla="*/ 6 w 139"/>
                <a:gd name="T11" fmla="*/ 79 h 176"/>
                <a:gd name="T12" fmla="*/ 1 w 139"/>
                <a:gd name="T13" fmla="*/ 89 h 176"/>
                <a:gd name="T14" fmla="*/ 0 w 139"/>
                <a:gd name="T15" fmla="*/ 97 h 176"/>
                <a:gd name="T16" fmla="*/ 0 w 139"/>
                <a:gd name="T17" fmla="*/ 97 h 176"/>
                <a:gd name="T18" fmla="*/ 1 w 139"/>
                <a:gd name="T19" fmla="*/ 107 h 176"/>
                <a:gd name="T20" fmla="*/ 4 w 139"/>
                <a:gd name="T21" fmla="*/ 119 h 176"/>
                <a:gd name="T22" fmla="*/ 9 w 139"/>
                <a:gd name="T23" fmla="*/ 133 h 176"/>
                <a:gd name="T24" fmla="*/ 12 w 139"/>
                <a:gd name="T25" fmla="*/ 143 h 176"/>
                <a:gd name="T26" fmla="*/ 12 w 139"/>
                <a:gd name="T27" fmla="*/ 143 h 176"/>
                <a:gd name="T28" fmla="*/ 22 w 139"/>
                <a:gd name="T29" fmla="*/ 160 h 176"/>
                <a:gd name="T30" fmla="*/ 28 w 139"/>
                <a:gd name="T31" fmla="*/ 166 h 176"/>
                <a:gd name="T32" fmla="*/ 33 w 139"/>
                <a:gd name="T33" fmla="*/ 170 h 176"/>
                <a:gd name="T34" fmla="*/ 33 w 139"/>
                <a:gd name="T35" fmla="*/ 170 h 176"/>
                <a:gd name="T36" fmla="*/ 42 w 139"/>
                <a:gd name="T37" fmla="*/ 172 h 176"/>
                <a:gd name="T38" fmla="*/ 57 w 139"/>
                <a:gd name="T39" fmla="*/ 173 h 176"/>
                <a:gd name="T40" fmla="*/ 85 w 139"/>
                <a:gd name="T41" fmla="*/ 176 h 176"/>
                <a:gd name="T42" fmla="*/ 85 w 139"/>
                <a:gd name="T43" fmla="*/ 176 h 176"/>
                <a:gd name="T44" fmla="*/ 96 w 139"/>
                <a:gd name="T45" fmla="*/ 176 h 176"/>
                <a:gd name="T46" fmla="*/ 106 w 139"/>
                <a:gd name="T47" fmla="*/ 176 h 176"/>
                <a:gd name="T48" fmla="*/ 117 w 139"/>
                <a:gd name="T49" fmla="*/ 175 h 176"/>
                <a:gd name="T50" fmla="*/ 121 w 139"/>
                <a:gd name="T51" fmla="*/ 173 h 176"/>
                <a:gd name="T52" fmla="*/ 124 w 139"/>
                <a:gd name="T53" fmla="*/ 170 h 176"/>
                <a:gd name="T54" fmla="*/ 124 w 139"/>
                <a:gd name="T55" fmla="*/ 170 h 176"/>
                <a:gd name="T56" fmla="*/ 129 w 139"/>
                <a:gd name="T57" fmla="*/ 163 h 176"/>
                <a:gd name="T58" fmla="*/ 133 w 139"/>
                <a:gd name="T59" fmla="*/ 151 h 176"/>
                <a:gd name="T60" fmla="*/ 136 w 139"/>
                <a:gd name="T61" fmla="*/ 139 h 176"/>
                <a:gd name="T62" fmla="*/ 138 w 139"/>
                <a:gd name="T63" fmla="*/ 130 h 176"/>
                <a:gd name="T64" fmla="*/ 138 w 139"/>
                <a:gd name="T65" fmla="*/ 130 h 176"/>
                <a:gd name="T66" fmla="*/ 139 w 139"/>
                <a:gd name="T67" fmla="*/ 64 h 176"/>
                <a:gd name="T68" fmla="*/ 139 w 139"/>
                <a:gd name="T69" fmla="*/ 0 h 176"/>
                <a:gd name="T70" fmla="*/ 21 w 139"/>
                <a:gd name="T71" fmla="*/ 3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9" h="176">
                  <a:moveTo>
                    <a:pt x="21" y="35"/>
                  </a:moveTo>
                  <a:lnTo>
                    <a:pt x="21" y="35"/>
                  </a:lnTo>
                  <a:lnTo>
                    <a:pt x="19" y="44"/>
                  </a:lnTo>
                  <a:lnTo>
                    <a:pt x="13" y="61"/>
                  </a:lnTo>
                  <a:lnTo>
                    <a:pt x="13" y="61"/>
                  </a:lnTo>
                  <a:lnTo>
                    <a:pt x="6" y="79"/>
                  </a:lnTo>
                  <a:lnTo>
                    <a:pt x="1" y="89"/>
                  </a:lnTo>
                  <a:lnTo>
                    <a:pt x="0" y="97"/>
                  </a:lnTo>
                  <a:lnTo>
                    <a:pt x="0" y="97"/>
                  </a:lnTo>
                  <a:lnTo>
                    <a:pt x="1" y="107"/>
                  </a:lnTo>
                  <a:lnTo>
                    <a:pt x="4" y="119"/>
                  </a:lnTo>
                  <a:lnTo>
                    <a:pt x="9" y="133"/>
                  </a:lnTo>
                  <a:lnTo>
                    <a:pt x="12" y="143"/>
                  </a:lnTo>
                  <a:lnTo>
                    <a:pt x="12" y="143"/>
                  </a:lnTo>
                  <a:lnTo>
                    <a:pt x="22" y="160"/>
                  </a:lnTo>
                  <a:lnTo>
                    <a:pt x="28" y="166"/>
                  </a:lnTo>
                  <a:lnTo>
                    <a:pt x="33" y="170"/>
                  </a:lnTo>
                  <a:lnTo>
                    <a:pt x="33" y="170"/>
                  </a:lnTo>
                  <a:lnTo>
                    <a:pt x="42" y="172"/>
                  </a:lnTo>
                  <a:lnTo>
                    <a:pt x="57" y="173"/>
                  </a:lnTo>
                  <a:lnTo>
                    <a:pt x="85" y="176"/>
                  </a:lnTo>
                  <a:lnTo>
                    <a:pt x="85" y="176"/>
                  </a:lnTo>
                  <a:lnTo>
                    <a:pt x="96" y="176"/>
                  </a:lnTo>
                  <a:lnTo>
                    <a:pt x="106" y="176"/>
                  </a:lnTo>
                  <a:lnTo>
                    <a:pt x="117" y="175"/>
                  </a:lnTo>
                  <a:lnTo>
                    <a:pt x="121" y="173"/>
                  </a:lnTo>
                  <a:lnTo>
                    <a:pt x="124" y="170"/>
                  </a:lnTo>
                  <a:lnTo>
                    <a:pt x="124" y="170"/>
                  </a:lnTo>
                  <a:lnTo>
                    <a:pt x="129" y="163"/>
                  </a:lnTo>
                  <a:lnTo>
                    <a:pt x="133" y="151"/>
                  </a:lnTo>
                  <a:lnTo>
                    <a:pt x="136" y="139"/>
                  </a:lnTo>
                  <a:lnTo>
                    <a:pt x="138" y="130"/>
                  </a:lnTo>
                  <a:lnTo>
                    <a:pt x="138" y="130"/>
                  </a:lnTo>
                  <a:lnTo>
                    <a:pt x="139" y="64"/>
                  </a:lnTo>
                  <a:lnTo>
                    <a:pt x="139" y="0"/>
                  </a:lnTo>
                  <a:lnTo>
                    <a:pt x="21" y="35"/>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2" name="Freeform 68">
              <a:extLst>
                <a:ext uri="{FF2B5EF4-FFF2-40B4-BE49-F238E27FC236}">
                  <a16:creationId xmlns:a16="http://schemas.microsoft.com/office/drawing/2014/main" id="{1E01D17A-74D2-4B38-B6FC-DE6373CAFBBF}"/>
                </a:ext>
              </a:extLst>
            </p:cNvPr>
            <p:cNvSpPr>
              <a:spLocks/>
            </p:cNvSpPr>
            <p:nvPr/>
          </p:nvSpPr>
          <p:spPr bwMode="auto">
            <a:xfrm>
              <a:off x="3606" y="2147"/>
              <a:ext cx="104" cy="209"/>
            </a:xfrm>
            <a:custGeom>
              <a:avLst/>
              <a:gdLst>
                <a:gd name="T0" fmla="*/ 131 w 210"/>
                <a:gd name="T1" fmla="*/ 0 h 418"/>
                <a:gd name="T2" fmla="*/ 99 w 210"/>
                <a:gd name="T3" fmla="*/ 4 h 418"/>
                <a:gd name="T4" fmla="*/ 89 w 210"/>
                <a:gd name="T5" fmla="*/ 7 h 418"/>
                <a:gd name="T6" fmla="*/ 59 w 210"/>
                <a:gd name="T7" fmla="*/ 10 h 418"/>
                <a:gd name="T8" fmla="*/ 35 w 210"/>
                <a:gd name="T9" fmla="*/ 13 h 418"/>
                <a:gd name="T10" fmla="*/ 26 w 210"/>
                <a:gd name="T11" fmla="*/ 22 h 418"/>
                <a:gd name="T12" fmla="*/ 21 w 210"/>
                <a:gd name="T13" fmla="*/ 36 h 418"/>
                <a:gd name="T14" fmla="*/ 21 w 210"/>
                <a:gd name="T15" fmla="*/ 54 h 418"/>
                <a:gd name="T16" fmla="*/ 23 w 210"/>
                <a:gd name="T17" fmla="*/ 63 h 418"/>
                <a:gd name="T18" fmla="*/ 29 w 210"/>
                <a:gd name="T19" fmla="*/ 73 h 418"/>
                <a:gd name="T20" fmla="*/ 38 w 210"/>
                <a:gd name="T21" fmla="*/ 79 h 418"/>
                <a:gd name="T22" fmla="*/ 65 w 210"/>
                <a:gd name="T23" fmla="*/ 78 h 418"/>
                <a:gd name="T24" fmla="*/ 63 w 210"/>
                <a:gd name="T25" fmla="*/ 94 h 418"/>
                <a:gd name="T26" fmla="*/ 56 w 210"/>
                <a:gd name="T27" fmla="*/ 126 h 418"/>
                <a:gd name="T28" fmla="*/ 38 w 210"/>
                <a:gd name="T29" fmla="*/ 160 h 418"/>
                <a:gd name="T30" fmla="*/ 23 w 210"/>
                <a:gd name="T31" fmla="*/ 193 h 418"/>
                <a:gd name="T32" fmla="*/ 11 w 210"/>
                <a:gd name="T33" fmla="*/ 239 h 418"/>
                <a:gd name="T34" fmla="*/ 3 w 210"/>
                <a:gd name="T35" fmla="*/ 293 h 418"/>
                <a:gd name="T36" fmla="*/ 2 w 210"/>
                <a:gd name="T37" fmla="*/ 313 h 418"/>
                <a:gd name="T38" fmla="*/ 2 w 210"/>
                <a:gd name="T39" fmla="*/ 368 h 418"/>
                <a:gd name="T40" fmla="*/ 6 w 210"/>
                <a:gd name="T41" fmla="*/ 398 h 418"/>
                <a:gd name="T42" fmla="*/ 14 w 210"/>
                <a:gd name="T43" fmla="*/ 412 h 418"/>
                <a:gd name="T44" fmla="*/ 23 w 210"/>
                <a:gd name="T45" fmla="*/ 416 h 418"/>
                <a:gd name="T46" fmla="*/ 27 w 210"/>
                <a:gd name="T47" fmla="*/ 418 h 418"/>
                <a:gd name="T48" fmla="*/ 62 w 210"/>
                <a:gd name="T49" fmla="*/ 416 h 418"/>
                <a:gd name="T50" fmla="*/ 83 w 210"/>
                <a:gd name="T51" fmla="*/ 410 h 418"/>
                <a:gd name="T52" fmla="*/ 87 w 210"/>
                <a:gd name="T53" fmla="*/ 409 h 418"/>
                <a:gd name="T54" fmla="*/ 93 w 210"/>
                <a:gd name="T55" fmla="*/ 392 h 418"/>
                <a:gd name="T56" fmla="*/ 96 w 210"/>
                <a:gd name="T57" fmla="*/ 355 h 418"/>
                <a:gd name="T58" fmla="*/ 99 w 210"/>
                <a:gd name="T59" fmla="*/ 334 h 418"/>
                <a:gd name="T60" fmla="*/ 105 w 210"/>
                <a:gd name="T61" fmla="*/ 290 h 418"/>
                <a:gd name="T62" fmla="*/ 111 w 210"/>
                <a:gd name="T63" fmla="*/ 277 h 418"/>
                <a:gd name="T64" fmla="*/ 122 w 210"/>
                <a:gd name="T65" fmla="*/ 263 h 418"/>
                <a:gd name="T66" fmla="*/ 153 w 210"/>
                <a:gd name="T67" fmla="*/ 229 h 418"/>
                <a:gd name="T68" fmla="*/ 187 w 210"/>
                <a:gd name="T69" fmla="*/ 200 h 418"/>
                <a:gd name="T70" fmla="*/ 210 w 210"/>
                <a:gd name="T71" fmla="*/ 185 h 418"/>
                <a:gd name="T72" fmla="*/ 177 w 210"/>
                <a:gd name="T73" fmla="*/ 163 h 418"/>
                <a:gd name="T74" fmla="*/ 152 w 210"/>
                <a:gd name="T75" fmla="*/ 141 h 418"/>
                <a:gd name="T76" fmla="*/ 135 w 210"/>
                <a:gd name="T77" fmla="*/ 117 h 418"/>
                <a:gd name="T78" fmla="*/ 128 w 210"/>
                <a:gd name="T79" fmla="*/ 97 h 418"/>
                <a:gd name="T80" fmla="*/ 120 w 210"/>
                <a:gd name="T81" fmla="*/ 64 h 418"/>
                <a:gd name="T82" fmla="*/ 120 w 210"/>
                <a:gd name="T83" fmla="*/ 48 h 418"/>
                <a:gd name="T84" fmla="*/ 117 w 210"/>
                <a:gd name="T85" fmla="*/ 21 h 418"/>
                <a:gd name="T86" fmla="*/ 120 w 210"/>
                <a:gd name="T87" fmla="*/ 10 h 418"/>
                <a:gd name="T88" fmla="*/ 131 w 210"/>
                <a:gd name="T89"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0" h="418">
                  <a:moveTo>
                    <a:pt x="131" y="0"/>
                  </a:moveTo>
                  <a:lnTo>
                    <a:pt x="131" y="0"/>
                  </a:lnTo>
                  <a:lnTo>
                    <a:pt x="113" y="3"/>
                  </a:lnTo>
                  <a:lnTo>
                    <a:pt x="99" y="4"/>
                  </a:lnTo>
                  <a:lnTo>
                    <a:pt x="89" y="7"/>
                  </a:lnTo>
                  <a:lnTo>
                    <a:pt x="89" y="7"/>
                  </a:lnTo>
                  <a:lnTo>
                    <a:pt x="77" y="9"/>
                  </a:lnTo>
                  <a:lnTo>
                    <a:pt x="59" y="10"/>
                  </a:lnTo>
                  <a:lnTo>
                    <a:pt x="35" y="13"/>
                  </a:lnTo>
                  <a:lnTo>
                    <a:pt x="35" y="13"/>
                  </a:lnTo>
                  <a:lnTo>
                    <a:pt x="32" y="15"/>
                  </a:lnTo>
                  <a:lnTo>
                    <a:pt x="26" y="22"/>
                  </a:lnTo>
                  <a:lnTo>
                    <a:pt x="24" y="28"/>
                  </a:lnTo>
                  <a:lnTo>
                    <a:pt x="21" y="36"/>
                  </a:lnTo>
                  <a:lnTo>
                    <a:pt x="21" y="43"/>
                  </a:lnTo>
                  <a:lnTo>
                    <a:pt x="21" y="54"/>
                  </a:lnTo>
                  <a:lnTo>
                    <a:pt x="21" y="54"/>
                  </a:lnTo>
                  <a:lnTo>
                    <a:pt x="23" y="63"/>
                  </a:lnTo>
                  <a:lnTo>
                    <a:pt x="26" y="69"/>
                  </a:lnTo>
                  <a:lnTo>
                    <a:pt x="29" y="73"/>
                  </a:lnTo>
                  <a:lnTo>
                    <a:pt x="32" y="78"/>
                  </a:lnTo>
                  <a:lnTo>
                    <a:pt x="38" y="79"/>
                  </a:lnTo>
                  <a:lnTo>
                    <a:pt x="45" y="79"/>
                  </a:lnTo>
                  <a:lnTo>
                    <a:pt x="65" y="78"/>
                  </a:lnTo>
                  <a:lnTo>
                    <a:pt x="65" y="78"/>
                  </a:lnTo>
                  <a:lnTo>
                    <a:pt x="63" y="94"/>
                  </a:lnTo>
                  <a:lnTo>
                    <a:pt x="60" y="109"/>
                  </a:lnTo>
                  <a:lnTo>
                    <a:pt x="56" y="126"/>
                  </a:lnTo>
                  <a:lnTo>
                    <a:pt x="56" y="126"/>
                  </a:lnTo>
                  <a:lnTo>
                    <a:pt x="38" y="160"/>
                  </a:lnTo>
                  <a:lnTo>
                    <a:pt x="23" y="193"/>
                  </a:lnTo>
                  <a:lnTo>
                    <a:pt x="23" y="193"/>
                  </a:lnTo>
                  <a:lnTo>
                    <a:pt x="18" y="211"/>
                  </a:lnTo>
                  <a:lnTo>
                    <a:pt x="11" y="239"/>
                  </a:lnTo>
                  <a:lnTo>
                    <a:pt x="5" y="274"/>
                  </a:lnTo>
                  <a:lnTo>
                    <a:pt x="3" y="293"/>
                  </a:lnTo>
                  <a:lnTo>
                    <a:pt x="2" y="313"/>
                  </a:lnTo>
                  <a:lnTo>
                    <a:pt x="2" y="313"/>
                  </a:lnTo>
                  <a:lnTo>
                    <a:pt x="0" y="352"/>
                  </a:lnTo>
                  <a:lnTo>
                    <a:pt x="2" y="368"/>
                  </a:lnTo>
                  <a:lnTo>
                    <a:pt x="3" y="385"/>
                  </a:lnTo>
                  <a:lnTo>
                    <a:pt x="6" y="398"/>
                  </a:lnTo>
                  <a:lnTo>
                    <a:pt x="11" y="409"/>
                  </a:lnTo>
                  <a:lnTo>
                    <a:pt x="14" y="412"/>
                  </a:lnTo>
                  <a:lnTo>
                    <a:pt x="18" y="415"/>
                  </a:lnTo>
                  <a:lnTo>
                    <a:pt x="23" y="416"/>
                  </a:lnTo>
                  <a:lnTo>
                    <a:pt x="27" y="418"/>
                  </a:lnTo>
                  <a:lnTo>
                    <a:pt x="27" y="418"/>
                  </a:lnTo>
                  <a:lnTo>
                    <a:pt x="45" y="418"/>
                  </a:lnTo>
                  <a:lnTo>
                    <a:pt x="62" y="416"/>
                  </a:lnTo>
                  <a:lnTo>
                    <a:pt x="74" y="413"/>
                  </a:lnTo>
                  <a:lnTo>
                    <a:pt x="83" y="410"/>
                  </a:lnTo>
                  <a:lnTo>
                    <a:pt x="83" y="410"/>
                  </a:lnTo>
                  <a:lnTo>
                    <a:pt x="87" y="409"/>
                  </a:lnTo>
                  <a:lnTo>
                    <a:pt x="89" y="404"/>
                  </a:lnTo>
                  <a:lnTo>
                    <a:pt x="93" y="392"/>
                  </a:lnTo>
                  <a:lnTo>
                    <a:pt x="95" y="376"/>
                  </a:lnTo>
                  <a:lnTo>
                    <a:pt x="96" y="355"/>
                  </a:lnTo>
                  <a:lnTo>
                    <a:pt x="96" y="355"/>
                  </a:lnTo>
                  <a:lnTo>
                    <a:pt x="99" y="334"/>
                  </a:lnTo>
                  <a:lnTo>
                    <a:pt x="102" y="311"/>
                  </a:lnTo>
                  <a:lnTo>
                    <a:pt x="105" y="290"/>
                  </a:lnTo>
                  <a:lnTo>
                    <a:pt x="108" y="283"/>
                  </a:lnTo>
                  <a:lnTo>
                    <a:pt x="111" y="277"/>
                  </a:lnTo>
                  <a:lnTo>
                    <a:pt x="111" y="277"/>
                  </a:lnTo>
                  <a:lnTo>
                    <a:pt x="122" y="263"/>
                  </a:lnTo>
                  <a:lnTo>
                    <a:pt x="140" y="242"/>
                  </a:lnTo>
                  <a:lnTo>
                    <a:pt x="153" y="229"/>
                  </a:lnTo>
                  <a:lnTo>
                    <a:pt x="169" y="215"/>
                  </a:lnTo>
                  <a:lnTo>
                    <a:pt x="187" y="200"/>
                  </a:lnTo>
                  <a:lnTo>
                    <a:pt x="210" y="185"/>
                  </a:lnTo>
                  <a:lnTo>
                    <a:pt x="210" y="185"/>
                  </a:lnTo>
                  <a:lnTo>
                    <a:pt x="199" y="179"/>
                  </a:lnTo>
                  <a:lnTo>
                    <a:pt x="177" y="163"/>
                  </a:lnTo>
                  <a:lnTo>
                    <a:pt x="163" y="151"/>
                  </a:lnTo>
                  <a:lnTo>
                    <a:pt x="152" y="141"/>
                  </a:lnTo>
                  <a:lnTo>
                    <a:pt x="141" y="129"/>
                  </a:lnTo>
                  <a:lnTo>
                    <a:pt x="135" y="117"/>
                  </a:lnTo>
                  <a:lnTo>
                    <a:pt x="135" y="117"/>
                  </a:lnTo>
                  <a:lnTo>
                    <a:pt x="128" y="97"/>
                  </a:lnTo>
                  <a:lnTo>
                    <a:pt x="123" y="81"/>
                  </a:lnTo>
                  <a:lnTo>
                    <a:pt x="120" y="64"/>
                  </a:lnTo>
                  <a:lnTo>
                    <a:pt x="120" y="48"/>
                  </a:lnTo>
                  <a:lnTo>
                    <a:pt x="120" y="48"/>
                  </a:lnTo>
                  <a:lnTo>
                    <a:pt x="119" y="31"/>
                  </a:lnTo>
                  <a:lnTo>
                    <a:pt x="117" y="21"/>
                  </a:lnTo>
                  <a:lnTo>
                    <a:pt x="117" y="15"/>
                  </a:lnTo>
                  <a:lnTo>
                    <a:pt x="120" y="10"/>
                  </a:lnTo>
                  <a:lnTo>
                    <a:pt x="125" y="6"/>
                  </a:lnTo>
                  <a:lnTo>
                    <a:pt x="131" y="0"/>
                  </a:lnTo>
                  <a:lnTo>
                    <a:pt x="131"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3" name="Freeform 69">
              <a:extLst>
                <a:ext uri="{FF2B5EF4-FFF2-40B4-BE49-F238E27FC236}">
                  <a16:creationId xmlns:a16="http://schemas.microsoft.com/office/drawing/2014/main" id="{84AB1A20-CFAD-4EDA-A008-956B1B5EBDEF}"/>
                </a:ext>
              </a:extLst>
            </p:cNvPr>
            <p:cNvSpPr>
              <a:spLocks/>
            </p:cNvSpPr>
            <p:nvPr/>
          </p:nvSpPr>
          <p:spPr bwMode="auto">
            <a:xfrm>
              <a:off x="3626" y="1872"/>
              <a:ext cx="21" cy="29"/>
            </a:xfrm>
            <a:custGeom>
              <a:avLst/>
              <a:gdLst>
                <a:gd name="T0" fmla="*/ 12 w 42"/>
                <a:gd name="T1" fmla="*/ 0 h 58"/>
                <a:gd name="T2" fmla="*/ 12 w 42"/>
                <a:gd name="T3" fmla="*/ 0 h 58"/>
                <a:gd name="T4" fmla="*/ 0 w 42"/>
                <a:gd name="T5" fmla="*/ 58 h 58"/>
                <a:gd name="T6" fmla="*/ 0 w 42"/>
                <a:gd name="T7" fmla="*/ 58 h 58"/>
                <a:gd name="T8" fmla="*/ 13 w 42"/>
                <a:gd name="T9" fmla="*/ 56 h 58"/>
                <a:gd name="T10" fmla="*/ 27 w 42"/>
                <a:gd name="T11" fmla="*/ 55 h 58"/>
                <a:gd name="T12" fmla="*/ 42 w 42"/>
                <a:gd name="T13" fmla="*/ 53 h 58"/>
                <a:gd name="T14" fmla="*/ 12 w 42"/>
                <a:gd name="T15" fmla="*/ 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12" y="0"/>
                  </a:moveTo>
                  <a:lnTo>
                    <a:pt x="12" y="0"/>
                  </a:lnTo>
                  <a:lnTo>
                    <a:pt x="0" y="58"/>
                  </a:lnTo>
                  <a:lnTo>
                    <a:pt x="0" y="58"/>
                  </a:lnTo>
                  <a:lnTo>
                    <a:pt x="13" y="56"/>
                  </a:lnTo>
                  <a:lnTo>
                    <a:pt x="27" y="55"/>
                  </a:lnTo>
                  <a:lnTo>
                    <a:pt x="42" y="53"/>
                  </a:lnTo>
                  <a:lnTo>
                    <a:pt x="12" y="0"/>
                  </a:ln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 name="Freeform 70">
              <a:extLst>
                <a:ext uri="{FF2B5EF4-FFF2-40B4-BE49-F238E27FC236}">
                  <a16:creationId xmlns:a16="http://schemas.microsoft.com/office/drawing/2014/main" id="{29D4C28F-82A4-4E95-8BD1-05F28E80CFE7}"/>
                </a:ext>
              </a:extLst>
            </p:cNvPr>
            <p:cNvSpPr>
              <a:spLocks/>
            </p:cNvSpPr>
            <p:nvPr/>
          </p:nvSpPr>
          <p:spPr bwMode="auto">
            <a:xfrm>
              <a:off x="3576" y="1495"/>
              <a:ext cx="99" cy="147"/>
            </a:xfrm>
            <a:custGeom>
              <a:avLst/>
              <a:gdLst>
                <a:gd name="T0" fmla="*/ 10 w 197"/>
                <a:gd name="T1" fmla="*/ 0 h 293"/>
                <a:gd name="T2" fmla="*/ 10 w 197"/>
                <a:gd name="T3" fmla="*/ 0 h 293"/>
                <a:gd name="T4" fmla="*/ 10 w 197"/>
                <a:gd name="T5" fmla="*/ 8 h 293"/>
                <a:gd name="T6" fmla="*/ 11 w 197"/>
                <a:gd name="T7" fmla="*/ 14 h 293"/>
                <a:gd name="T8" fmla="*/ 16 w 197"/>
                <a:gd name="T9" fmla="*/ 20 h 293"/>
                <a:gd name="T10" fmla="*/ 16 w 197"/>
                <a:gd name="T11" fmla="*/ 20 h 293"/>
                <a:gd name="T12" fmla="*/ 32 w 197"/>
                <a:gd name="T13" fmla="*/ 39 h 293"/>
                <a:gd name="T14" fmla="*/ 43 w 197"/>
                <a:gd name="T15" fmla="*/ 49 h 293"/>
                <a:gd name="T16" fmla="*/ 53 w 197"/>
                <a:gd name="T17" fmla="*/ 60 h 293"/>
                <a:gd name="T18" fmla="*/ 53 w 197"/>
                <a:gd name="T19" fmla="*/ 60 h 293"/>
                <a:gd name="T20" fmla="*/ 65 w 197"/>
                <a:gd name="T21" fmla="*/ 66 h 293"/>
                <a:gd name="T22" fmla="*/ 80 w 197"/>
                <a:gd name="T23" fmla="*/ 70 h 293"/>
                <a:gd name="T24" fmla="*/ 94 w 197"/>
                <a:gd name="T25" fmla="*/ 73 h 293"/>
                <a:gd name="T26" fmla="*/ 104 w 197"/>
                <a:gd name="T27" fmla="*/ 75 h 293"/>
                <a:gd name="T28" fmla="*/ 104 w 197"/>
                <a:gd name="T29" fmla="*/ 75 h 293"/>
                <a:gd name="T30" fmla="*/ 112 w 197"/>
                <a:gd name="T31" fmla="*/ 75 h 293"/>
                <a:gd name="T32" fmla="*/ 119 w 197"/>
                <a:gd name="T33" fmla="*/ 73 h 293"/>
                <a:gd name="T34" fmla="*/ 136 w 197"/>
                <a:gd name="T35" fmla="*/ 66 h 293"/>
                <a:gd name="T36" fmla="*/ 136 w 197"/>
                <a:gd name="T37" fmla="*/ 66 h 293"/>
                <a:gd name="T38" fmla="*/ 146 w 197"/>
                <a:gd name="T39" fmla="*/ 60 h 293"/>
                <a:gd name="T40" fmla="*/ 158 w 197"/>
                <a:gd name="T41" fmla="*/ 52 h 293"/>
                <a:gd name="T42" fmla="*/ 176 w 197"/>
                <a:gd name="T43" fmla="*/ 40 h 293"/>
                <a:gd name="T44" fmla="*/ 176 w 197"/>
                <a:gd name="T45" fmla="*/ 40 h 293"/>
                <a:gd name="T46" fmla="*/ 181 w 197"/>
                <a:gd name="T47" fmla="*/ 34 h 293"/>
                <a:gd name="T48" fmla="*/ 184 w 197"/>
                <a:gd name="T49" fmla="*/ 29 h 293"/>
                <a:gd name="T50" fmla="*/ 187 w 197"/>
                <a:gd name="T51" fmla="*/ 15 h 293"/>
                <a:gd name="T52" fmla="*/ 187 w 197"/>
                <a:gd name="T53" fmla="*/ 15 h 293"/>
                <a:gd name="T54" fmla="*/ 187 w 197"/>
                <a:gd name="T55" fmla="*/ 14 h 293"/>
                <a:gd name="T56" fmla="*/ 188 w 197"/>
                <a:gd name="T57" fmla="*/ 14 h 293"/>
                <a:gd name="T58" fmla="*/ 191 w 197"/>
                <a:gd name="T59" fmla="*/ 18 h 293"/>
                <a:gd name="T60" fmla="*/ 196 w 197"/>
                <a:gd name="T61" fmla="*/ 26 h 293"/>
                <a:gd name="T62" fmla="*/ 197 w 197"/>
                <a:gd name="T63" fmla="*/ 33 h 293"/>
                <a:gd name="T64" fmla="*/ 197 w 197"/>
                <a:gd name="T65" fmla="*/ 33 h 293"/>
                <a:gd name="T66" fmla="*/ 196 w 197"/>
                <a:gd name="T67" fmla="*/ 39 h 293"/>
                <a:gd name="T68" fmla="*/ 194 w 197"/>
                <a:gd name="T69" fmla="*/ 46 h 293"/>
                <a:gd name="T70" fmla="*/ 191 w 197"/>
                <a:gd name="T71" fmla="*/ 55 h 293"/>
                <a:gd name="T72" fmla="*/ 191 w 197"/>
                <a:gd name="T73" fmla="*/ 61 h 293"/>
                <a:gd name="T74" fmla="*/ 191 w 197"/>
                <a:gd name="T75" fmla="*/ 61 h 293"/>
                <a:gd name="T76" fmla="*/ 185 w 197"/>
                <a:gd name="T77" fmla="*/ 87 h 293"/>
                <a:gd name="T78" fmla="*/ 175 w 197"/>
                <a:gd name="T79" fmla="*/ 132 h 293"/>
                <a:gd name="T80" fmla="*/ 158 w 197"/>
                <a:gd name="T81" fmla="*/ 196 h 293"/>
                <a:gd name="T82" fmla="*/ 127 w 197"/>
                <a:gd name="T83" fmla="*/ 273 h 293"/>
                <a:gd name="T84" fmla="*/ 112 w 197"/>
                <a:gd name="T85" fmla="*/ 293 h 293"/>
                <a:gd name="T86" fmla="*/ 94 w 197"/>
                <a:gd name="T87" fmla="*/ 273 h 293"/>
                <a:gd name="T88" fmla="*/ 40 w 197"/>
                <a:gd name="T89" fmla="*/ 132 h 293"/>
                <a:gd name="T90" fmla="*/ 4 w 197"/>
                <a:gd name="T91" fmla="*/ 57 h 293"/>
                <a:gd name="T92" fmla="*/ 1 w 197"/>
                <a:gd name="T93" fmla="*/ 39 h 293"/>
                <a:gd name="T94" fmla="*/ 1 w 197"/>
                <a:gd name="T95" fmla="*/ 39 h 293"/>
                <a:gd name="T96" fmla="*/ 0 w 197"/>
                <a:gd name="T97" fmla="*/ 29 h 293"/>
                <a:gd name="T98" fmla="*/ 0 w 197"/>
                <a:gd name="T99" fmla="*/ 12 h 293"/>
                <a:gd name="T100" fmla="*/ 0 w 197"/>
                <a:gd name="T101" fmla="*/ 12 h 293"/>
                <a:gd name="T102" fmla="*/ 0 w 197"/>
                <a:gd name="T103" fmla="*/ 8 h 293"/>
                <a:gd name="T104" fmla="*/ 2 w 197"/>
                <a:gd name="T105" fmla="*/ 3 h 293"/>
                <a:gd name="T106" fmla="*/ 5 w 197"/>
                <a:gd name="T107" fmla="*/ 2 h 293"/>
                <a:gd name="T108" fmla="*/ 10 w 197"/>
                <a:gd name="T109" fmla="*/ 0 h 293"/>
                <a:gd name="T110" fmla="*/ 10 w 197"/>
                <a:gd name="T111"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7" h="293">
                  <a:moveTo>
                    <a:pt x="10" y="0"/>
                  </a:moveTo>
                  <a:lnTo>
                    <a:pt x="10" y="0"/>
                  </a:lnTo>
                  <a:lnTo>
                    <a:pt x="10" y="8"/>
                  </a:lnTo>
                  <a:lnTo>
                    <a:pt x="11" y="14"/>
                  </a:lnTo>
                  <a:lnTo>
                    <a:pt x="16" y="20"/>
                  </a:lnTo>
                  <a:lnTo>
                    <a:pt x="16" y="20"/>
                  </a:lnTo>
                  <a:lnTo>
                    <a:pt x="32" y="39"/>
                  </a:lnTo>
                  <a:lnTo>
                    <a:pt x="43" y="49"/>
                  </a:lnTo>
                  <a:lnTo>
                    <a:pt x="53" y="60"/>
                  </a:lnTo>
                  <a:lnTo>
                    <a:pt x="53" y="60"/>
                  </a:lnTo>
                  <a:lnTo>
                    <a:pt x="65" y="66"/>
                  </a:lnTo>
                  <a:lnTo>
                    <a:pt x="80" y="70"/>
                  </a:lnTo>
                  <a:lnTo>
                    <a:pt x="94" y="73"/>
                  </a:lnTo>
                  <a:lnTo>
                    <a:pt x="104" y="75"/>
                  </a:lnTo>
                  <a:lnTo>
                    <a:pt x="104" y="75"/>
                  </a:lnTo>
                  <a:lnTo>
                    <a:pt x="112" y="75"/>
                  </a:lnTo>
                  <a:lnTo>
                    <a:pt x="119" y="73"/>
                  </a:lnTo>
                  <a:lnTo>
                    <a:pt x="136" y="66"/>
                  </a:lnTo>
                  <a:lnTo>
                    <a:pt x="136" y="66"/>
                  </a:lnTo>
                  <a:lnTo>
                    <a:pt x="146" y="60"/>
                  </a:lnTo>
                  <a:lnTo>
                    <a:pt x="158" y="52"/>
                  </a:lnTo>
                  <a:lnTo>
                    <a:pt x="176" y="40"/>
                  </a:lnTo>
                  <a:lnTo>
                    <a:pt x="176" y="40"/>
                  </a:lnTo>
                  <a:lnTo>
                    <a:pt x="181" y="34"/>
                  </a:lnTo>
                  <a:lnTo>
                    <a:pt x="184" y="29"/>
                  </a:lnTo>
                  <a:lnTo>
                    <a:pt x="187" y="15"/>
                  </a:lnTo>
                  <a:lnTo>
                    <a:pt x="187" y="15"/>
                  </a:lnTo>
                  <a:lnTo>
                    <a:pt x="187" y="14"/>
                  </a:lnTo>
                  <a:lnTo>
                    <a:pt x="188" y="14"/>
                  </a:lnTo>
                  <a:lnTo>
                    <a:pt x="191" y="18"/>
                  </a:lnTo>
                  <a:lnTo>
                    <a:pt x="196" y="26"/>
                  </a:lnTo>
                  <a:lnTo>
                    <a:pt x="197" y="33"/>
                  </a:lnTo>
                  <a:lnTo>
                    <a:pt x="197" y="33"/>
                  </a:lnTo>
                  <a:lnTo>
                    <a:pt x="196" y="39"/>
                  </a:lnTo>
                  <a:lnTo>
                    <a:pt x="194" y="46"/>
                  </a:lnTo>
                  <a:lnTo>
                    <a:pt x="191" y="55"/>
                  </a:lnTo>
                  <a:lnTo>
                    <a:pt x="191" y="61"/>
                  </a:lnTo>
                  <a:lnTo>
                    <a:pt x="191" y="61"/>
                  </a:lnTo>
                  <a:lnTo>
                    <a:pt x="185" y="87"/>
                  </a:lnTo>
                  <a:lnTo>
                    <a:pt x="175" y="132"/>
                  </a:lnTo>
                  <a:lnTo>
                    <a:pt x="158" y="196"/>
                  </a:lnTo>
                  <a:lnTo>
                    <a:pt x="127" y="273"/>
                  </a:lnTo>
                  <a:lnTo>
                    <a:pt x="112" y="293"/>
                  </a:lnTo>
                  <a:lnTo>
                    <a:pt x="94" y="273"/>
                  </a:lnTo>
                  <a:lnTo>
                    <a:pt x="40" y="132"/>
                  </a:lnTo>
                  <a:lnTo>
                    <a:pt x="4" y="57"/>
                  </a:lnTo>
                  <a:lnTo>
                    <a:pt x="1" y="39"/>
                  </a:lnTo>
                  <a:lnTo>
                    <a:pt x="1" y="39"/>
                  </a:lnTo>
                  <a:lnTo>
                    <a:pt x="0" y="29"/>
                  </a:lnTo>
                  <a:lnTo>
                    <a:pt x="0" y="12"/>
                  </a:lnTo>
                  <a:lnTo>
                    <a:pt x="0" y="12"/>
                  </a:lnTo>
                  <a:lnTo>
                    <a:pt x="0" y="8"/>
                  </a:lnTo>
                  <a:lnTo>
                    <a:pt x="2" y="3"/>
                  </a:lnTo>
                  <a:lnTo>
                    <a:pt x="5" y="2"/>
                  </a:lnTo>
                  <a:lnTo>
                    <a:pt x="10" y="0"/>
                  </a:lnTo>
                  <a:lnTo>
                    <a:pt x="10" y="0"/>
                  </a:ln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 name="Freeform 71">
              <a:extLst>
                <a:ext uri="{FF2B5EF4-FFF2-40B4-BE49-F238E27FC236}">
                  <a16:creationId xmlns:a16="http://schemas.microsoft.com/office/drawing/2014/main" id="{7B1A6864-A899-400C-BB9E-498BDB822E93}"/>
                </a:ext>
              </a:extLst>
            </p:cNvPr>
            <p:cNvSpPr>
              <a:spLocks/>
            </p:cNvSpPr>
            <p:nvPr/>
          </p:nvSpPr>
          <p:spPr bwMode="auto">
            <a:xfrm>
              <a:off x="3599" y="1625"/>
              <a:ext cx="56" cy="147"/>
            </a:xfrm>
            <a:custGeom>
              <a:avLst/>
              <a:gdLst>
                <a:gd name="T0" fmla="*/ 31 w 112"/>
                <a:gd name="T1" fmla="*/ 290 h 293"/>
                <a:gd name="T2" fmla="*/ 42 w 112"/>
                <a:gd name="T3" fmla="*/ 281 h 293"/>
                <a:gd name="T4" fmla="*/ 52 w 112"/>
                <a:gd name="T5" fmla="*/ 263 h 293"/>
                <a:gd name="T6" fmla="*/ 55 w 112"/>
                <a:gd name="T7" fmla="*/ 255 h 293"/>
                <a:gd name="T8" fmla="*/ 58 w 112"/>
                <a:gd name="T9" fmla="*/ 269 h 293"/>
                <a:gd name="T10" fmla="*/ 64 w 112"/>
                <a:gd name="T11" fmla="*/ 276 h 293"/>
                <a:gd name="T12" fmla="*/ 90 w 112"/>
                <a:gd name="T13" fmla="*/ 293 h 293"/>
                <a:gd name="T14" fmla="*/ 93 w 112"/>
                <a:gd name="T15" fmla="*/ 282 h 293"/>
                <a:gd name="T16" fmla="*/ 109 w 112"/>
                <a:gd name="T17" fmla="*/ 226 h 293"/>
                <a:gd name="T18" fmla="*/ 112 w 112"/>
                <a:gd name="T19" fmla="*/ 196 h 293"/>
                <a:gd name="T20" fmla="*/ 112 w 112"/>
                <a:gd name="T21" fmla="*/ 173 h 293"/>
                <a:gd name="T22" fmla="*/ 108 w 112"/>
                <a:gd name="T23" fmla="*/ 145 h 293"/>
                <a:gd name="T24" fmla="*/ 100 w 112"/>
                <a:gd name="T25" fmla="*/ 131 h 293"/>
                <a:gd name="T26" fmla="*/ 94 w 112"/>
                <a:gd name="T27" fmla="*/ 116 h 293"/>
                <a:gd name="T28" fmla="*/ 85 w 112"/>
                <a:gd name="T29" fmla="*/ 94 h 293"/>
                <a:gd name="T30" fmla="*/ 82 w 112"/>
                <a:gd name="T31" fmla="*/ 59 h 293"/>
                <a:gd name="T32" fmla="*/ 82 w 112"/>
                <a:gd name="T33" fmla="*/ 38 h 293"/>
                <a:gd name="T34" fmla="*/ 79 w 112"/>
                <a:gd name="T35" fmla="*/ 19 h 293"/>
                <a:gd name="T36" fmla="*/ 73 w 112"/>
                <a:gd name="T37" fmla="*/ 12 h 293"/>
                <a:gd name="T38" fmla="*/ 69 w 112"/>
                <a:gd name="T39" fmla="*/ 9 h 293"/>
                <a:gd name="T40" fmla="*/ 64 w 112"/>
                <a:gd name="T41" fmla="*/ 1 h 293"/>
                <a:gd name="T42" fmla="*/ 61 w 112"/>
                <a:gd name="T43" fmla="*/ 0 h 293"/>
                <a:gd name="T44" fmla="*/ 54 w 112"/>
                <a:gd name="T45" fmla="*/ 3 h 293"/>
                <a:gd name="T46" fmla="*/ 48 w 112"/>
                <a:gd name="T47" fmla="*/ 1 h 293"/>
                <a:gd name="T48" fmla="*/ 42 w 112"/>
                <a:gd name="T49" fmla="*/ 0 h 293"/>
                <a:gd name="T50" fmla="*/ 40 w 112"/>
                <a:gd name="T51" fmla="*/ 1 h 293"/>
                <a:gd name="T52" fmla="*/ 31 w 112"/>
                <a:gd name="T53" fmla="*/ 16 h 293"/>
                <a:gd name="T54" fmla="*/ 28 w 112"/>
                <a:gd name="T55" fmla="*/ 25 h 293"/>
                <a:gd name="T56" fmla="*/ 27 w 112"/>
                <a:gd name="T57" fmla="*/ 43 h 293"/>
                <a:gd name="T58" fmla="*/ 27 w 112"/>
                <a:gd name="T59" fmla="*/ 70 h 293"/>
                <a:gd name="T60" fmla="*/ 27 w 112"/>
                <a:gd name="T61" fmla="*/ 100 h 293"/>
                <a:gd name="T62" fmla="*/ 24 w 112"/>
                <a:gd name="T63" fmla="*/ 112 h 293"/>
                <a:gd name="T64" fmla="*/ 10 w 112"/>
                <a:gd name="T65" fmla="*/ 146 h 293"/>
                <a:gd name="T66" fmla="*/ 7 w 112"/>
                <a:gd name="T67" fmla="*/ 158 h 293"/>
                <a:gd name="T68" fmla="*/ 1 w 112"/>
                <a:gd name="T69" fmla="*/ 184 h 293"/>
                <a:gd name="T70" fmla="*/ 0 w 112"/>
                <a:gd name="T71" fmla="*/ 193 h 293"/>
                <a:gd name="T72" fmla="*/ 7 w 112"/>
                <a:gd name="T73" fmla="*/ 223 h 293"/>
                <a:gd name="T74" fmla="*/ 31 w 112"/>
                <a:gd name="T75" fmla="*/ 29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293">
                  <a:moveTo>
                    <a:pt x="31" y="290"/>
                  </a:moveTo>
                  <a:lnTo>
                    <a:pt x="31" y="290"/>
                  </a:lnTo>
                  <a:lnTo>
                    <a:pt x="34" y="287"/>
                  </a:lnTo>
                  <a:lnTo>
                    <a:pt x="42" y="281"/>
                  </a:lnTo>
                  <a:lnTo>
                    <a:pt x="49" y="270"/>
                  </a:lnTo>
                  <a:lnTo>
                    <a:pt x="52" y="263"/>
                  </a:lnTo>
                  <a:lnTo>
                    <a:pt x="55" y="255"/>
                  </a:lnTo>
                  <a:lnTo>
                    <a:pt x="55" y="255"/>
                  </a:lnTo>
                  <a:lnTo>
                    <a:pt x="55" y="260"/>
                  </a:lnTo>
                  <a:lnTo>
                    <a:pt x="58" y="269"/>
                  </a:lnTo>
                  <a:lnTo>
                    <a:pt x="58" y="269"/>
                  </a:lnTo>
                  <a:lnTo>
                    <a:pt x="64" y="276"/>
                  </a:lnTo>
                  <a:lnTo>
                    <a:pt x="75" y="284"/>
                  </a:lnTo>
                  <a:lnTo>
                    <a:pt x="90" y="293"/>
                  </a:lnTo>
                  <a:lnTo>
                    <a:pt x="90" y="293"/>
                  </a:lnTo>
                  <a:lnTo>
                    <a:pt x="93" y="282"/>
                  </a:lnTo>
                  <a:lnTo>
                    <a:pt x="102" y="257"/>
                  </a:lnTo>
                  <a:lnTo>
                    <a:pt x="109" y="226"/>
                  </a:lnTo>
                  <a:lnTo>
                    <a:pt x="112" y="209"/>
                  </a:lnTo>
                  <a:lnTo>
                    <a:pt x="112" y="196"/>
                  </a:lnTo>
                  <a:lnTo>
                    <a:pt x="112" y="196"/>
                  </a:lnTo>
                  <a:lnTo>
                    <a:pt x="112" y="173"/>
                  </a:lnTo>
                  <a:lnTo>
                    <a:pt x="111" y="155"/>
                  </a:lnTo>
                  <a:lnTo>
                    <a:pt x="108" y="145"/>
                  </a:lnTo>
                  <a:lnTo>
                    <a:pt x="108" y="145"/>
                  </a:lnTo>
                  <a:lnTo>
                    <a:pt x="100" y="131"/>
                  </a:lnTo>
                  <a:lnTo>
                    <a:pt x="94" y="116"/>
                  </a:lnTo>
                  <a:lnTo>
                    <a:pt x="94" y="116"/>
                  </a:lnTo>
                  <a:lnTo>
                    <a:pt x="88" y="104"/>
                  </a:lnTo>
                  <a:lnTo>
                    <a:pt x="85" y="94"/>
                  </a:lnTo>
                  <a:lnTo>
                    <a:pt x="85" y="94"/>
                  </a:lnTo>
                  <a:lnTo>
                    <a:pt x="82" y="59"/>
                  </a:lnTo>
                  <a:lnTo>
                    <a:pt x="82" y="59"/>
                  </a:lnTo>
                  <a:lnTo>
                    <a:pt x="82" y="38"/>
                  </a:lnTo>
                  <a:lnTo>
                    <a:pt x="81" y="26"/>
                  </a:lnTo>
                  <a:lnTo>
                    <a:pt x="79" y="19"/>
                  </a:lnTo>
                  <a:lnTo>
                    <a:pt x="79" y="19"/>
                  </a:lnTo>
                  <a:lnTo>
                    <a:pt x="73" y="12"/>
                  </a:lnTo>
                  <a:lnTo>
                    <a:pt x="69" y="9"/>
                  </a:lnTo>
                  <a:lnTo>
                    <a:pt x="69" y="9"/>
                  </a:lnTo>
                  <a:lnTo>
                    <a:pt x="64" y="1"/>
                  </a:lnTo>
                  <a:lnTo>
                    <a:pt x="64" y="1"/>
                  </a:lnTo>
                  <a:lnTo>
                    <a:pt x="64" y="0"/>
                  </a:lnTo>
                  <a:lnTo>
                    <a:pt x="61" y="0"/>
                  </a:lnTo>
                  <a:lnTo>
                    <a:pt x="58" y="1"/>
                  </a:lnTo>
                  <a:lnTo>
                    <a:pt x="54" y="3"/>
                  </a:lnTo>
                  <a:lnTo>
                    <a:pt x="54" y="3"/>
                  </a:lnTo>
                  <a:lnTo>
                    <a:pt x="48" y="1"/>
                  </a:lnTo>
                  <a:lnTo>
                    <a:pt x="43" y="0"/>
                  </a:lnTo>
                  <a:lnTo>
                    <a:pt x="42" y="0"/>
                  </a:lnTo>
                  <a:lnTo>
                    <a:pt x="40" y="1"/>
                  </a:lnTo>
                  <a:lnTo>
                    <a:pt x="40" y="1"/>
                  </a:lnTo>
                  <a:lnTo>
                    <a:pt x="36" y="10"/>
                  </a:lnTo>
                  <a:lnTo>
                    <a:pt x="31" y="16"/>
                  </a:lnTo>
                  <a:lnTo>
                    <a:pt x="31" y="16"/>
                  </a:lnTo>
                  <a:lnTo>
                    <a:pt x="28" y="25"/>
                  </a:lnTo>
                  <a:lnTo>
                    <a:pt x="27" y="32"/>
                  </a:lnTo>
                  <a:lnTo>
                    <a:pt x="27" y="43"/>
                  </a:lnTo>
                  <a:lnTo>
                    <a:pt x="27" y="43"/>
                  </a:lnTo>
                  <a:lnTo>
                    <a:pt x="27" y="70"/>
                  </a:lnTo>
                  <a:lnTo>
                    <a:pt x="27" y="86"/>
                  </a:lnTo>
                  <a:lnTo>
                    <a:pt x="27" y="100"/>
                  </a:lnTo>
                  <a:lnTo>
                    <a:pt x="27" y="100"/>
                  </a:lnTo>
                  <a:lnTo>
                    <a:pt x="24" y="112"/>
                  </a:lnTo>
                  <a:lnTo>
                    <a:pt x="21" y="124"/>
                  </a:lnTo>
                  <a:lnTo>
                    <a:pt x="10" y="146"/>
                  </a:lnTo>
                  <a:lnTo>
                    <a:pt x="10" y="146"/>
                  </a:lnTo>
                  <a:lnTo>
                    <a:pt x="7" y="158"/>
                  </a:lnTo>
                  <a:lnTo>
                    <a:pt x="3" y="170"/>
                  </a:lnTo>
                  <a:lnTo>
                    <a:pt x="1" y="184"/>
                  </a:lnTo>
                  <a:lnTo>
                    <a:pt x="0" y="193"/>
                  </a:lnTo>
                  <a:lnTo>
                    <a:pt x="0" y="193"/>
                  </a:lnTo>
                  <a:lnTo>
                    <a:pt x="1" y="203"/>
                  </a:lnTo>
                  <a:lnTo>
                    <a:pt x="7" y="223"/>
                  </a:lnTo>
                  <a:lnTo>
                    <a:pt x="16" y="251"/>
                  </a:lnTo>
                  <a:lnTo>
                    <a:pt x="31" y="290"/>
                  </a:lnTo>
                  <a:lnTo>
                    <a:pt x="31" y="29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94" name="Group 39">
            <a:extLst>
              <a:ext uri="{FF2B5EF4-FFF2-40B4-BE49-F238E27FC236}">
                <a16:creationId xmlns:a16="http://schemas.microsoft.com/office/drawing/2014/main" id="{B09B6CBC-DF19-43E9-82A8-C55ABEA3BA37}"/>
              </a:ext>
            </a:extLst>
          </p:cNvPr>
          <p:cNvGrpSpPr>
            <a:grpSpLocks/>
          </p:cNvGrpSpPr>
          <p:nvPr/>
        </p:nvGrpSpPr>
        <p:grpSpPr bwMode="auto">
          <a:xfrm>
            <a:off x="5353165" y="1958252"/>
            <a:ext cx="950119" cy="2584758"/>
            <a:chOff x="3936" y="1327"/>
            <a:chExt cx="502" cy="1366"/>
          </a:xfrm>
        </p:grpSpPr>
        <p:sp>
          <p:nvSpPr>
            <p:cNvPr id="195" name="Freeform 40">
              <a:extLst>
                <a:ext uri="{FF2B5EF4-FFF2-40B4-BE49-F238E27FC236}">
                  <a16:creationId xmlns:a16="http://schemas.microsoft.com/office/drawing/2014/main" id="{62EB470F-A4DE-486E-A18E-9E8063B3F41E}"/>
                </a:ext>
              </a:extLst>
            </p:cNvPr>
            <p:cNvSpPr>
              <a:spLocks/>
            </p:cNvSpPr>
            <p:nvPr/>
          </p:nvSpPr>
          <p:spPr bwMode="auto">
            <a:xfrm>
              <a:off x="3936" y="1327"/>
              <a:ext cx="101" cy="140"/>
            </a:xfrm>
            <a:custGeom>
              <a:avLst/>
              <a:gdLst>
                <a:gd name="T0" fmla="*/ 202 w 202"/>
                <a:gd name="T1" fmla="*/ 237 h 280"/>
                <a:gd name="T2" fmla="*/ 170 w 202"/>
                <a:gd name="T3" fmla="*/ 216 h 280"/>
                <a:gd name="T4" fmla="*/ 158 w 202"/>
                <a:gd name="T5" fmla="*/ 205 h 280"/>
                <a:gd name="T6" fmla="*/ 155 w 202"/>
                <a:gd name="T7" fmla="*/ 198 h 280"/>
                <a:gd name="T8" fmla="*/ 151 w 202"/>
                <a:gd name="T9" fmla="*/ 144 h 280"/>
                <a:gd name="T10" fmla="*/ 148 w 202"/>
                <a:gd name="T11" fmla="*/ 87 h 280"/>
                <a:gd name="T12" fmla="*/ 145 w 202"/>
                <a:gd name="T13" fmla="*/ 77 h 280"/>
                <a:gd name="T14" fmla="*/ 124 w 202"/>
                <a:gd name="T15" fmla="*/ 35 h 280"/>
                <a:gd name="T16" fmla="*/ 109 w 202"/>
                <a:gd name="T17" fmla="*/ 14 h 280"/>
                <a:gd name="T18" fmla="*/ 93 w 202"/>
                <a:gd name="T19" fmla="*/ 3 h 280"/>
                <a:gd name="T20" fmla="*/ 84 w 202"/>
                <a:gd name="T21" fmla="*/ 2 h 280"/>
                <a:gd name="T22" fmla="*/ 60 w 202"/>
                <a:gd name="T23" fmla="*/ 0 h 280"/>
                <a:gd name="T24" fmla="*/ 46 w 202"/>
                <a:gd name="T25" fmla="*/ 3 h 280"/>
                <a:gd name="T26" fmla="*/ 46 w 202"/>
                <a:gd name="T27" fmla="*/ 11 h 280"/>
                <a:gd name="T28" fmla="*/ 55 w 202"/>
                <a:gd name="T29" fmla="*/ 26 h 280"/>
                <a:gd name="T30" fmla="*/ 60 w 202"/>
                <a:gd name="T31" fmla="*/ 32 h 280"/>
                <a:gd name="T32" fmla="*/ 66 w 202"/>
                <a:gd name="T33" fmla="*/ 57 h 280"/>
                <a:gd name="T34" fmla="*/ 67 w 202"/>
                <a:gd name="T35" fmla="*/ 90 h 280"/>
                <a:gd name="T36" fmla="*/ 67 w 202"/>
                <a:gd name="T37" fmla="*/ 110 h 280"/>
                <a:gd name="T38" fmla="*/ 69 w 202"/>
                <a:gd name="T39" fmla="*/ 147 h 280"/>
                <a:gd name="T40" fmla="*/ 64 w 202"/>
                <a:gd name="T41" fmla="*/ 160 h 280"/>
                <a:gd name="T42" fmla="*/ 60 w 202"/>
                <a:gd name="T43" fmla="*/ 163 h 280"/>
                <a:gd name="T44" fmla="*/ 57 w 202"/>
                <a:gd name="T45" fmla="*/ 163 h 280"/>
                <a:gd name="T46" fmla="*/ 43 w 202"/>
                <a:gd name="T47" fmla="*/ 151 h 280"/>
                <a:gd name="T48" fmla="*/ 16 w 202"/>
                <a:gd name="T49" fmla="*/ 119 h 280"/>
                <a:gd name="T50" fmla="*/ 4 w 202"/>
                <a:gd name="T51" fmla="*/ 113 h 280"/>
                <a:gd name="T52" fmla="*/ 3 w 202"/>
                <a:gd name="T53" fmla="*/ 113 h 280"/>
                <a:gd name="T54" fmla="*/ 0 w 202"/>
                <a:gd name="T55" fmla="*/ 120 h 280"/>
                <a:gd name="T56" fmla="*/ 4 w 202"/>
                <a:gd name="T57" fmla="*/ 136 h 280"/>
                <a:gd name="T58" fmla="*/ 25 w 202"/>
                <a:gd name="T59" fmla="*/ 178 h 280"/>
                <a:gd name="T60" fmla="*/ 31 w 202"/>
                <a:gd name="T61" fmla="*/ 186 h 280"/>
                <a:gd name="T62" fmla="*/ 51 w 202"/>
                <a:gd name="T63" fmla="*/ 205 h 280"/>
                <a:gd name="T64" fmla="*/ 69 w 202"/>
                <a:gd name="T65" fmla="*/ 217 h 280"/>
                <a:gd name="T66" fmla="*/ 73 w 202"/>
                <a:gd name="T67" fmla="*/ 217 h 280"/>
                <a:gd name="T68" fmla="*/ 91 w 202"/>
                <a:gd name="T69" fmla="*/ 222 h 280"/>
                <a:gd name="T70" fmla="*/ 112 w 202"/>
                <a:gd name="T71" fmla="*/ 231 h 280"/>
                <a:gd name="T72" fmla="*/ 123 w 202"/>
                <a:gd name="T73" fmla="*/ 241 h 280"/>
                <a:gd name="T74" fmla="*/ 158 w 202"/>
                <a:gd name="T75"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2" h="280">
                  <a:moveTo>
                    <a:pt x="202" y="237"/>
                  </a:moveTo>
                  <a:lnTo>
                    <a:pt x="202" y="237"/>
                  </a:lnTo>
                  <a:lnTo>
                    <a:pt x="184" y="226"/>
                  </a:lnTo>
                  <a:lnTo>
                    <a:pt x="170" y="216"/>
                  </a:lnTo>
                  <a:lnTo>
                    <a:pt x="158" y="205"/>
                  </a:lnTo>
                  <a:lnTo>
                    <a:pt x="158" y="205"/>
                  </a:lnTo>
                  <a:lnTo>
                    <a:pt x="157" y="202"/>
                  </a:lnTo>
                  <a:lnTo>
                    <a:pt x="155" y="198"/>
                  </a:lnTo>
                  <a:lnTo>
                    <a:pt x="152" y="183"/>
                  </a:lnTo>
                  <a:lnTo>
                    <a:pt x="151" y="144"/>
                  </a:lnTo>
                  <a:lnTo>
                    <a:pt x="149" y="104"/>
                  </a:lnTo>
                  <a:lnTo>
                    <a:pt x="148" y="87"/>
                  </a:lnTo>
                  <a:lnTo>
                    <a:pt x="145" y="77"/>
                  </a:lnTo>
                  <a:lnTo>
                    <a:pt x="145" y="77"/>
                  </a:lnTo>
                  <a:lnTo>
                    <a:pt x="136" y="59"/>
                  </a:lnTo>
                  <a:lnTo>
                    <a:pt x="124" y="35"/>
                  </a:lnTo>
                  <a:lnTo>
                    <a:pt x="117" y="24"/>
                  </a:lnTo>
                  <a:lnTo>
                    <a:pt x="109" y="14"/>
                  </a:lnTo>
                  <a:lnTo>
                    <a:pt x="102" y="6"/>
                  </a:lnTo>
                  <a:lnTo>
                    <a:pt x="93" y="3"/>
                  </a:lnTo>
                  <a:lnTo>
                    <a:pt x="93" y="3"/>
                  </a:lnTo>
                  <a:lnTo>
                    <a:pt x="84" y="2"/>
                  </a:lnTo>
                  <a:lnTo>
                    <a:pt x="75" y="0"/>
                  </a:lnTo>
                  <a:lnTo>
                    <a:pt x="60" y="0"/>
                  </a:lnTo>
                  <a:lnTo>
                    <a:pt x="46" y="3"/>
                  </a:lnTo>
                  <a:lnTo>
                    <a:pt x="46" y="3"/>
                  </a:lnTo>
                  <a:lnTo>
                    <a:pt x="45" y="5"/>
                  </a:lnTo>
                  <a:lnTo>
                    <a:pt x="46" y="11"/>
                  </a:lnTo>
                  <a:lnTo>
                    <a:pt x="49" y="18"/>
                  </a:lnTo>
                  <a:lnTo>
                    <a:pt x="55" y="26"/>
                  </a:lnTo>
                  <a:lnTo>
                    <a:pt x="55" y="26"/>
                  </a:lnTo>
                  <a:lnTo>
                    <a:pt x="60" y="32"/>
                  </a:lnTo>
                  <a:lnTo>
                    <a:pt x="63" y="39"/>
                  </a:lnTo>
                  <a:lnTo>
                    <a:pt x="66" y="57"/>
                  </a:lnTo>
                  <a:lnTo>
                    <a:pt x="67" y="75"/>
                  </a:lnTo>
                  <a:lnTo>
                    <a:pt x="67" y="90"/>
                  </a:lnTo>
                  <a:lnTo>
                    <a:pt x="67" y="90"/>
                  </a:lnTo>
                  <a:lnTo>
                    <a:pt x="67" y="110"/>
                  </a:lnTo>
                  <a:lnTo>
                    <a:pt x="69" y="135"/>
                  </a:lnTo>
                  <a:lnTo>
                    <a:pt x="69" y="147"/>
                  </a:lnTo>
                  <a:lnTo>
                    <a:pt x="66" y="157"/>
                  </a:lnTo>
                  <a:lnTo>
                    <a:pt x="64" y="160"/>
                  </a:lnTo>
                  <a:lnTo>
                    <a:pt x="63" y="162"/>
                  </a:lnTo>
                  <a:lnTo>
                    <a:pt x="60" y="163"/>
                  </a:lnTo>
                  <a:lnTo>
                    <a:pt x="57" y="163"/>
                  </a:lnTo>
                  <a:lnTo>
                    <a:pt x="57" y="163"/>
                  </a:lnTo>
                  <a:lnTo>
                    <a:pt x="51" y="159"/>
                  </a:lnTo>
                  <a:lnTo>
                    <a:pt x="43" y="151"/>
                  </a:lnTo>
                  <a:lnTo>
                    <a:pt x="30" y="135"/>
                  </a:lnTo>
                  <a:lnTo>
                    <a:pt x="16" y="119"/>
                  </a:lnTo>
                  <a:lnTo>
                    <a:pt x="10" y="114"/>
                  </a:lnTo>
                  <a:lnTo>
                    <a:pt x="4" y="113"/>
                  </a:lnTo>
                  <a:lnTo>
                    <a:pt x="4" y="113"/>
                  </a:lnTo>
                  <a:lnTo>
                    <a:pt x="3" y="113"/>
                  </a:lnTo>
                  <a:lnTo>
                    <a:pt x="0" y="114"/>
                  </a:lnTo>
                  <a:lnTo>
                    <a:pt x="0" y="120"/>
                  </a:lnTo>
                  <a:lnTo>
                    <a:pt x="1" y="128"/>
                  </a:lnTo>
                  <a:lnTo>
                    <a:pt x="4" y="136"/>
                  </a:lnTo>
                  <a:lnTo>
                    <a:pt x="15" y="159"/>
                  </a:lnTo>
                  <a:lnTo>
                    <a:pt x="25" y="178"/>
                  </a:lnTo>
                  <a:lnTo>
                    <a:pt x="25" y="178"/>
                  </a:lnTo>
                  <a:lnTo>
                    <a:pt x="31" y="186"/>
                  </a:lnTo>
                  <a:lnTo>
                    <a:pt x="37" y="193"/>
                  </a:lnTo>
                  <a:lnTo>
                    <a:pt x="51" y="205"/>
                  </a:lnTo>
                  <a:lnTo>
                    <a:pt x="64" y="214"/>
                  </a:lnTo>
                  <a:lnTo>
                    <a:pt x="69" y="217"/>
                  </a:lnTo>
                  <a:lnTo>
                    <a:pt x="73" y="217"/>
                  </a:lnTo>
                  <a:lnTo>
                    <a:pt x="73" y="217"/>
                  </a:lnTo>
                  <a:lnTo>
                    <a:pt x="81" y="219"/>
                  </a:lnTo>
                  <a:lnTo>
                    <a:pt x="91" y="222"/>
                  </a:lnTo>
                  <a:lnTo>
                    <a:pt x="103" y="226"/>
                  </a:lnTo>
                  <a:lnTo>
                    <a:pt x="112" y="231"/>
                  </a:lnTo>
                  <a:lnTo>
                    <a:pt x="112" y="231"/>
                  </a:lnTo>
                  <a:lnTo>
                    <a:pt x="123" y="241"/>
                  </a:lnTo>
                  <a:lnTo>
                    <a:pt x="139" y="258"/>
                  </a:lnTo>
                  <a:lnTo>
                    <a:pt x="158" y="280"/>
                  </a:lnTo>
                  <a:lnTo>
                    <a:pt x="202" y="237"/>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41">
              <a:extLst>
                <a:ext uri="{FF2B5EF4-FFF2-40B4-BE49-F238E27FC236}">
                  <a16:creationId xmlns:a16="http://schemas.microsoft.com/office/drawing/2014/main" id="{6BAF06CC-37AC-4638-B2A2-2D5A4444220D}"/>
                </a:ext>
              </a:extLst>
            </p:cNvPr>
            <p:cNvSpPr>
              <a:spLocks/>
            </p:cNvSpPr>
            <p:nvPr/>
          </p:nvSpPr>
          <p:spPr bwMode="auto">
            <a:xfrm>
              <a:off x="4071" y="1611"/>
              <a:ext cx="253" cy="335"/>
            </a:xfrm>
            <a:custGeom>
              <a:avLst/>
              <a:gdLst>
                <a:gd name="T0" fmla="*/ 213 w 506"/>
                <a:gd name="T1" fmla="*/ 671 h 671"/>
                <a:gd name="T2" fmla="*/ 491 w 506"/>
                <a:gd name="T3" fmla="*/ 521 h 671"/>
                <a:gd name="T4" fmla="*/ 470 w 506"/>
                <a:gd name="T5" fmla="*/ 457 h 671"/>
                <a:gd name="T6" fmla="*/ 506 w 506"/>
                <a:gd name="T7" fmla="*/ 232 h 671"/>
                <a:gd name="T8" fmla="*/ 451 w 506"/>
                <a:gd name="T9" fmla="*/ 85 h 671"/>
                <a:gd name="T10" fmla="*/ 377 w 506"/>
                <a:gd name="T11" fmla="*/ 0 h 671"/>
                <a:gd name="T12" fmla="*/ 0 w 506"/>
                <a:gd name="T13" fmla="*/ 202 h 671"/>
                <a:gd name="T14" fmla="*/ 213 w 506"/>
                <a:gd name="T15" fmla="*/ 671 h 6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6" h="671">
                  <a:moveTo>
                    <a:pt x="213" y="671"/>
                  </a:moveTo>
                  <a:lnTo>
                    <a:pt x="491" y="521"/>
                  </a:lnTo>
                  <a:lnTo>
                    <a:pt x="470" y="457"/>
                  </a:lnTo>
                  <a:lnTo>
                    <a:pt x="506" y="232"/>
                  </a:lnTo>
                  <a:lnTo>
                    <a:pt x="451" y="85"/>
                  </a:lnTo>
                  <a:lnTo>
                    <a:pt x="377" y="0"/>
                  </a:lnTo>
                  <a:lnTo>
                    <a:pt x="0" y="202"/>
                  </a:lnTo>
                  <a:lnTo>
                    <a:pt x="213" y="671"/>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42">
              <a:extLst>
                <a:ext uri="{FF2B5EF4-FFF2-40B4-BE49-F238E27FC236}">
                  <a16:creationId xmlns:a16="http://schemas.microsoft.com/office/drawing/2014/main" id="{16D41EA3-033A-437C-9713-2E5C3AD7E7C3}"/>
                </a:ext>
              </a:extLst>
            </p:cNvPr>
            <p:cNvSpPr>
              <a:spLocks/>
            </p:cNvSpPr>
            <p:nvPr/>
          </p:nvSpPr>
          <p:spPr bwMode="auto">
            <a:xfrm>
              <a:off x="4054" y="2529"/>
              <a:ext cx="197" cy="107"/>
            </a:xfrm>
            <a:custGeom>
              <a:avLst/>
              <a:gdLst>
                <a:gd name="T0" fmla="*/ 360 w 393"/>
                <a:gd name="T1" fmla="*/ 205 h 216"/>
                <a:gd name="T2" fmla="*/ 362 w 393"/>
                <a:gd name="T3" fmla="*/ 171 h 216"/>
                <a:gd name="T4" fmla="*/ 366 w 393"/>
                <a:gd name="T5" fmla="*/ 144 h 216"/>
                <a:gd name="T6" fmla="*/ 375 w 393"/>
                <a:gd name="T7" fmla="*/ 123 h 216"/>
                <a:gd name="T8" fmla="*/ 381 w 393"/>
                <a:gd name="T9" fmla="*/ 116 h 216"/>
                <a:gd name="T10" fmla="*/ 392 w 393"/>
                <a:gd name="T11" fmla="*/ 90 h 216"/>
                <a:gd name="T12" fmla="*/ 392 w 393"/>
                <a:gd name="T13" fmla="*/ 65 h 216"/>
                <a:gd name="T14" fmla="*/ 387 w 393"/>
                <a:gd name="T15" fmla="*/ 47 h 216"/>
                <a:gd name="T16" fmla="*/ 377 w 393"/>
                <a:gd name="T17" fmla="*/ 29 h 216"/>
                <a:gd name="T18" fmla="*/ 360 w 393"/>
                <a:gd name="T19" fmla="*/ 9 h 216"/>
                <a:gd name="T20" fmla="*/ 160 w 393"/>
                <a:gd name="T21" fmla="*/ 134 h 216"/>
                <a:gd name="T22" fmla="*/ 114 w 393"/>
                <a:gd name="T23" fmla="*/ 150 h 216"/>
                <a:gd name="T24" fmla="*/ 57 w 393"/>
                <a:gd name="T25" fmla="*/ 168 h 216"/>
                <a:gd name="T26" fmla="*/ 43 w 393"/>
                <a:gd name="T27" fmla="*/ 169 h 216"/>
                <a:gd name="T28" fmla="*/ 4 w 393"/>
                <a:gd name="T29" fmla="*/ 174 h 216"/>
                <a:gd name="T30" fmla="*/ 0 w 393"/>
                <a:gd name="T31" fmla="*/ 178 h 216"/>
                <a:gd name="T32" fmla="*/ 0 w 393"/>
                <a:gd name="T33" fmla="*/ 181 h 216"/>
                <a:gd name="T34" fmla="*/ 7 w 393"/>
                <a:gd name="T35" fmla="*/ 192 h 216"/>
                <a:gd name="T36" fmla="*/ 25 w 393"/>
                <a:gd name="T37" fmla="*/ 201 h 216"/>
                <a:gd name="T38" fmla="*/ 54 w 393"/>
                <a:gd name="T39" fmla="*/ 208 h 216"/>
                <a:gd name="T40" fmla="*/ 93 w 393"/>
                <a:gd name="T41" fmla="*/ 213 h 216"/>
                <a:gd name="T42" fmla="*/ 131 w 393"/>
                <a:gd name="T43" fmla="*/ 214 h 216"/>
                <a:gd name="T44" fmla="*/ 175 w 393"/>
                <a:gd name="T45" fmla="*/ 216 h 216"/>
                <a:gd name="T46" fmla="*/ 197 w 393"/>
                <a:gd name="T47" fmla="*/ 210 h 216"/>
                <a:gd name="T48" fmla="*/ 208 w 393"/>
                <a:gd name="T49" fmla="*/ 204 h 216"/>
                <a:gd name="T50" fmla="*/ 236 w 393"/>
                <a:gd name="T51" fmla="*/ 180 h 216"/>
                <a:gd name="T52" fmla="*/ 290 w 393"/>
                <a:gd name="T53" fmla="*/ 135 h 216"/>
                <a:gd name="T54" fmla="*/ 314 w 393"/>
                <a:gd name="T55" fmla="*/ 122 h 216"/>
                <a:gd name="T56" fmla="*/ 328 w 393"/>
                <a:gd name="T57" fmla="*/ 119 h 216"/>
                <a:gd name="T58" fmla="*/ 333 w 393"/>
                <a:gd name="T59" fmla="*/ 119 h 216"/>
                <a:gd name="T60" fmla="*/ 341 w 393"/>
                <a:gd name="T61" fmla="*/ 126 h 216"/>
                <a:gd name="T62" fmla="*/ 345 w 393"/>
                <a:gd name="T63" fmla="*/ 138 h 216"/>
                <a:gd name="T64" fmla="*/ 348 w 393"/>
                <a:gd name="T65" fmla="*/ 166 h 216"/>
                <a:gd name="T66" fmla="*/ 345 w 393"/>
                <a:gd name="T67" fmla="*/ 20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3" h="216">
                  <a:moveTo>
                    <a:pt x="360" y="205"/>
                  </a:moveTo>
                  <a:lnTo>
                    <a:pt x="360" y="205"/>
                  </a:lnTo>
                  <a:lnTo>
                    <a:pt x="360" y="195"/>
                  </a:lnTo>
                  <a:lnTo>
                    <a:pt x="362" y="171"/>
                  </a:lnTo>
                  <a:lnTo>
                    <a:pt x="365" y="157"/>
                  </a:lnTo>
                  <a:lnTo>
                    <a:pt x="366" y="144"/>
                  </a:lnTo>
                  <a:lnTo>
                    <a:pt x="371" y="132"/>
                  </a:lnTo>
                  <a:lnTo>
                    <a:pt x="375" y="123"/>
                  </a:lnTo>
                  <a:lnTo>
                    <a:pt x="375" y="123"/>
                  </a:lnTo>
                  <a:lnTo>
                    <a:pt x="381" y="116"/>
                  </a:lnTo>
                  <a:lnTo>
                    <a:pt x="387" y="104"/>
                  </a:lnTo>
                  <a:lnTo>
                    <a:pt x="392" y="90"/>
                  </a:lnTo>
                  <a:lnTo>
                    <a:pt x="393" y="74"/>
                  </a:lnTo>
                  <a:lnTo>
                    <a:pt x="392" y="65"/>
                  </a:lnTo>
                  <a:lnTo>
                    <a:pt x="390" y="56"/>
                  </a:lnTo>
                  <a:lnTo>
                    <a:pt x="387" y="47"/>
                  </a:lnTo>
                  <a:lnTo>
                    <a:pt x="383" y="38"/>
                  </a:lnTo>
                  <a:lnTo>
                    <a:pt x="377" y="29"/>
                  </a:lnTo>
                  <a:lnTo>
                    <a:pt x="369" y="18"/>
                  </a:lnTo>
                  <a:lnTo>
                    <a:pt x="360" y="9"/>
                  </a:lnTo>
                  <a:lnTo>
                    <a:pt x="348" y="0"/>
                  </a:lnTo>
                  <a:lnTo>
                    <a:pt x="160" y="134"/>
                  </a:lnTo>
                  <a:lnTo>
                    <a:pt x="160" y="134"/>
                  </a:lnTo>
                  <a:lnTo>
                    <a:pt x="114" y="150"/>
                  </a:lnTo>
                  <a:lnTo>
                    <a:pt x="75" y="162"/>
                  </a:lnTo>
                  <a:lnTo>
                    <a:pt x="57" y="168"/>
                  </a:lnTo>
                  <a:lnTo>
                    <a:pt x="43" y="169"/>
                  </a:lnTo>
                  <a:lnTo>
                    <a:pt x="43" y="169"/>
                  </a:lnTo>
                  <a:lnTo>
                    <a:pt x="7" y="172"/>
                  </a:lnTo>
                  <a:lnTo>
                    <a:pt x="4" y="174"/>
                  </a:lnTo>
                  <a:lnTo>
                    <a:pt x="1" y="175"/>
                  </a:lnTo>
                  <a:lnTo>
                    <a:pt x="0" y="178"/>
                  </a:lnTo>
                  <a:lnTo>
                    <a:pt x="0" y="181"/>
                  </a:lnTo>
                  <a:lnTo>
                    <a:pt x="0" y="181"/>
                  </a:lnTo>
                  <a:lnTo>
                    <a:pt x="1" y="186"/>
                  </a:lnTo>
                  <a:lnTo>
                    <a:pt x="7" y="192"/>
                  </a:lnTo>
                  <a:lnTo>
                    <a:pt x="15" y="196"/>
                  </a:lnTo>
                  <a:lnTo>
                    <a:pt x="25" y="201"/>
                  </a:lnTo>
                  <a:lnTo>
                    <a:pt x="39" y="205"/>
                  </a:lnTo>
                  <a:lnTo>
                    <a:pt x="54" y="208"/>
                  </a:lnTo>
                  <a:lnTo>
                    <a:pt x="73" y="211"/>
                  </a:lnTo>
                  <a:lnTo>
                    <a:pt x="93" y="213"/>
                  </a:lnTo>
                  <a:lnTo>
                    <a:pt x="93" y="213"/>
                  </a:lnTo>
                  <a:lnTo>
                    <a:pt x="131" y="214"/>
                  </a:lnTo>
                  <a:lnTo>
                    <a:pt x="163" y="216"/>
                  </a:lnTo>
                  <a:lnTo>
                    <a:pt x="175" y="216"/>
                  </a:lnTo>
                  <a:lnTo>
                    <a:pt x="187" y="213"/>
                  </a:lnTo>
                  <a:lnTo>
                    <a:pt x="197" y="210"/>
                  </a:lnTo>
                  <a:lnTo>
                    <a:pt x="208" y="204"/>
                  </a:lnTo>
                  <a:lnTo>
                    <a:pt x="208" y="204"/>
                  </a:lnTo>
                  <a:lnTo>
                    <a:pt x="220" y="193"/>
                  </a:lnTo>
                  <a:lnTo>
                    <a:pt x="236" y="180"/>
                  </a:lnTo>
                  <a:lnTo>
                    <a:pt x="272" y="150"/>
                  </a:lnTo>
                  <a:lnTo>
                    <a:pt x="290" y="135"/>
                  </a:lnTo>
                  <a:lnTo>
                    <a:pt x="307" y="125"/>
                  </a:lnTo>
                  <a:lnTo>
                    <a:pt x="314" y="122"/>
                  </a:lnTo>
                  <a:lnTo>
                    <a:pt x="322" y="119"/>
                  </a:lnTo>
                  <a:lnTo>
                    <a:pt x="328" y="119"/>
                  </a:lnTo>
                  <a:lnTo>
                    <a:pt x="333" y="119"/>
                  </a:lnTo>
                  <a:lnTo>
                    <a:pt x="333" y="119"/>
                  </a:lnTo>
                  <a:lnTo>
                    <a:pt x="338" y="122"/>
                  </a:lnTo>
                  <a:lnTo>
                    <a:pt x="341" y="126"/>
                  </a:lnTo>
                  <a:lnTo>
                    <a:pt x="344" y="132"/>
                  </a:lnTo>
                  <a:lnTo>
                    <a:pt x="345" y="138"/>
                  </a:lnTo>
                  <a:lnTo>
                    <a:pt x="348" y="151"/>
                  </a:lnTo>
                  <a:lnTo>
                    <a:pt x="348" y="166"/>
                  </a:lnTo>
                  <a:lnTo>
                    <a:pt x="347" y="193"/>
                  </a:lnTo>
                  <a:lnTo>
                    <a:pt x="345" y="205"/>
                  </a:lnTo>
                  <a:lnTo>
                    <a:pt x="360" y="205"/>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43">
              <a:extLst>
                <a:ext uri="{FF2B5EF4-FFF2-40B4-BE49-F238E27FC236}">
                  <a16:creationId xmlns:a16="http://schemas.microsoft.com/office/drawing/2014/main" id="{C462656D-80C6-4EBE-AA3C-E45AAD7C879F}"/>
                </a:ext>
              </a:extLst>
            </p:cNvPr>
            <p:cNvSpPr>
              <a:spLocks/>
            </p:cNvSpPr>
            <p:nvPr/>
          </p:nvSpPr>
          <p:spPr bwMode="auto">
            <a:xfrm>
              <a:off x="4277" y="2568"/>
              <a:ext cx="107" cy="125"/>
            </a:xfrm>
            <a:custGeom>
              <a:avLst/>
              <a:gdLst>
                <a:gd name="T0" fmla="*/ 184 w 214"/>
                <a:gd name="T1" fmla="*/ 0 h 250"/>
                <a:gd name="T2" fmla="*/ 184 w 214"/>
                <a:gd name="T3" fmla="*/ 0 h 250"/>
                <a:gd name="T4" fmla="*/ 188 w 214"/>
                <a:gd name="T5" fmla="*/ 4 h 250"/>
                <a:gd name="T6" fmla="*/ 197 w 214"/>
                <a:gd name="T7" fmla="*/ 16 h 250"/>
                <a:gd name="T8" fmla="*/ 202 w 214"/>
                <a:gd name="T9" fmla="*/ 24 h 250"/>
                <a:gd name="T10" fmla="*/ 206 w 214"/>
                <a:gd name="T11" fmla="*/ 33 h 250"/>
                <a:gd name="T12" fmla="*/ 211 w 214"/>
                <a:gd name="T13" fmla="*/ 43 h 250"/>
                <a:gd name="T14" fmla="*/ 212 w 214"/>
                <a:gd name="T15" fmla="*/ 55 h 250"/>
                <a:gd name="T16" fmla="*/ 212 w 214"/>
                <a:gd name="T17" fmla="*/ 55 h 250"/>
                <a:gd name="T18" fmla="*/ 214 w 214"/>
                <a:gd name="T19" fmla="*/ 65 h 250"/>
                <a:gd name="T20" fmla="*/ 211 w 214"/>
                <a:gd name="T21" fmla="*/ 76 h 250"/>
                <a:gd name="T22" fmla="*/ 208 w 214"/>
                <a:gd name="T23" fmla="*/ 86 h 250"/>
                <a:gd name="T24" fmla="*/ 205 w 214"/>
                <a:gd name="T25" fmla="*/ 95 h 250"/>
                <a:gd name="T26" fmla="*/ 197 w 214"/>
                <a:gd name="T27" fmla="*/ 113 h 250"/>
                <a:gd name="T28" fmla="*/ 194 w 214"/>
                <a:gd name="T29" fmla="*/ 121 h 250"/>
                <a:gd name="T30" fmla="*/ 193 w 214"/>
                <a:gd name="T31" fmla="*/ 128 h 250"/>
                <a:gd name="T32" fmla="*/ 193 w 214"/>
                <a:gd name="T33" fmla="*/ 128 h 250"/>
                <a:gd name="T34" fmla="*/ 196 w 214"/>
                <a:gd name="T35" fmla="*/ 146 h 250"/>
                <a:gd name="T36" fmla="*/ 199 w 214"/>
                <a:gd name="T37" fmla="*/ 166 h 250"/>
                <a:gd name="T38" fmla="*/ 205 w 214"/>
                <a:gd name="T39" fmla="*/ 185 h 250"/>
                <a:gd name="T40" fmla="*/ 187 w 214"/>
                <a:gd name="T41" fmla="*/ 190 h 250"/>
                <a:gd name="T42" fmla="*/ 182 w 214"/>
                <a:gd name="T43" fmla="*/ 166 h 250"/>
                <a:gd name="T44" fmla="*/ 182 w 214"/>
                <a:gd name="T45" fmla="*/ 166 h 250"/>
                <a:gd name="T46" fmla="*/ 181 w 214"/>
                <a:gd name="T47" fmla="*/ 172 h 250"/>
                <a:gd name="T48" fmla="*/ 176 w 214"/>
                <a:gd name="T49" fmla="*/ 184 h 250"/>
                <a:gd name="T50" fmla="*/ 173 w 214"/>
                <a:gd name="T51" fmla="*/ 191 h 250"/>
                <a:gd name="T52" fmla="*/ 170 w 214"/>
                <a:gd name="T53" fmla="*/ 199 h 250"/>
                <a:gd name="T54" fmla="*/ 166 w 214"/>
                <a:gd name="T55" fmla="*/ 203 h 250"/>
                <a:gd name="T56" fmla="*/ 160 w 214"/>
                <a:gd name="T57" fmla="*/ 208 h 250"/>
                <a:gd name="T58" fmla="*/ 160 w 214"/>
                <a:gd name="T59" fmla="*/ 208 h 250"/>
                <a:gd name="T60" fmla="*/ 139 w 214"/>
                <a:gd name="T61" fmla="*/ 217 h 250"/>
                <a:gd name="T62" fmla="*/ 103 w 214"/>
                <a:gd name="T63" fmla="*/ 232 h 250"/>
                <a:gd name="T64" fmla="*/ 85 w 214"/>
                <a:gd name="T65" fmla="*/ 239 h 250"/>
                <a:gd name="T66" fmla="*/ 66 w 214"/>
                <a:gd name="T67" fmla="*/ 245 h 250"/>
                <a:gd name="T68" fmla="*/ 49 w 214"/>
                <a:gd name="T69" fmla="*/ 250 h 250"/>
                <a:gd name="T70" fmla="*/ 42 w 214"/>
                <a:gd name="T71" fmla="*/ 250 h 250"/>
                <a:gd name="T72" fmla="*/ 36 w 214"/>
                <a:gd name="T73" fmla="*/ 250 h 250"/>
                <a:gd name="T74" fmla="*/ 36 w 214"/>
                <a:gd name="T75" fmla="*/ 250 h 250"/>
                <a:gd name="T76" fmla="*/ 16 w 214"/>
                <a:gd name="T77" fmla="*/ 247 h 250"/>
                <a:gd name="T78" fmla="*/ 4 w 214"/>
                <a:gd name="T79" fmla="*/ 244 h 250"/>
                <a:gd name="T80" fmla="*/ 1 w 214"/>
                <a:gd name="T81" fmla="*/ 242 h 250"/>
                <a:gd name="T82" fmla="*/ 0 w 214"/>
                <a:gd name="T83" fmla="*/ 239 h 250"/>
                <a:gd name="T84" fmla="*/ 0 w 214"/>
                <a:gd name="T85" fmla="*/ 235 h 250"/>
                <a:gd name="T86" fmla="*/ 0 w 214"/>
                <a:gd name="T87" fmla="*/ 230 h 250"/>
                <a:gd name="T88" fmla="*/ 0 w 214"/>
                <a:gd name="T89" fmla="*/ 230 h 250"/>
                <a:gd name="T90" fmla="*/ 4 w 214"/>
                <a:gd name="T91" fmla="*/ 223 h 250"/>
                <a:gd name="T92" fmla="*/ 10 w 214"/>
                <a:gd name="T93" fmla="*/ 211 h 250"/>
                <a:gd name="T94" fmla="*/ 28 w 214"/>
                <a:gd name="T95" fmla="*/ 179 h 250"/>
                <a:gd name="T96" fmla="*/ 54 w 214"/>
                <a:gd name="T97" fmla="*/ 139 h 250"/>
                <a:gd name="T98" fmla="*/ 184 w 214"/>
                <a:gd name="T9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250">
                  <a:moveTo>
                    <a:pt x="184" y="0"/>
                  </a:moveTo>
                  <a:lnTo>
                    <a:pt x="184" y="0"/>
                  </a:lnTo>
                  <a:lnTo>
                    <a:pt x="188" y="4"/>
                  </a:lnTo>
                  <a:lnTo>
                    <a:pt x="197" y="16"/>
                  </a:lnTo>
                  <a:lnTo>
                    <a:pt x="202" y="24"/>
                  </a:lnTo>
                  <a:lnTo>
                    <a:pt x="206" y="33"/>
                  </a:lnTo>
                  <a:lnTo>
                    <a:pt x="211" y="43"/>
                  </a:lnTo>
                  <a:lnTo>
                    <a:pt x="212" y="55"/>
                  </a:lnTo>
                  <a:lnTo>
                    <a:pt x="212" y="55"/>
                  </a:lnTo>
                  <a:lnTo>
                    <a:pt x="214" y="65"/>
                  </a:lnTo>
                  <a:lnTo>
                    <a:pt x="211" y="76"/>
                  </a:lnTo>
                  <a:lnTo>
                    <a:pt x="208" y="86"/>
                  </a:lnTo>
                  <a:lnTo>
                    <a:pt x="205" y="95"/>
                  </a:lnTo>
                  <a:lnTo>
                    <a:pt x="197" y="113"/>
                  </a:lnTo>
                  <a:lnTo>
                    <a:pt x="194" y="121"/>
                  </a:lnTo>
                  <a:lnTo>
                    <a:pt x="193" y="128"/>
                  </a:lnTo>
                  <a:lnTo>
                    <a:pt x="193" y="128"/>
                  </a:lnTo>
                  <a:lnTo>
                    <a:pt x="196" y="146"/>
                  </a:lnTo>
                  <a:lnTo>
                    <a:pt x="199" y="166"/>
                  </a:lnTo>
                  <a:lnTo>
                    <a:pt x="205" y="185"/>
                  </a:lnTo>
                  <a:lnTo>
                    <a:pt x="187" y="190"/>
                  </a:lnTo>
                  <a:lnTo>
                    <a:pt x="182" y="166"/>
                  </a:lnTo>
                  <a:lnTo>
                    <a:pt x="182" y="166"/>
                  </a:lnTo>
                  <a:lnTo>
                    <a:pt x="181" y="172"/>
                  </a:lnTo>
                  <a:lnTo>
                    <a:pt x="176" y="184"/>
                  </a:lnTo>
                  <a:lnTo>
                    <a:pt x="173" y="191"/>
                  </a:lnTo>
                  <a:lnTo>
                    <a:pt x="170" y="199"/>
                  </a:lnTo>
                  <a:lnTo>
                    <a:pt x="166" y="203"/>
                  </a:lnTo>
                  <a:lnTo>
                    <a:pt x="160" y="208"/>
                  </a:lnTo>
                  <a:lnTo>
                    <a:pt x="160" y="208"/>
                  </a:lnTo>
                  <a:lnTo>
                    <a:pt x="139" y="217"/>
                  </a:lnTo>
                  <a:lnTo>
                    <a:pt x="103" y="232"/>
                  </a:lnTo>
                  <a:lnTo>
                    <a:pt x="85" y="239"/>
                  </a:lnTo>
                  <a:lnTo>
                    <a:pt x="66" y="245"/>
                  </a:lnTo>
                  <a:lnTo>
                    <a:pt x="49" y="250"/>
                  </a:lnTo>
                  <a:lnTo>
                    <a:pt x="42" y="250"/>
                  </a:lnTo>
                  <a:lnTo>
                    <a:pt x="36" y="250"/>
                  </a:lnTo>
                  <a:lnTo>
                    <a:pt x="36" y="250"/>
                  </a:lnTo>
                  <a:lnTo>
                    <a:pt x="16" y="247"/>
                  </a:lnTo>
                  <a:lnTo>
                    <a:pt x="4" y="244"/>
                  </a:lnTo>
                  <a:lnTo>
                    <a:pt x="1" y="242"/>
                  </a:lnTo>
                  <a:lnTo>
                    <a:pt x="0" y="239"/>
                  </a:lnTo>
                  <a:lnTo>
                    <a:pt x="0" y="235"/>
                  </a:lnTo>
                  <a:lnTo>
                    <a:pt x="0" y="230"/>
                  </a:lnTo>
                  <a:lnTo>
                    <a:pt x="0" y="230"/>
                  </a:lnTo>
                  <a:lnTo>
                    <a:pt x="4" y="223"/>
                  </a:lnTo>
                  <a:lnTo>
                    <a:pt x="10" y="211"/>
                  </a:lnTo>
                  <a:lnTo>
                    <a:pt x="28" y="179"/>
                  </a:lnTo>
                  <a:lnTo>
                    <a:pt x="54" y="139"/>
                  </a:lnTo>
                  <a:lnTo>
                    <a:pt x="184"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44">
              <a:extLst>
                <a:ext uri="{FF2B5EF4-FFF2-40B4-BE49-F238E27FC236}">
                  <a16:creationId xmlns:a16="http://schemas.microsoft.com/office/drawing/2014/main" id="{59DC943C-E5FC-4617-BCF3-FB2629587615}"/>
                </a:ext>
              </a:extLst>
            </p:cNvPr>
            <p:cNvSpPr>
              <a:spLocks/>
            </p:cNvSpPr>
            <p:nvPr/>
          </p:nvSpPr>
          <p:spPr bwMode="auto">
            <a:xfrm>
              <a:off x="4282" y="2323"/>
              <a:ext cx="93" cy="331"/>
            </a:xfrm>
            <a:custGeom>
              <a:avLst/>
              <a:gdLst>
                <a:gd name="T0" fmla="*/ 166 w 186"/>
                <a:gd name="T1" fmla="*/ 0 h 663"/>
                <a:gd name="T2" fmla="*/ 174 w 186"/>
                <a:gd name="T3" fmla="*/ 40 h 663"/>
                <a:gd name="T4" fmla="*/ 180 w 186"/>
                <a:gd name="T5" fmla="*/ 106 h 663"/>
                <a:gd name="T6" fmla="*/ 178 w 186"/>
                <a:gd name="T7" fmla="*/ 197 h 663"/>
                <a:gd name="T8" fmla="*/ 174 w 186"/>
                <a:gd name="T9" fmla="*/ 251 h 663"/>
                <a:gd name="T10" fmla="*/ 168 w 186"/>
                <a:gd name="T11" fmla="*/ 304 h 663"/>
                <a:gd name="T12" fmla="*/ 160 w 186"/>
                <a:gd name="T13" fmla="*/ 384 h 663"/>
                <a:gd name="T14" fmla="*/ 163 w 186"/>
                <a:gd name="T15" fmla="*/ 441 h 663"/>
                <a:gd name="T16" fmla="*/ 175 w 186"/>
                <a:gd name="T17" fmla="*/ 482 h 663"/>
                <a:gd name="T18" fmla="*/ 186 w 186"/>
                <a:gd name="T19" fmla="*/ 500 h 663"/>
                <a:gd name="T20" fmla="*/ 168 w 186"/>
                <a:gd name="T21" fmla="*/ 552 h 663"/>
                <a:gd name="T22" fmla="*/ 163 w 186"/>
                <a:gd name="T23" fmla="*/ 579 h 663"/>
                <a:gd name="T24" fmla="*/ 163 w 186"/>
                <a:gd name="T25" fmla="*/ 592 h 663"/>
                <a:gd name="T26" fmla="*/ 154 w 186"/>
                <a:gd name="T27" fmla="*/ 618 h 663"/>
                <a:gd name="T28" fmla="*/ 142 w 186"/>
                <a:gd name="T29" fmla="*/ 636 h 663"/>
                <a:gd name="T30" fmla="*/ 130 w 186"/>
                <a:gd name="T31" fmla="*/ 646 h 663"/>
                <a:gd name="T32" fmla="*/ 114 w 186"/>
                <a:gd name="T33" fmla="*/ 654 h 663"/>
                <a:gd name="T34" fmla="*/ 94 w 186"/>
                <a:gd name="T35" fmla="*/ 658 h 663"/>
                <a:gd name="T36" fmla="*/ 83 w 186"/>
                <a:gd name="T37" fmla="*/ 660 h 663"/>
                <a:gd name="T38" fmla="*/ 53 w 186"/>
                <a:gd name="T39" fmla="*/ 663 h 663"/>
                <a:gd name="T40" fmla="*/ 33 w 186"/>
                <a:gd name="T41" fmla="*/ 661 h 663"/>
                <a:gd name="T42" fmla="*/ 29 w 186"/>
                <a:gd name="T43" fmla="*/ 658 h 663"/>
                <a:gd name="T44" fmla="*/ 27 w 186"/>
                <a:gd name="T45" fmla="*/ 651 h 663"/>
                <a:gd name="T46" fmla="*/ 32 w 186"/>
                <a:gd name="T47" fmla="*/ 636 h 663"/>
                <a:gd name="T48" fmla="*/ 56 w 186"/>
                <a:gd name="T49" fmla="*/ 553 h 663"/>
                <a:gd name="T50" fmla="*/ 63 w 186"/>
                <a:gd name="T51" fmla="*/ 513 h 663"/>
                <a:gd name="T52" fmla="*/ 65 w 186"/>
                <a:gd name="T53" fmla="*/ 467 h 663"/>
                <a:gd name="T54" fmla="*/ 66 w 186"/>
                <a:gd name="T55" fmla="*/ 405 h 663"/>
                <a:gd name="T56" fmla="*/ 60 w 186"/>
                <a:gd name="T57" fmla="*/ 333 h 663"/>
                <a:gd name="T58" fmla="*/ 47 w 186"/>
                <a:gd name="T59" fmla="*/ 262 h 663"/>
                <a:gd name="T60" fmla="*/ 38 w 186"/>
                <a:gd name="T61" fmla="*/ 223 h 663"/>
                <a:gd name="T62" fmla="*/ 14 w 186"/>
                <a:gd name="T63" fmla="*/ 97 h 663"/>
                <a:gd name="T64" fmla="*/ 0 w 186"/>
                <a:gd name="T65" fmla="*/ 6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6" h="663">
                  <a:moveTo>
                    <a:pt x="166" y="0"/>
                  </a:moveTo>
                  <a:lnTo>
                    <a:pt x="166" y="0"/>
                  </a:lnTo>
                  <a:lnTo>
                    <a:pt x="169" y="18"/>
                  </a:lnTo>
                  <a:lnTo>
                    <a:pt x="174" y="40"/>
                  </a:lnTo>
                  <a:lnTo>
                    <a:pt x="177" y="68"/>
                  </a:lnTo>
                  <a:lnTo>
                    <a:pt x="180" y="106"/>
                  </a:lnTo>
                  <a:lnTo>
                    <a:pt x="181" y="149"/>
                  </a:lnTo>
                  <a:lnTo>
                    <a:pt x="178" y="197"/>
                  </a:lnTo>
                  <a:lnTo>
                    <a:pt x="177" y="224"/>
                  </a:lnTo>
                  <a:lnTo>
                    <a:pt x="174" y="251"/>
                  </a:lnTo>
                  <a:lnTo>
                    <a:pt x="174" y="251"/>
                  </a:lnTo>
                  <a:lnTo>
                    <a:pt x="168" y="304"/>
                  </a:lnTo>
                  <a:lnTo>
                    <a:pt x="163" y="347"/>
                  </a:lnTo>
                  <a:lnTo>
                    <a:pt x="160" y="384"/>
                  </a:lnTo>
                  <a:lnTo>
                    <a:pt x="160" y="416"/>
                  </a:lnTo>
                  <a:lnTo>
                    <a:pt x="163" y="441"/>
                  </a:lnTo>
                  <a:lnTo>
                    <a:pt x="168" y="464"/>
                  </a:lnTo>
                  <a:lnTo>
                    <a:pt x="175" y="482"/>
                  </a:lnTo>
                  <a:lnTo>
                    <a:pt x="186" y="500"/>
                  </a:lnTo>
                  <a:lnTo>
                    <a:pt x="186" y="500"/>
                  </a:lnTo>
                  <a:lnTo>
                    <a:pt x="175" y="527"/>
                  </a:lnTo>
                  <a:lnTo>
                    <a:pt x="168" y="552"/>
                  </a:lnTo>
                  <a:lnTo>
                    <a:pt x="165" y="565"/>
                  </a:lnTo>
                  <a:lnTo>
                    <a:pt x="163" y="579"/>
                  </a:lnTo>
                  <a:lnTo>
                    <a:pt x="163" y="579"/>
                  </a:lnTo>
                  <a:lnTo>
                    <a:pt x="163" y="592"/>
                  </a:lnTo>
                  <a:lnTo>
                    <a:pt x="160" y="606"/>
                  </a:lnTo>
                  <a:lnTo>
                    <a:pt x="154" y="618"/>
                  </a:lnTo>
                  <a:lnTo>
                    <a:pt x="148" y="631"/>
                  </a:lnTo>
                  <a:lnTo>
                    <a:pt x="142" y="636"/>
                  </a:lnTo>
                  <a:lnTo>
                    <a:pt x="138" y="642"/>
                  </a:lnTo>
                  <a:lnTo>
                    <a:pt x="130" y="646"/>
                  </a:lnTo>
                  <a:lnTo>
                    <a:pt x="123" y="651"/>
                  </a:lnTo>
                  <a:lnTo>
                    <a:pt x="114" y="654"/>
                  </a:lnTo>
                  <a:lnTo>
                    <a:pt x="105" y="657"/>
                  </a:lnTo>
                  <a:lnTo>
                    <a:pt x="94" y="658"/>
                  </a:lnTo>
                  <a:lnTo>
                    <a:pt x="83" y="660"/>
                  </a:lnTo>
                  <a:lnTo>
                    <a:pt x="83" y="660"/>
                  </a:lnTo>
                  <a:lnTo>
                    <a:pt x="72" y="661"/>
                  </a:lnTo>
                  <a:lnTo>
                    <a:pt x="53" y="663"/>
                  </a:lnTo>
                  <a:lnTo>
                    <a:pt x="42" y="663"/>
                  </a:lnTo>
                  <a:lnTo>
                    <a:pt x="33" y="661"/>
                  </a:lnTo>
                  <a:lnTo>
                    <a:pt x="30" y="660"/>
                  </a:lnTo>
                  <a:lnTo>
                    <a:pt x="29" y="658"/>
                  </a:lnTo>
                  <a:lnTo>
                    <a:pt x="27" y="655"/>
                  </a:lnTo>
                  <a:lnTo>
                    <a:pt x="27" y="651"/>
                  </a:lnTo>
                  <a:lnTo>
                    <a:pt x="27" y="651"/>
                  </a:lnTo>
                  <a:lnTo>
                    <a:pt x="32" y="636"/>
                  </a:lnTo>
                  <a:lnTo>
                    <a:pt x="44" y="600"/>
                  </a:lnTo>
                  <a:lnTo>
                    <a:pt x="56" y="553"/>
                  </a:lnTo>
                  <a:lnTo>
                    <a:pt x="60" y="533"/>
                  </a:lnTo>
                  <a:lnTo>
                    <a:pt x="63" y="513"/>
                  </a:lnTo>
                  <a:lnTo>
                    <a:pt x="63" y="513"/>
                  </a:lnTo>
                  <a:lnTo>
                    <a:pt x="65" y="467"/>
                  </a:lnTo>
                  <a:lnTo>
                    <a:pt x="66" y="438"/>
                  </a:lnTo>
                  <a:lnTo>
                    <a:pt x="66" y="405"/>
                  </a:lnTo>
                  <a:lnTo>
                    <a:pt x="65" y="371"/>
                  </a:lnTo>
                  <a:lnTo>
                    <a:pt x="60" y="333"/>
                  </a:lnTo>
                  <a:lnTo>
                    <a:pt x="56" y="298"/>
                  </a:lnTo>
                  <a:lnTo>
                    <a:pt x="47" y="262"/>
                  </a:lnTo>
                  <a:lnTo>
                    <a:pt x="47" y="262"/>
                  </a:lnTo>
                  <a:lnTo>
                    <a:pt x="38" y="223"/>
                  </a:lnTo>
                  <a:lnTo>
                    <a:pt x="29" y="181"/>
                  </a:lnTo>
                  <a:lnTo>
                    <a:pt x="14" y="97"/>
                  </a:lnTo>
                  <a:lnTo>
                    <a:pt x="3" y="33"/>
                  </a:lnTo>
                  <a:lnTo>
                    <a:pt x="0" y="6"/>
                  </a:lnTo>
                  <a:lnTo>
                    <a:pt x="166" y="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45">
              <a:extLst>
                <a:ext uri="{FF2B5EF4-FFF2-40B4-BE49-F238E27FC236}">
                  <a16:creationId xmlns:a16="http://schemas.microsoft.com/office/drawing/2014/main" id="{166BE65B-B67F-41A7-BC93-3463A66ED8EA}"/>
                </a:ext>
              </a:extLst>
            </p:cNvPr>
            <p:cNvSpPr>
              <a:spLocks/>
            </p:cNvSpPr>
            <p:nvPr/>
          </p:nvSpPr>
          <p:spPr bwMode="auto">
            <a:xfrm>
              <a:off x="4126" y="2316"/>
              <a:ext cx="133" cy="288"/>
            </a:xfrm>
            <a:custGeom>
              <a:avLst/>
              <a:gdLst>
                <a:gd name="T0" fmla="*/ 90 w 267"/>
                <a:gd name="T1" fmla="*/ 0 h 576"/>
                <a:gd name="T2" fmla="*/ 90 w 267"/>
                <a:gd name="T3" fmla="*/ 0 h 576"/>
                <a:gd name="T4" fmla="*/ 95 w 267"/>
                <a:gd name="T5" fmla="*/ 144 h 576"/>
                <a:gd name="T6" fmla="*/ 98 w 267"/>
                <a:gd name="T7" fmla="*/ 256 h 576"/>
                <a:gd name="T8" fmla="*/ 102 w 267"/>
                <a:gd name="T9" fmla="*/ 335 h 576"/>
                <a:gd name="T10" fmla="*/ 102 w 267"/>
                <a:gd name="T11" fmla="*/ 335 h 576"/>
                <a:gd name="T12" fmla="*/ 104 w 267"/>
                <a:gd name="T13" fmla="*/ 359 h 576"/>
                <a:gd name="T14" fmla="*/ 102 w 267"/>
                <a:gd name="T15" fmla="*/ 380 h 576"/>
                <a:gd name="T16" fmla="*/ 101 w 267"/>
                <a:gd name="T17" fmla="*/ 400 h 576"/>
                <a:gd name="T18" fmla="*/ 96 w 267"/>
                <a:gd name="T19" fmla="*/ 416 h 576"/>
                <a:gd name="T20" fmla="*/ 92 w 267"/>
                <a:gd name="T21" fmla="*/ 431 h 576"/>
                <a:gd name="T22" fmla="*/ 86 w 267"/>
                <a:gd name="T23" fmla="*/ 445 h 576"/>
                <a:gd name="T24" fmla="*/ 80 w 267"/>
                <a:gd name="T25" fmla="*/ 455 h 576"/>
                <a:gd name="T26" fmla="*/ 74 w 267"/>
                <a:gd name="T27" fmla="*/ 464 h 576"/>
                <a:gd name="T28" fmla="*/ 74 w 267"/>
                <a:gd name="T29" fmla="*/ 464 h 576"/>
                <a:gd name="T30" fmla="*/ 54 w 267"/>
                <a:gd name="T31" fmla="*/ 490 h 576"/>
                <a:gd name="T32" fmla="*/ 30 w 267"/>
                <a:gd name="T33" fmla="*/ 524 h 576"/>
                <a:gd name="T34" fmla="*/ 0 w 267"/>
                <a:gd name="T35" fmla="*/ 569 h 576"/>
                <a:gd name="T36" fmla="*/ 0 w 267"/>
                <a:gd name="T37" fmla="*/ 569 h 576"/>
                <a:gd name="T38" fmla="*/ 3 w 267"/>
                <a:gd name="T39" fmla="*/ 572 h 576"/>
                <a:gd name="T40" fmla="*/ 14 w 267"/>
                <a:gd name="T41" fmla="*/ 575 h 576"/>
                <a:gd name="T42" fmla="*/ 21 w 267"/>
                <a:gd name="T43" fmla="*/ 576 h 576"/>
                <a:gd name="T44" fmla="*/ 32 w 267"/>
                <a:gd name="T45" fmla="*/ 576 h 576"/>
                <a:gd name="T46" fmla="*/ 44 w 267"/>
                <a:gd name="T47" fmla="*/ 575 h 576"/>
                <a:gd name="T48" fmla="*/ 57 w 267"/>
                <a:gd name="T49" fmla="*/ 572 h 576"/>
                <a:gd name="T50" fmla="*/ 57 w 267"/>
                <a:gd name="T51" fmla="*/ 572 h 576"/>
                <a:gd name="T52" fmla="*/ 65 w 267"/>
                <a:gd name="T53" fmla="*/ 569 h 576"/>
                <a:gd name="T54" fmla="*/ 74 w 267"/>
                <a:gd name="T55" fmla="*/ 564 h 576"/>
                <a:gd name="T56" fmla="*/ 90 w 267"/>
                <a:gd name="T57" fmla="*/ 551 h 576"/>
                <a:gd name="T58" fmla="*/ 110 w 267"/>
                <a:gd name="T59" fmla="*/ 533 h 576"/>
                <a:gd name="T60" fmla="*/ 129 w 267"/>
                <a:gd name="T61" fmla="*/ 514 h 576"/>
                <a:gd name="T62" fmla="*/ 149 w 267"/>
                <a:gd name="T63" fmla="*/ 493 h 576"/>
                <a:gd name="T64" fmla="*/ 170 w 267"/>
                <a:gd name="T65" fmla="*/ 472 h 576"/>
                <a:gd name="T66" fmla="*/ 192 w 267"/>
                <a:gd name="T67" fmla="*/ 452 h 576"/>
                <a:gd name="T68" fmla="*/ 204 w 267"/>
                <a:gd name="T69" fmla="*/ 443 h 576"/>
                <a:gd name="T70" fmla="*/ 216 w 267"/>
                <a:gd name="T71" fmla="*/ 436 h 576"/>
                <a:gd name="T72" fmla="*/ 216 w 267"/>
                <a:gd name="T73" fmla="*/ 436 h 576"/>
                <a:gd name="T74" fmla="*/ 213 w 267"/>
                <a:gd name="T75" fmla="*/ 427 h 576"/>
                <a:gd name="T76" fmla="*/ 211 w 267"/>
                <a:gd name="T77" fmla="*/ 418 h 576"/>
                <a:gd name="T78" fmla="*/ 208 w 267"/>
                <a:gd name="T79" fmla="*/ 406 h 576"/>
                <a:gd name="T80" fmla="*/ 207 w 267"/>
                <a:gd name="T81" fmla="*/ 389 h 576"/>
                <a:gd name="T82" fmla="*/ 207 w 267"/>
                <a:gd name="T83" fmla="*/ 370 h 576"/>
                <a:gd name="T84" fmla="*/ 208 w 267"/>
                <a:gd name="T85" fmla="*/ 346 h 576"/>
                <a:gd name="T86" fmla="*/ 213 w 267"/>
                <a:gd name="T87" fmla="*/ 321 h 576"/>
                <a:gd name="T88" fmla="*/ 213 w 267"/>
                <a:gd name="T89" fmla="*/ 321 h 576"/>
                <a:gd name="T90" fmla="*/ 228 w 267"/>
                <a:gd name="T91" fmla="*/ 259 h 576"/>
                <a:gd name="T92" fmla="*/ 244 w 267"/>
                <a:gd name="T93" fmla="*/ 195 h 576"/>
                <a:gd name="T94" fmla="*/ 259 w 267"/>
                <a:gd name="T95" fmla="*/ 138 h 576"/>
                <a:gd name="T96" fmla="*/ 264 w 267"/>
                <a:gd name="T97" fmla="*/ 117 h 576"/>
                <a:gd name="T98" fmla="*/ 267 w 267"/>
                <a:gd name="T99" fmla="*/ 102 h 576"/>
                <a:gd name="T100" fmla="*/ 267 w 267"/>
                <a:gd name="T101" fmla="*/ 102 h 576"/>
                <a:gd name="T102" fmla="*/ 267 w 267"/>
                <a:gd name="T103" fmla="*/ 80 h 576"/>
                <a:gd name="T104" fmla="*/ 265 w 267"/>
                <a:gd name="T105" fmla="*/ 60 h 576"/>
                <a:gd name="T106" fmla="*/ 262 w 267"/>
                <a:gd name="T107" fmla="*/ 41 h 576"/>
                <a:gd name="T108" fmla="*/ 90 w 267"/>
                <a:gd name="T10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576">
                  <a:moveTo>
                    <a:pt x="90" y="0"/>
                  </a:moveTo>
                  <a:lnTo>
                    <a:pt x="90" y="0"/>
                  </a:lnTo>
                  <a:lnTo>
                    <a:pt x="95" y="144"/>
                  </a:lnTo>
                  <a:lnTo>
                    <a:pt x="98" y="256"/>
                  </a:lnTo>
                  <a:lnTo>
                    <a:pt x="102" y="335"/>
                  </a:lnTo>
                  <a:lnTo>
                    <a:pt x="102" y="335"/>
                  </a:lnTo>
                  <a:lnTo>
                    <a:pt x="104" y="359"/>
                  </a:lnTo>
                  <a:lnTo>
                    <a:pt x="102" y="380"/>
                  </a:lnTo>
                  <a:lnTo>
                    <a:pt x="101" y="400"/>
                  </a:lnTo>
                  <a:lnTo>
                    <a:pt x="96" y="416"/>
                  </a:lnTo>
                  <a:lnTo>
                    <a:pt x="92" y="431"/>
                  </a:lnTo>
                  <a:lnTo>
                    <a:pt x="86" y="445"/>
                  </a:lnTo>
                  <a:lnTo>
                    <a:pt x="80" y="455"/>
                  </a:lnTo>
                  <a:lnTo>
                    <a:pt x="74" y="464"/>
                  </a:lnTo>
                  <a:lnTo>
                    <a:pt x="74" y="464"/>
                  </a:lnTo>
                  <a:lnTo>
                    <a:pt x="54" y="490"/>
                  </a:lnTo>
                  <a:lnTo>
                    <a:pt x="30" y="524"/>
                  </a:lnTo>
                  <a:lnTo>
                    <a:pt x="0" y="569"/>
                  </a:lnTo>
                  <a:lnTo>
                    <a:pt x="0" y="569"/>
                  </a:lnTo>
                  <a:lnTo>
                    <a:pt x="3" y="572"/>
                  </a:lnTo>
                  <a:lnTo>
                    <a:pt x="14" y="575"/>
                  </a:lnTo>
                  <a:lnTo>
                    <a:pt x="21" y="576"/>
                  </a:lnTo>
                  <a:lnTo>
                    <a:pt x="32" y="576"/>
                  </a:lnTo>
                  <a:lnTo>
                    <a:pt x="44" y="575"/>
                  </a:lnTo>
                  <a:lnTo>
                    <a:pt x="57" y="572"/>
                  </a:lnTo>
                  <a:lnTo>
                    <a:pt x="57" y="572"/>
                  </a:lnTo>
                  <a:lnTo>
                    <a:pt x="65" y="569"/>
                  </a:lnTo>
                  <a:lnTo>
                    <a:pt x="74" y="564"/>
                  </a:lnTo>
                  <a:lnTo>
                    <a:pt x="90" y="551"/>
                  </a:lnTo>
                  <a:lnTo>
                    <a:pt x="110" y="533"/>
                  </a:lnTo>
                  <a:lnTo>
                    <a:pt x="129" y="514"/>
                  </a:lnTo>
                  <a:lnTo>
                    <a:pt x="149" y="493"/>
                  </a:lnTo>
                  <a:lnTo>
                    <a:pt x="170" y="472"/>
                  </a:lnTo>
                  <a:lnTo>
                    <a:pt x="192" y="452"/>
                  </a:lnTo>
                  <a:lnTo>
                    <a:pt x="204" y="443"/>
                  </a:lnTo>
                  <a:lnTo>
                    <a:pt x="216" y="436"/>
                  </a:lnTo>
                  <a:lnTo>
                    <a:pt x="216" y="436"/>
                  </a:lnTo>
                  <a:lnTo>
                    <a:pt x="213" y="427"/>
                  </a:lnTo>
                  <a:lnTo>
                    <a:pt x="211" y="418"/>
                  </a:lnTo>
                  <a:lnTo>
                    <a:pt x="208" y="406"/>
                  </a:lnTo>
                  <a:lnTo>
                    <a:pt x="207" y="389"/>
                  </a:lnTo>
                  <a:lnTo>
                    <a:pt x="207" y="370"/>
                  </a:lnTo>
                  <a:lnTo>
                    <a:pt x="208" y="346"/>
                  </a:lnTo>
                  <a:lnTo>
                    <a:pt x="213" y="321"/>
                  </a:lnTo>
                  <a:lnTo>
                    <a:pt x="213" y="321"/>
                  </a:lnTo>
                  <a:lnTo>
                    <a:pt x="228" y="259"/>
                  </a:lnTo>
                  <a:lnTo>
                    <a:pt x="244" y="195"/>
                  </a:lnTo>
                  <a:lnTo>
                    <a:pt x="259" y="138"/>
                  </a:lnTo>
                  <a:lnTo>
                    <a:pt x="264" y="117"/>
                  </a:lnTo>
                  <a:lnTo>
                    <a:pt x="267" y="102"/>
                  </a:lnTo>
                  <a:lnTo>
                    <a:pt x="267" y="102"/>
                  </a:lnTo>
                  <a:lnTo>
                    <a:pt x="267" y="80"/>
                  </a:lnTo>
                  <a:lnTo>
                    <a:pt x="265" y="60"/>
                  </a:lnTo>
                  <a:lnTo>
                    <a:pt x="262" y="41"/>
                  </a:lnTo>
                  <a:lnTo>
                    <a:pt x="90" y="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46">
              <a:extLst>
                <a:ext uri="{FF2B5EF4-FFF2-40B4-BE49-F238E27FC236}">
                  <a16:creationId xmlns:a16="http://schemas.microsoft.com/office/drawing/2014/main" id="{630AC26C-A25A-4980-97F8-88F150AC4C21}"/>
                </a:ext>
              </a:extLst>
            </p:cNvPr>
            <p:cNvSpPr>
              <a:spLocks/>
            </p:cNvSpPr>
            <p:nvPr/>
          </p:nvSpPr>
          <p:spPr bwMode="auto">
            <a:xfrm>
              <a:off x="4106" y="1844"/>
              <a:ext cx="261" cy="499"/>
            </a:xfrm>
            <a:custGeom>
              <a:avLst/>
              <a:gdLst>
                <a:gd name="T0" fmla="*/ 417 w 520"/>
                <a:gd name="T1" fmla="*/ 40 h 998"/>
                <a:gd name="T2" fmla="*/ 437 w 520"/>
                <a:gd name="T3" fmla="*/ 68 h 998"/>
                <a:gd name="T4" fmla="*/ 459 w 520"/>
                <a:gd name="T5" fmla="*/ 107 h 998"/>
                <a:gd name="T6" fmla="*/ 472 w 520"/>
                <a:gd name="T7" fmla="*/ 143 h 998"/>
                <a:gd name="T8" fmla="*/ 478 w 520"/>
                <a:gd name="T9" fmla="*/ 167 h 998"/>
                <a:gd name="T10" fmla="*/ 478 w 520"/>
                <a:gd name="T11" fmla="*/ 178 h 998"/>
                <a:gd name="T12" fmla="*/ 475 w 520"/>
                <a:gd name="T13" fmla="*/ 244 h 998"/>
                <a:gd name="T14" fmla="*/ 456 w 520"/>
                <a:gd name="T15" fmla="*/ 480 h 998"/>
                <a:gd name="T16" fmla="*/ 453 w 520"/>
                <a:gd name="T17" fmla="*/ 509 h 998"/>
                <a:gd name="T18" fmla="*/ 451 w 520"/>
                <a:gd name="T19" fmla="*/ 648 h 998"/>
                <a:gd name="T20" fmla="*/ 453 w 520"/>
                <a:gd name="T21" fmla="*/ 772 h 998"/>
                <a:gd name="T22" fmla="*/ 481 w 520"/>
                <a:gd name="T23" fmla="*/ 842 h 998"/>
                <a:gd name="T24" fmla="*/ 504 w 520"/>
                <a:gd name="T25" fmla="*/ 905 h 998"/>
                <a:gd name="T26" fmla="*/ 520 w 520"/>
                <a:gd name="T27" fmla="*/ 965 h 998"/>
                <a:gd name="T28" fmla="*/ 510 w 520"/>
                <a:gd name="T29" fmla="*/ 970 h 998"/>
                <a:gd name="T30" fmla="*/ 463 w 520"/>
                <a:gd name="T31" fmla="*/ 983 h 998"/>
                <a:gd name="T32" fmla="*/ 414 w 520"/>
                <a:gd name="T33" fmla="*/ 994 h 998"/>
                <a:gd name="T34" fmla="*/ 350 w 520"/>
                <a:gd name="T35" fmla="*/ 998 h 998"/>
                <a:gd name="T36" fmla="*/ 275 w 520"/>
                <a:gd name="T37" fmla="*/ 997 h 998"/>
                <a:gd name="T38" fmla="*/ 191 w 520"/>
                <a:gd name="T39" fmla="*/ 982 h 998"/>
                <a:gd name="T40" fmla="*/ 146 w 520"/>
                <a:gd name="T41" fmla="*/ 968 h 998"/>
                <a:gd name="T42" fmla="*/ 100 w 520"/>
                <a:gd name="T43" fmla="*/ 950 h 998"/>
                <a:gd name="T44" fmla="*/ 52 w 520"/>
                <a:gd name="T45" fmla="*/ 928 h 998"/>
                <a:gd name="T46" fmla="*/ 53 w 520"/>
                <a:gd name="T47" fmla="*/ 759 h 998"/>
                <a:gd name="T48" fmla="*/ 53 w 520"/>
                <a:gd name="T49" fmla="*/ 570 h 998"/>
                <a:gd name="T50" fmla="*/ 52 w 520"/>
                <a:gd name="T51" fmla="*/ 530 h 998"/>
                <a:gd name="T52" fmla="*/ 50 w 520"/>
                <a:gd name="T53" fmla="*/ 441 h 998"/>
                <a:gd name="T54" fmla="*/ 56 w 520"/>
                <a:gd name="T55" fmla="*/ 211 h 998"/>
                <a:gd name="T56" fmla="*/ 58 w 520"/>
                <a:gd name="T57" fmla="*/ 143 h 998"/>
                <a:gd name="T58" fmla="*/ 53 w 520"/>
                <a:gd name="T59" fmla="*/ 149 h 998"/>
                <a:gd name="T60" fmla="*/ 37 w 520"/>
                <a:gd name="T61" fmla="*/ 173 h 998"/>
                <a:gd name="T62" fmla="*/ 20 w 520"/>
                <a:gd name="T63" fmla="*/ 190 h 998"/>
                <a:gd name="T64" fmla="*/ 10 w 520"/>
                <a:gd name="T65" fmla="*/ 196 h 998"/>
                <a:gd name="T66" fmla="*/ 4 w 520"/>
                <a:gd name="T67" fmla="*/ 169 h 998"/>
                <a:gd name="T68" fmla="*/ 0 w 520"/>
                <a:gd name="T69" fmla="*/ 164 h 998"/>
                <a:gd name="T70" fmla="*/ 6 w 520"/>
                <a:gd name="T71" fmla="*/ 143 h 998"/>
                <a:gd name="T72" fmla="*/ 29 w 520"/>
                <a:gd name="T73" fmla="*/ 70 h 998"/>
                <a:gd name="T74" fmla="*/ 50 w 520"/>
                <a:gd name="T75" fmla="*/ 19 h 998"/>
                <a:gd name="T76" fmla="*/ 134 w 520"/>
                <a:gd name="T77" fmla="*/ 172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0" h="998">
                  <a:moveTo>
                    <a:pt x="417" y="40"/>
                  </a:moveTo>
                  <a:lnTo>
                    <a:pt x="417" y="40"/>
                  </a:lnTo>
                  <a:lnTo>
                    <a:pt x="428" y="54"/>
                  </a:lnTo>
                  <a:lnTo>
                    <a:pt x="437" y="68"/>
                  </a:lnTo>
                  <a:lnTo>
                    <a:pt x="448" y="86"/>
                  </a:lnTo>
                  <a:lnTo>
                    <a:pt x="459" y="107"/>
                  </a:lnTo>
                  <a:lnTo>
                    <a:pt x="469" y="131"/>
                  </a:lnTo>
                  <a:lnTo>
                    <a:pt x="472" y="143"/>
                  </a:lnTo>
                  <a:lnTo>
                    <a:pt x="475" y="155"/>
                  </a:lnTo>
                  <a:lnTo>
                    <a:pt x="478" y="167"/>
                  </a:lnTo>
                  <a:lnTo>
                    <a:pt x="478" y="178"/>
                  </a:lnTo>
                  <a:lnTo>
                    <a:pt x="478" y="178"/>
                  </a:lnTo>
                  <a:lnTo>
                    <a:pt x="478" y="206"/>
                  </a:lnTo>
                  <a:lnTo>
                    <a:pt x="475" y="244"/>
                  </a:lnTo>
                  <a:lnTo>
                    <a:pt x="469" y="330"/>
                  </a:lnTo>
                  <a:lnTo>
                    <a:pt x="456" y="480"/>
                  </a:lnTo>
                  <a:lnTo>
                    <a:pt x="456" y="480"/>
                  </a:lnTo>
                  <a:lnTo>
                    <a:pt x="453" y="509"/>
                  </a:lnTo>
                  <a:lnTo>
                    <a:pt x="453" y="550"/>
                  </a:lnTo>
                  <a:lnTo>
                    <a:pt x="451" y="648"/>
                  </a:lnTo>
                  <a:lnTo>
                    <a:pt x="453" y="772"/>
                  </a:lnTo>
                  <a:lnTo>
                    <a:pt x="453" y="772"/>
                  </a:lnTo>
                  <a:lnTo>
                    <a:pt x="462" y="793"/>
                  </a:lnTo>
                  <a:lnTo>
                    <a:pt x="481" y="842"/>
                  </a:lnTo>
                  <a:lnTo>
                    <a:pt x="493" y="874"/>
                  </a:lnTo>
                  <a:lnTo>
                    <a:pt x="504" y="905"/>
                  </a:lnTo>
                  <a:lnTo>
                    <a:pt x="513" y="937"/>
                  </a:lnTo>
                  <a:lnTo>
                    <a:pt x="520" y="965"/>
                  </a:lnTo>
                  <a:lnTo>
                    <a:pt x="520" y="965"/>
                  </a:lnTo>
                  <a:lnTo>
                    <a:pt x="510" y="970"/>
                  </a:lnTo>
                  <a:lnTo>
                    <a:pt x="483" y="979"/>
                  </a:lnTo>
                  <a:lnTo>
                    <a:pt x="463" y="983"/>
                  </a:lnTo>
                  <a:lnTo>
                    <a:pt x="441" y="989"/>
                  </a:lnTo>
                  <a:lnTo>
                    <a:pt x="414" y="994"/>
                  </a:lnTo>
                  <a:lnTo>
                    <a:pt x="383" y="997"/>
                  </a:lnTo>
                  <a:lnTo>
                    <a:pt x="350" y="998"/>
                  </a:lnTo>
                  <a:lnTo>
                    <a:pt x="314" y="998"/>
                  </a:lnTo>
                  <a:lnTo>
                    <a:pt x="275" y="997"/>
                  </a:lnTo>
                  <a:lnTo>
                    <a:pt x="234" y="991"/>
                  </a:lnTo>
                  <a:lnTo>
                    <a:pt x="191" y="982"/>
                  </a:lnTo>
                  <a:lnTo>
                    <a:pt x="169" y="974"/>
                  </a:lnTo>
                  <a:lnTo>
                    <a:pt x="146" y="968"/>
                  </a:lnTo>
                  <a:lnTo>
                    <a:pt x="124" y="959"/>
                  </a:lnTo>
                  <a:lnTo>
                    <a:pt x="100" y="950"/>
                  </a:lnTo>
                  <a:lnTo>
                    <a:pt x="76" y="940"/>
                  </a:lnTo>
                  <a:lnTo>
                    <a:pt x="52" y="928"/>
                  </a:lnTo>
                  <a:lnTo>
                    <a:pt x="52" y="928"/>
                  </a:lnTo>
                  <a:lnTo>
                    <a:pt x="53" y="759"/>
                  </a:lnTo>
                  <a:lnTo>
                    <a:pt x="53" y="625"/>
                  </a:lnTo>
                  <a:lnTo>
                    <a:pt x="53" y="570"/>
                  </a:lnTo>
                  <a:lnTo>
                    <a:pt x="52" y="530"/>
                  </a:lnTo>
                  <a:lnTo>
                    <a:pt x="52" y="530"/>
                  </a:lnTo>
                  <a:lnTo>
                    <a:pt x="50" y="492"/>
                  </a:lnTo>
                  <a:lnTo>
                    <a:pt x="50" y="441"/>
                  </a:lnTo>
                  <a:lnTo>
                    <a:pt x="53" y="323"/>
                  </a:lnTo>
                  <a:lnTo>
                    <a:pt x="56" y="211"/>
                  </a:lnTo>
                  <a:lnTo>
                    <a:pt x="58" y="169"/>
                  </a:lnTo>
                  <a:lnTo>
                    <a:pt x="58" y="143"/>
                  </a:lnTo>
                  <a:lnTo>
                    <a:pt x="58" y="143"/>
                  </a:lnTo>
                  <a:lnTo>
                    <a:pt x="53" y="149"/>
                  </a:lnTo>
                  <a:lnTo>
                    <a:pt x="44" y="164"/>
                  </a:lnTo>
                  <a:lnTo>
                    <a:pt x="37" y="173"/>
                  </a:lnTo>
                  <a:lnTo>
                    <a:pt x="29" y="181"/>
                  </a:lnTo>
                  <a:lnTo>
                    <a:pt x="20" y="190"/>
                  </a:lnTo>
                  <a:lnTo>
                    <a:pt x="10" y="196"/>
                  </a:lnTo>
                  <a:lnTo>
                    <a:pt x="10" y="196"/>
                  </a:lnTo>
                  <a:lnTo>
                    <a:pt x="9" y="179"/>
                  </a:lnTo>
                  <a:lnTo>
                    <a:pt x="4" y="169"/>
                  </a:lnTo>
                  <a:lnTo>
                    <a:pt x="3" y="166"/>
                  </a:lnTo>
                  <a:lnTo>
                    <a:pt x="0" y="164"/>
                  </a:lnTo>
                  <a:lnTo>
                    <a:pt x="0" y="164"/>
                  </a:lnTo>
                  <a:lnTo>
                    <a:pt x="6" y="143"/>
                  </a:lnTo>
                  <a:lnTo>
                    <a:pt x="20" y="97"/>
                  </a:lnTo>
                  <a:lnTo>
                    <a:pt x="29" y="70"/>
                  </a:lnTo>
                  <a:lnTo>
                    <a:pt x="40" y="43"/>
                  </a:lnTo>
                  <a:lnTo>
                    <a:pt x="50" y="19"/>
                  </a:lnTo>
                  <a:lnTo>
                    <a:pt x="61" y="0"/>
                  </a:lnTo>
                  <a:lnTo>
                    <a:pt x="134" y="172"/>
                  </a:lnTo>
                  <a:lnTo>
                    <a:pt x="417" y="4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47">
              <a:extLst>
                <a:ext uri="{FF2B5EF4-FFF2-40B4-BE49-F238E27FC236}">
                  <a16:creationId xmlns:a16="http://schemas.microsoft.com/office/drawing/2014/main" id="{816829B9-BCFA-4FD6-8120-6F42A3EF4EFF}"/>
                </a:ext>
              </a:extLst>
            </p:cNvPr>
            <p:cNvSpPr>
              <a:spLocks/>
            </p:cNvSpPr>
            <p:nvPr/>
          </p:nvSpPr>
          <p:spPr bwMode="auto">
            <a:xfrm>
              <a:off x="3998" y="1440"/>
              <a:ext cx="421" cy="420"/>
            </a:xfrm>
            <a:custGeom>
              <a:avLst/>
              <a:gdLst>
                <a:gd name="T0" fmla="*/ 112 w 842"/>
                <a:gd name="T1" fmla="*/ 36 h 840"/>
                <a:gd name="T2" fmla="*/ 136 w 842"/>
                <a:gd name="T3" fmla="*/ 61 h 840"/>
                <a:gd name="T4" fmla="*/ 169 w 842"/>
                <a:gd name="T5" fmla="*/ 111 h 840"/>
                <a:gd name="T6" fmla="*/ 272 w 842"/>
                <a:gd name="T7" fmla="*/ 182 h 840"/>
                <a:gd name="T8" fmla="*/ 303 w 842"/>
                <a:gd name="T9" fmla="*/ 208 h 840"/>
                <a:gd name="T10" fmla="*/ 332 w 842"/>
                <a:gd name="T11" fmla="*/ 227 h 840"/>
                <a:gd name="T12" fmla="*/ 342 w 842"/>
                <a:gd name="T13" fmla="*/ 248 h 840"/>
                <a:gd name="T14" fmla="*/ 368 w 842"/>
                <a:gd name="T15" fmla="*/ 242 h 840"/>
                <a:gd name="T16" fmla="*/ 393 w 842"/>
                <a:gd name="T17" fmla="*/ 241 h 840"/>
                <a:gd name="T18" fmla="*/ 462 w 842"/>
                <a:gd name="T19" fmla="*/ 208 h 840"/>
                <a:gd name="T20" fmla="*/ 468 w 842"/>
                <a:gd name="T21" fmla="*/ 253 h 840"/>
                <a:gd name="T22" fmla="*/ 453 w 842"/>
                <a:gd name="T23" fmla="*/ 329 h 840"/>
                <a:gd name="T24" fmla="*/ 423 w 842"/>
                <a:gd name="T25" fmla="*/ 389 h 840"/>
                <a:gd name="T26" fmla="*/ 507 w 842"/>
                <a:gd name="T27" fmla="*/ 268 h 840"/>
                <a:gd name="T28" fmla="*/ 538 w 842"/>
                <a:gd name="T29" fmla="*/ 229 h 840"/>
                <a:gd name="T30" fmla="*/ 577 w 842"/>
                <a:gd name="T31" fmla="*/ 209 h 840"/>
                <a:gd name="T32" fmla="*/ 595 w 842"/>
                <a:gd name="T33" fmla="*/ 214 h 840"/>
                <a:gd name="T34" fmla="*/ 652 w 842"/>
                <a:gd name="T35" fmla="*/ 256 h 840"/>
                <a:gd name="T36" fmla="*/ 665 w 842"/>
                <a:gd name="T37" fmla="*/ 292 h 840"/>
                <a:gd name="T38" fmla="*/ 724 w 842"/>
                <a:gd name="T39" fmla="*/ 215 h 840"/>
                <a:gd name="T40" fmla="*/ 751 w 842"/>
                <a:gd name="T41" fmla="*/ 197 h 840"/>
                <a:gd name="T42" fmla="*/ 790 w 842"/>
                <a:gd name="T43" fmla="*/ 200 h 840"/>
                <a:gd name="T44" fmla="*/ 823 w 842"/>
                <a:gd name="T45" fmla="*/ 226 h 840"/>
                <a:gd name="T46" fmla="*/ 842 w 842"/>
                <a:gd name="T47" fmla="*/ 284 h 840"/>
                <a:gd name="T48" fmla="*/ 839 w 842"/>
                <a:gd name="T49" fmla="*/ 356 h 840"/>
                <a:gd name="T50" fmla="*/ 802 w 842"/>
                <a:gd name="T51" fmla="*/ 634 h 840"/>
                <a:gd name="T52" fmla="*/ 769 w 842"/>
                <a:gd name="T53" fmla="*/ 759 h 840"/>
                <a:gd name="T54" fmla="*/ 742 w 842"/>
                <a:gd name="T55" fmla="*/ 810 h 840"/>
                <a:gd name="T56" fmla="*/ 703 w 842"/>
                <a:gd name="T57" fmla="*/ 829 h 840"/>
                <a:gd name="T58" fmla="*/ 559 w 842"/>
                <a:gd name="T59" fmla="*/ 840 h 840"/>
                <a:gd name="T60" fmla="*/ 413 w 842"/>
                <a:gd name="T61" fmla="*/ 828 h 840"/>
                <a:gd name="T62" fmla="*/ 354 w 842"/>
                <a:gd name="T63" fmla="*/ 816 h 840"/>
                <a:gd name="T64" fmla="*/ 330 w 842"/>
                <a:gd name="T65" fmla="*/ 790 h 840"/>
                <a:gd name="T66" fmla="*/ 327 w 842"/>
                <a:gd name="T67" fmla="*/ 769 h 840"/>
                <a:gd name="T68" fmla="*/ 329 w 842"/>
                <a:gd name="T69" fmla="*/ 661 h 840"/>
                <a:gd name="T70" fmla="*/ 368 w 842"/>
                <a:gd name="T71" fmla="*/ 633 h 840"/>
                <a:gd name="T72" fmla="*/ 429 w 842"/>
                <a:gd name="T73" fmla="*/ 649 h 840"/>
                <a:gd name="T74" fmla="*/ 529 w 842"/>
                <a:gd name="T75" fmla="*/ 669 h 840"/>
                <a:gd name="T76" fmla="*/ 567 w 842"/>
                <a:gd name="T77" fmla="*/ 667 h 840"/>
                <a:gd name="T78" fmla="*/ 591 w 842"/>
                <a:gd name="T79" fmla="*/ 660 h 840"/>
                <a:gd name="T80" fmla="*/ 618 w 842"/>
                <a:gd name="T81" fmla="*/ 651 h 840"/>
                <a:gd name="T82" fmla="*/ 628 w 842"/>
                <a:gd name="T83" fmla="*/ 631 h 840"/>
                <a:gd name="T84" fmla="*/ 612 w 842"/>
                <a:gd name="T85" fmla="*/ 524 h 840"/>
                <a:gd name="T86" fmla="*/ 339 w 842"/>
                <a:gd name="T87" fmla="*/ 444 h 840"/>
                <a:gd name="T88" fmla="*/ 342 w 842"/>
                <a:gd name="T89" fmla="*/ 407 h 840"/>
                <a:gd name="T90" fmla="*/ 311 w 842"/>
                <a:gd name="T91" fmla="*/ 365 h 840"/>
                <a:gd name="T92" fmla="*/ 230 w 842"/>
                <a:gd name="T93" fmla="*/ 323 h 840"/>
                <a:gd name="T94" fmla="*/ 178 w 842"/>
                <a:gd name="T95" fmla="*/ 298 h 840"/>
                <a:gd name="T96" fmla="*/ 121 w 842"/>
                <a:gd name="T97" fmla="*/ 230 h 840"/>
                <a:gd name="T98" fmla="*/ 59 w 842"/>
                <a:gd name="T99" fmla="*/ 158 h 840"/>
                <a:gd name="T100" fmla="*/ 0 w 842"/>
                <a:gd name="T101" fmla="*/ 75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2" h="840">
                  <a:moveTo>
                    <a:pt x="76" y="0"/>
                  </a:moveTo>
                  <a:lnTo>
                    <a:pt x="76" y="0"/>
                  </a:lnTo>
                  <a:lnTo>
                    <a:pt x="95" y="19"/>
                  </a:lnTo>
                  <a:lnTo>
                    <a:pt x="112" y="36"/>
                  </a:lnTo>
                  <a:lnTo>
                    <a:pt x="125" y="49"/>
                  </a:lnTo>
                  <a:lnTo>
                    <a:pt x="125" y="49"/>
                  </a:lnTo>
                  <a:lnTo>
                    <a:pt x="131" y="54"/>
                  </a:lnTo>
                  <a:lnTo>
                    <a:pt x="136" y="61"/>
                  </a:lnTo>
                  <a:lnTo>
                    <a:pt x="146" y="79"/>
                  </a:lnTo>
                  <a:lnTo>
                    <a:pt x="157" y="97"/>
                  </a:lnTo>
                  <a:lnTo>
                    <a:pt x="163" y="105"/>
                  </a:lnTo>
                  <a:lnTo>
                    <a:pt x="169" y="111"/>
                  </a:lnTo>
                  <a:lnTo>
                    <a:pt x="169" y="111"/>
                  </a:lnTo>
                  <a:lnTo>
                    <a:pt x="194" y="127"/>
                  </a:lnTo>
                  <a:lnTo>
                    <a:pt x="233" y="152"/>
                  </a:lnTo>
                  <a:lnTo>
                    <a:pt x="272" y="182"/>
                  </a:lnTo>
                  <a:lnTo>
                    <a:pt x="287" y="196"/>
                  </a:lnTo>
                  <a:lnTo>
                    <a:pt x="297" y="206"/>
                  </a:lnTo>
                  <a:lnTo>
                    <a:pt x="297" y="206"/>
                  </a:lnTo>
                  <a:lnTo>
                    <a:pt x="303" y="208"/>
                  </a:lnTo>
                  <a:lnTo>
                    <a:pt x="314" y="212"/>
                  </a:lnTo>
                  <a:lnTo>
                    <a:pt x="320" y="215"/>
                  </a:lnTo>
                  <a:lnTo>
                    <a:pt x="326" y="220"/>
                  </a:lnTo>
                  <a:lnTo>
                    <a:pt x="332" y="227"/>
                  </a:lnTo>
                  <a:lnTo>
                    <a:pt x="336" y="236"/>
                  </a:lnTo>
                  <a:lnTo>
                    <a:pt x="336" y="236"/>
                  </a:lnTo>
                  <a:lnTo>
                    <a:pt x="339" y="244"/>
                  </a:lnTo>
                  <a:lnTo>
                    <a:pt x="342" y="248"/>
                  </a:lnTo>
                  <a:lnTo>
                    <a:pt x="344" y="248"/>
                  </a:lnTo>
                  <a:lnTo>
                    <a:pt x="348" y="248"/>
                  </a:lnTo>
                  <a:lnTo>
                    <a:pt x="359" y="244"/>
                  </a:lnTo>
                  <a:lnTo>
                    <a:pt x="368" y="242"/>
                  </a:lnTo>
                  <a:lnTo>
                    <a:pt x="380" y="242"/>
                  </a:lnTo>
                  <a:lnTo>
                    <a:pt x="380" y="242"/>
                  </a:lnTo>
                  <a:lnTo>
                    <a:pt x="387" y="242"/>
                  </a:lnTo>
                  <a:lnTo>
                    <a:pt x="393" y="241"/>
                  </a:lnTo>
                  <a:lnTo>
                    <a:pt x="408" y="236"/>
                  </a:lnTo>
                  <a:lnTo>
                    <a:pt x="425" y="230"/>
                  </a:lnTo>
                  <a:lnTo>
                    <a:pt x="438" y="223"/>
                  </a:lnTo>
                  <a:lnTo>
                    <a:pt x="462" y="208"/>
                  </a:lnTo>
                  <a:lnTo>
                    <a:pt x="471" y="200"/>
                  </a:lnTo>
                  <a:lnTo>
                    <a:pt x="471" y="200"/>
                  </a:lnTo>
                  <a:lnTo>
                    <a:pt x="469" y="224"/>
                  </a:lnTo>
                  <a:lnTo>
                    <a:pt x="468" y="253"/>
                  </a:lnTo>
                  <a:lnTo>
                    <a:pt x="463" y="290"/>
                  </a:lnTo>
                  <a:lnTo>
                    <a:pt x="463" y="290"/>
                  </a:lnTo>
                  <a:lnTo>
                    <a:pt x="459" y="310"/>
                  </a:lnTo>
                  <a:lnTo>
                    <a:pt x="453" y="329"/>
                  </a:lnTo>
                  <a:lnTo>
                    <a:pt x="447" y="346"/>
                  </a:lnTo>
                  <a:lnTo>
                    <a:pt x="440" y="361"/>
                  </a:lnTo>
                  <a:lnTo>
                    <a:pt x="429" y="382"/>
                  </a:lnTo>
                  <a:lnTo>
                    <a:pt x="423" y="389"/>
                  </a:lnTo>
                  <a:lnTo>
                    <a:pt x="423" y="389"/>
                  </a:lnTo>
                  <a:lnTo>
                    <a:pt x="456" y="344"/>
                  </a:lnTo>
                  <a:lnTo>
                    <a:pt x="483" y="304"/>
                  </a:lnTo>
                  <a:lnTo>
                    <a:pt x="507" y="268"/>
                  </a:lnTo>
                  <a:lnTo>
                    <a:pt x="507" y="268"/>
                  </a:lnTo>
                  <a:lnTo>
                    <a:pt x="517" y="254"/>
                  </a:lnTo>
                  <a:lnTo>
                    <a:pt x="528" y="241"/>
                  </a:lnTo>
                  <a:lnTo>
                    <a:pt x="538" y="229"/>
                  </a:lnTo>
                  <a:lnTo>
                    <a:pt x="549" y="220"/>
                  </a:lnTo>
                  <a:lnTo>
                    <a:pt x="559" y="212"/>
                  </a:lnTo>
                  <a:lnTo>
                    <a:pt x="571" y="209"/>
                  </a:lnTo>
                  <a:lnTo>
                    <a:pt x="577" y="209"/>
                  </a:lnTo>
                  <a:lnTo>
                    <a:pt x="583" y="209"/>
                  </a:lnTo>
                  <a:lnTo>
                    <a:pt x="589" y="211"/>
                  </a:lnTo>
                  <a:lnTo>
                    <a:pt x="595" y="214"/>
                  </a:lnTo>
                  <a:lnTo>
                    <a:pt x="595" y="214"/>
                  </a:lnTo>
                  <a:lnTo>
                    <a:pt x="621" y="229"/>
                  </a:lnTo>
                  <a:lnTo>
                    <a:pt x="633" y="236"/>
                  </a:lnTo>
                  <a:lnTo>
                    <a:pt x="643" y="245"/>
                  </a:lnTo>
                  <a:lnTo>
                    <a:pt x="652" y="256"/>
                  </a:lnTo>
                  <a:lnTo>
                    <a:pt x="659" y="266"/>
                  </a:lnTo>
                  <a:lnTo>
                    <a:pt x="664" y="278"/>
                  </a:lnTo>
                  <a:lnTo>
                    <a:pt x="665" y="292"/>
                  </a:lnTo>
                  <a:lnTo>
                    <a:pt x="665" y="292"/>
                  </a:lnTo>
                  <a:lnTo>
                    <a:pt x="674" y="278"/>
                  </a:lnTo>
                  <a:lnTo>
                    <a:pt x="697" y="247"/>
                  </a:lnTo>
                  <a:lnTo>
                    <a:pt x="710" y="230"/>
                  </a:lnTo>
                  <a:lnTo>
                    <a:pt x="724" y="215"/>
                  </a:lnTo>
                  <a:lnTo>
                    <a:pt x="739" y="203"/>
                  </a:lnTo>
                  <a:lnTo>
                    <a:pt x="745" y="200"/>
                  </a:lnTo>
                  <a:lnTo>
                    <a:pt x="751" y="197"/>
                  </a:lnTo>
                  <a:lnTo>
                    <a:pt x="751" y="197"/>
                  </a:lnTo>
                  <a:lnTo>
                    <a:pt x="766" y="197"/>
                  </a:lnTo>
                  <a:lnTo>
                    <a:pt x="773" y="197"/>
                  </a:lnTo>
                  <a:lnTo>
                    <a:pt x="782" y="199"/>
                  </a:lnTo>
                  <a:lnTo>
                    <a:pt x="790" y="200"/>
                  </a:lnTo>
                  <a:lnTo>
                    <a:pt x="799" y="205"/>
                  </a:lnTo>
                  <a:lnTo>
                    <a:pt x="808" y="209"/>
                  </a:lnTo>
                  <a:lnTo>
                    <a:pt x="815" y="217"/>
                  </a:lnTo>
                  <a:lnTo>
                    <a:pt x="823" y="226"/>
                  </a:lnTo>
                  <a:lnTo>
                    <a:pt x="829" y="236"/>
                  </a:lnTo>
                  <a:lnTo>
                    <a:pt x="835" y="250"/>
                  </a:lnTo>
                  <a:lnTo>
                    <a:pt x="839" y="265"/>
                  </a:lnTo>
                  <a:lnTo>
                    <a:pt x="842" y="284"/>
                  </a:lnTo>
                  <a:lnTo>
                    <a:pt x="842" y="305"/>
                  </a:lnTo>
                  <a:lnTo>
                    <a:pt x="842" y="329"/>
                  </a:lnTo>
                  <a:lnTo>
                    <a:pt x="839" y="356"/>
                  </a:lnTo>
                  <a:lnTo>
                    <a:pt x="839" y="356"/>
                  </a:lnTo>
                  <a:lnTo>
                    <a:pt x="815" y="546"/>
                  </a:lnTo>
                  <a:lnTo>
                    <a:pt x="806" y="605"/>
                  </a:lnTo>
                  <a:lnTo>
                    <a:pt x="802" y="634"/>
                  </a:lnTo>
                  <a:lnTo>
                    <a:pt x="802" y="634"/>
                  </a:lnTo>
                  <a:lnTo>
                    <a:pt x="793" y="669"/>
                  </a:lnTo>
                  <a:lnTo>
                    <a:pt x="787" y="696"/>
                  </a:lnTo>
                  <a:lnTo>
                    <a:pt x="778" y="727"/>
                  </a:lnTo>
                  <a:lnTo>
                    <a:pt x="769" y="759"/>
                  </a:lnTo>
                  <a:lnTo>
                    <a:pt x="763" y="772"/>
                  </a:lnTo>
                  <a:lnTo>
                    <a:pt x="755" y="786"/>
                  </a:lnTo>
                  <a:lnTo>
                    <a:pt x="749" y="799"/>
                  </a:lnTo>
                  <a:lnTo>
                    <a:pt x="742" y="810"/>
                  </a:lnTo>
                  <a:lnTo>
                    <a:pt x="733" y="819"/>
                  </a:lnTo>
                  <a:lnTo>
                    <a:pt x="725" y="825"/>
                  </a:lnTo>
                  <a:lnTo>
                    <a:pt x="725" y="825"/>
                  </a:lnTo>
                  <a:lnTo>
                    <a:pt x="703" y="829"/>
                  </a:lnTo>
                  <a:lnTo>
                    <a:pt x="676" y="834"/>
                  </a:lnTo>
                  <a:lnTo>
                    <a:pt x="637" y="837"/>
                  </a:lnTo>
                  <a:lnTo>
                    <a:pt x="588" y="840"/>
                  </a:lnTo>
                  <a:lnTo>
                    <a:pt x="559" y="840"/>
                  </a:lnTo>
                  <a:lnTo>
                    <a:pt x="526" y="838"/>
                  </a:lnTo>
                  <a:lnTo>
                    <a:pt x="492" y="837"/>
                  </a:lnTo>
                  <a:lnTo>
                    <a:pt x="453" y="832"/>
                  </a:lnTo>
                  <a:lnTo>
                    <a:pt x="413" y="828"/>
                  </a:lnTo>
                  <a:lnTo>
                    <a:pt x="368" y="822"/>
                  </a:lnTo>
                  <a:lnTo>
                    <a:pt x="368" y="822"/>
                  </a:lnTo>
                  <a:lnTo>
                    <a:pt x="362" y="820"/>
                  </a:lnTo>
                  <a:lnTo>
                    <a:pt x="354" y="816"/>
                  </a:lnTo>
                  <a:lnTo>
                    <a:pt x="347" y="811"/>
                  </a:lnTo>
                  <a:lnTo>
                    <a:pt x="339" y="805"/>
                  </a:lnTo>
                  <a:lnTo>
                    <a:pt x="332" y="796"/>
                  </a:lnTo>
                  <a:lnTo>
                    <a:pt x="330" y="790"/>
                  </a:lnTo>
                  <a:lnTo>
                    <a:pt x="329" y="784"/>
                  </a:lnTo>
                  <a:lnTo>
                    <a:pt x="327" y="777"/>
                  </a:lnTo>
                  <a:lnTo>
                    <a:pt x="327" y="769"/>
                  </a:lnTo>
                  <a:lnTo>
                    <a:pt x="327" y="769"/>
                  </a:lnTo>
                  <a:lnTo>
                    <a:pt x="327" y="735"/>
                  </a:lnTo>
                  <a:lnTo>
                    <a:pt x="327" y="697"/>
                  </a:lnTo>
                  <a:lnTo>
                    <a:pt x="327" y="679"/>
                  </a:lnTo>
                  <a:lnTo>
                    <a:pt x="329" y="661"/>
                  </a:lnTo>
                  <a:lnTo>
                    <a:pt x="332" y="645"/>
                  </a:lnTo>
                  <a:lnTo>
                    <a:pt x="336" y="628"/>
                  </a:lnTo>
                  <a:lnTo>
                    <a:pt x="336" y="628"/>
                  </a:lnTo>
                  <a:lnTo>
                    <a:pt x="368" y="633"/>
                  </a:lnTo>
                  <a:lnTo>
                    <a:pt x="398" y="639"/>
                  </a:lnTo>
                  <a:lnTo>
                    <a:pt x="414" y="643"/>
                  </a:lnTo>
                  <a:lnTo>
                    <a:pt x="429" y="649"/>
                  </a:lnTo>
                  <a:lnTo>
                    <a:pt x="429" y="649"/>
                  </a:lnTo>
                  <a:lnTo>
                    <a:pt x="457" y="657"/>
                  </a:lnTo>
                  <a:lnTo>
                    <a:pt x="481" y="663"/>
                  </a:lnTo>
                  <a:lnTo>
                    <a:pt x="529" y="669"/>
                  </a:lnTo>
                  <a:lnTo>
                    <a:pt x="529" y="669"/>
                  </a:lnTo>
                  <a:lnTo>
                    <a:pt x="541" y="670"/>
                  </a:lnTo>
                  <a:lnTo>
                    <a:pt x="550" y="670"/>
                  </a:lnTo>
                  <a:lnTo>
                    <a:pt x="559" y="669"/>
                  </a:lnTo>
                  <a:lnTo>
                    <a:pt x="567" y="667"/>
                  </a:lnTo>
                  <a:lnTo>
                    <a:pt x="579" y="663"/>
                  </a:lnTo>
                  <a:lnTo>
                    <a:pt x="585" y="661"/>
                  </a:lnTo>
                  <a:lnTo>
                    <a:pt x="591" y="660"/>
                  </a:lnTo>
                  <a:lnTo>
                    <a:pt x="591" y="660"/>
                  </a:lnTo>
                  <a:lnTo>
                    <a:pt x="597" y="660"/>
                  </a:lnTo>
                  <a:lnTo>
                    <a:pt x="601" y="658"/>
                  </a:lnTo>
                  <a:lnTo>
                    <a:pt x="610" y="654"/>
                  </a:lnTo>
                  <a:lnTo>
                    <a:pt x="618" y="651"/>
                  </a:lnTo>
                  <a:lnTo>
                    <a:pt x="622" y="649"/>
                  </a:lnTo>
                  <a:lnTo>
                    <a:pt x="628" y="649"/>
                  </a:lnTo>
                  <a:lnTo>
                    <a:pt x="628" y="649"/>
                  </a:lnTo>
                  <a:lnTo>
                    <a:pt x="628" y="631"/>
                  </a:lnTo>
                  <a:lnTo>
                    <a:pt x="625" y="591"/>
                  </a:lnTo>
                  <a:lnTo>
                    <a:pt x="622" y="569"/>
                  </a:lnTo>
                  <a:lnTo>
                    <a:pt x="618" y="545"/>
                  </a:lnTo>
                  <a:lnTo>
                    <a:pt x="612" y="524"/>
                  </a:lnTo>
                  <a:lnTo>
                    <a:pt x="609" y="516"/>
                  </a:lnTo>
                  <a:lnTo>
                    <a:pt x="606" y="509"/>
                  </a:lnTo>
                  <a:lnTo>
                    <a:pt x="523" y="362"/>
                  </a:lnTo>
                  <a:lnTo>
                    <a:pt x="339" y="444"/>
                  </a:lnTo>
                  <a:lnTo>
                    <a:pt x="339" y="444"/>
                  </a:lnTo>
                  <a:lnTo>
                    <a:pt x="339" y="438"/>
                  </a:lnTo>
                  <a:lnTo>
                    <a:pt x="339" y="425"/>
                  </a:lnTo>
                  <a:lnTo>
                    <a:pt x="342" y="407"/>
                  </a:lnTo>
                  <a:lnTo>
                    <a:pt x="345" y="396"/>
                  </a:lnTo>
                  <a:lnTo>
                    <a:pt x="351" y="386"/>
                  </a:lnTo>
                  <a:lnTo>
                    <a:pt x="351" y="386"/>
                  </a:lnTo>
                  <a:lnTo>
                    <a:pt x="311" y="365"/>
                  </a:lnTo>
                  <a:lnTo>
                    <a:pt x="251" y="332"/>
                  </a:lnTo>
                  <a:lnTo>
                    <a:pt x="251" y="332"/>
                  </a:lnTo>
                  <a:lnTo>
                    <a:pt x="240" y="328"/>
                  </a:lnTo>
                  <a:lnTo>
                    <a:pt x="230" y="323"/>
                  </a:lnTo>
                  <a:lnTo>
                    <a:pt x="208" y="316"/>
                  </a:lnTo>
                  <a:lnTo>
                    <a:pt x="197" y="311"/>
                  </a:lnTo>
                  <a:lnTo>
                    <a:pt x="187" y="305"/>
                  </a:lnTo>
                  <a:lnTo>
                    <a:pt x="178" y="298"/>
                  </a:lnTo>
                  <a:lnTo>
                    <a:pt x="169" y="289"/>
                  </a:lnTo>
                  <a:lnTo>
                    <a:pt x="169" y="289"/>
                  </a:lnTo>
                  <a:lnTo>
                    <a:pt x="148" y="263"/>
                  </a:lnTo>
                  <a:lnTo>
                    <a:pt x="121" y="230"/>
                  </a:lnTo>
                  <a:lnTo>
                    <a:pt x="76" y="181"/>
                  </a:lnTo>
                  <a:lnTo>
                    <a:pt x="76" y="181"/>
                  </a:lnTo>
                  <a:lnTo>
                    <a:pt x="68" y="172"/>
                  </a:lnTo>
                  <a:lnTo>
                    <a:pt x="59" y="158"/>
                  </a:lnTo>
                  <a:lnTo>
                    <a:pt x="38" y="126"/>
                  </a:lnTo>
                  <a:lnTo>
                    <a:pt x="16" y="93"/>
                  </a:lnTo>
                  <a:lnTo>
                    <a:pt x="7" y="82"/>
                  </a:lnTo>
                  <a:lnTo>
                    <a:pt x="0" y="75"/>
                  </a:lnTo>
                  <a:lnTo>
                    <a:pt x="76"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48">
              <a:extLst>
                <a:ext uri="{FF2B5EF4-FFF2-40B4-BE49-F238E27FC236}">
                  <a16:creationId xmlns:a16="http://schemas.microsoft.com/office/drawing/2014/main" id="{A511578C-0445-4924-B324-7D27EF24E83B}"/>
                </a:ext>
              </a:extLst>
            </p:cNvPr>
            <p:cNvSpPr>
              <a:spLocks/>
            </p:cNvSpPr>
            <p:nvPr/>
          </p:nvSpPr>
          <p:spPr bwMode="auto">
            <a:xfrm>
              <a:off x="4068" y="1699"/>
              <a:ext cx="101" cy="104"/>
            </a:xfrm>
            <a:custGeom>
              <a:avLst/>
              <a:gdLst>
                <a:gd name="T0" fmla="*/ 202 w 202"/>
                <a:gd name="T1" fmla="*/ 122 h 206"/>
                <a:gd name="T2" fmla="*/ 147 w 202"/>
                <a:gd name="T3" fmla="*/ 57 h 206"/>
                <a:gd name="T4" fmla="*/ 126 w 202"/>
                <a:gd name="T5" fmla="*/ 39 h 206"/>
                <a:gd name="T6" fmla="*/ 109 w 202"/>
                <a:gd name="T7" fmla="*/ 28 h 206"/>
                <a:gd name="T8" fmla="*/ 56 w 202"/>
                <a:gd name="T9" fmla="*/ 1 h 206"/>
                <a:gd name="T10" fmla="*/ 53 w 202"/>
                <a:gd name="T11" fmla="*/ 0 h 206"/>
                <a:gd name="T12" fmla="*/ 47 w 202"/>
                <a:gd name="T13" fmla="*/ 1 h 206"/>
                <a:gd name="T14" fmla="*/ 47 w 202"/>
                <a:gd name="T15" fmla="*/ 10 h 206"/>
                <a:gd name="T16" fmla="*/ 53 w 202"/>
                <a:gd name="T17" fmla="*/ 19 h 206"/>
                <a:gd name="T18" fmla="*/ 62 w 202"/>
                <a:gd name="T19" fmla="*/ 28 h 206"/>
                <a:gd name="T20" fmla="*/ 91 w 202"/>
                <a:gd name="T21" fmla="*/ 46 h 206"/>
                <a:gd name="T22" fmla="*/ 100 w 202"/>
                <a:gd name="T23" fmla="*/ 52 h 206"/>
                <a:gd name="T24" fmla="*/ 103 w 202"/>
                <a:gd name="T25" fmla="*/ 60 h 206"/>
                <a:gd name="T26" fmla="*/ 102 w 202"/>
                <a:gd name="T27" fmla="*/ 67 h 206"/>
                <a:gd name="T28" fmla="*/ 94 w 202"/>
                <a:gd name="T29" fmla="*/ 75 h 206"/>
                <a:gd name="T30" fmla="*/ 81 w 202"/>
                <a:gd name="T31" fmla="*/ 79 h 206"/>
                <a:gd name="T32" fmla="*/ 60 w 202"/>
                <a:gd name="T33" fmla="*/ 81 h 206"/>
                <a:gd name="T34" fmla="*/ 24 w 202"/>
                <a:gd name="T35" fmla="*/ 84 h 206"/>
                <a:gd name="T36" fmla="*/ 14 w 202"/>
                <a:gd name="T37" fmla="*/ 85 h 206"/>
                <a:gd name="T38" fmla="*/ 5 w 202"/>
                <a:gd name="T39" fmla="*/ 93 h 206"/>
                <a:gd name="T40" fmla="*/ 0 w 202"/>
                <a:gd name="T41" fmla="*/ 103 h 206"/>
                <a:gd name="T42" fmla="*/ 2 w 202"/>
                <a:gd name="T43" fmla="*/ 106 h 206"/>
                <a:gd name="T44" fmla="*/ 6 w 202"/>
                <a:gd name="T45" fmla="*/ 112 h 206"/>
                <a:gd name="T46" fmla="*/ 23 w 202"/>
                <a:gd name="T47" fmla="*/ 122 h 206"/>
                <a:gd name="T48" fmla="*/ 24 w 202"/>
                <a:gd name="T49" fmla="*/ 128 h 206"/>
                <a:gd name="T50" fmla="*/ 33 w 202"/>
                <a:gd name="T51" fmla="*/ 143 h 206"/>
                <a:gd name="T52" fmla="*/ 39 w 202"/>
                <a:gd name="T53" fmla="*/ 151 h 206"/>
                <a:gd name="T54" fmla="*/ 45 w 202"/>
                <a:gd name="T55" fmla="*/ 166 h 206"/>
                <a:gd name="T56" fmla="*/ 50 w 202"/>
                <a:gd name="T57" fmla="*/ 173 h 206"/>
                <a:gd name="T58" fmla="*/ 63 w 202"/>
                <a:gd name="T59" fmla="*/ 194 h 206"/>
                <a:gd name="T60" fmla="*/ 78 w 202"/>
                <a:gd name="T61" fmla="*/ 205 h 206"/>
                <a:gd name="T62" fmla="*/ 83 w 202"/>
                <a:gd name="T63" fmla="*/ 206 h 206"/>
                <a:gd name="T64" fmla="*/ 162 w 202"/>
                <a:gd name="T65" fmla="*/ 206 h 206"/>
                <a:gd name="T66" fmla="*/ 183 w 202"/>
                <a:gd name="T67" fmla="*/ 20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2" h="206">
                  <a:moveTo>
                    <a:pt x="202" y="122"/>
                  </a:moveTo>
                  <a:lnTo>
                    <a:pt x="202" y="122"/>
                  </a:lnTo>
                  <a:lnTo>
                    <a:pt x="171" y="85"/>
                  </a:lnTo>
                  <a:lnTo>
                    <a:pt x="147" y="57"/>
                  </a:lnTo>
                  <a:lnTo>
                    <a:pt x="135" y="46"/>
                  </a:lnTo>
                  <a:lnTo>
                    <a:pt x="126" y="39"/>
                  </a:lnTo>
                  <a:lnTo>
                    <a:pt x="126" y="39"/>
                  </a:lnTo>
                  <a:lnTo>
                    <a:pt x="109" y="28"/>
                  </a:lnTo>
                  <a:lnTo>
                    <a:pt x="88" y="18"/>
                  </a:lnTo>
                  <a:lnTo>
                    <a:pt x="56" y="1"/>
                  </a:lnTo>
                  <a:lnTo>
                    <a:pt x="56" y="1"/>
                  </a:lnTo>
                  <a:lnTo>
                    <a:pt x="53" y="0"/>
                  </a:lnTo>
                  <a:lnTo>
                    <a:pt x="50" y="0"/>
                  </a:lnTo>
                  <a:lnTo>
                    <a:pt x="47" y="1"/>
                  </a:lnTo>
                  <a:lnTo>
                    <a:pt x="47" y="3"/>
                  </a:lnTo>
                  <a:lnTo>
                    <a:pt x="47" y="10"/>
                  </a:lnTo>
                  <a:lnTo>
                    <a:pt x="53" y="19"/>
                  </a:lnTo>
                  <a:lnTo>
                    <a:pt x="53" y="19"/>
                  </a:lnTo>
                  <a:lnTo>
                    <a:pt x="56" y="24"/>
                  </a:lnTo>
                  <a:lnTo>
                    <a:pt x="62" y="28"/>
                  </a:lnTo>
                  <a:lnTo>
                    <a:pt x="77" y="37"/>
                  </a:lnTo>
                  <a:lnTo>
                    <a:pt x="91" y="46"/>
                  </a:lnTo>
                  <a:lnTo>
                    <a:pt x="100" y="52"/>
                  </a:lnTo>
                  <a:lnTo>
                    <a:pt x="100" y="52"/>
                  </a:lnTo>
                  <a:lnTo>
                    <a:pt x="102" y="55"/>
                  </a:lnTo>
                  <a:lnTo>
                    <a:pt x="103" y="60"/>
                  </a:lnTo>
                  <a:lnTo>
                    <a:pt x="103" y="64"/>
                  </a:lnTo>
                  <a:lnTo>
                    <a:pt x="102" y="67"/>
                  </a:lnTo>
                  <a:lnTo>
                    <a:pt x="99" y="72"/>
                  </a:lnTo>
                  <a:lnTo>
                    <a:pt x="94" y="75"/>
                  </a:lnTo>
                  <a:lnTo>
                    <a:pt x="88" y="78"/>
                  </a:lnTo>
                  <a:lnTo>
                    <a:pt x="81" y="79"/>
                  </a:lnTo>
                  <a:lnTo>
                    <a:pt x="81" y="79"/>
                  </a:lnTo>
                  <a:lnTo>
                    <a:pt x="60" y="81"/>
                  </a:lnTo>
                  <a:lnTo>
                    <a:pt x="41" y="82"/>
                  </a:lnTo>
                  <a:lnTo>
                    <a:pt x="24" y="84"/>
                  </a:lnTo>
                  <a:lnTo>
                    <a:pt x="14" y="85"/>
                  </a:lnTo>
                  <a:lnTo>
                    <a:pt x="14" y="85"/>
                  </a:lnTo>
                  <a:lnTo>
                    <a:pt x="9" y="88"/>
                  </a:lnTo>
                  <a:lnTo>
                    <a:pt x="5" y="93"/>
                  </a:lnTo>
                  <a:lnTo>
                    <a:pt x="2" y="100"/>
                  </a:lnTo>
                  <a:lnTo>
                    <a:pt x="0" y="103"/>
                  </a:lnTo>
                  <a:lnTo>
                    <a:pt x="2" y="106"/>
                  </a:lnTo>
                  <a:lnTo>
                    <a:pt x="2" y="106"/>
                  </a:lnTo>
                  <a:lnTo>
                    <a:pt x="3" y="109"/>
                  </a:lnTo>
                  <a:lnTo>
                    <a:pt x="6" y="112"/>
                  </a:lnTo>
                  <a:lnTo>
                    <a:pt x="14" y="116"/>
                  </a:lnTo>
                  <a:lnTo>
                    <a:pt x="23" y="122"/>
                  </a:lnTo>
                  <a:lnTo>
                    <a:pt x="23" y="122"/>
                  </a:lnTo>
                  <a:lnTo>
                    <a:pt x="24" y="128"/>
                  </a:lnTo>
                  <a:lnTo>
                    <a:pt x="27" y="134"/>
                  </a:lnTo>
                  <a:lnTo>
                    <a:pt x="33" y="143"/>
                  </a:lnTo>
                  <a:lnTo>
                    <a:pt x="33" y="143"/>
                  </a:lnTo>
                  <a:lnTo>
                    <a:pt x="39" y="151"/>
                  </a:lnTo>
                  <a:lnTo>
                    <a:pt x="42" y="158"/>
                  </a:lnTo>
                  <a:lnTo>
                    <a:pt x="45" y="166"/>
                  </a:lnTo>
                  <a:lnTo>
                    <a:pt x="50" y="173"/>
                  </a:lnTo>
                  <a:lnTo>
                    <a:pt x="50" y="173"/>
                  </a:lnTo>
                  <a:lnTo>
                    <a:pt x="54" y="184"/>
                  </a:lnTo>
                  <a:lnTo>
                    <a:pt x="63" y="194"/>
                  </a:lnTo>
                  <a:lnTo>
                    <a:pt x="72" y="202"/>
                  </a:lnTo>
                  <a:lnTo>
                    <a:pt x="78" y="205"/>
                  </a:lnTo>
                  <a:lnTo>
                    <a:pt x="83" y="206"/>
                  </a:lnTo>
                  <a:lnTo>
                    <a:pt x="83" y="206"/>
                  </a:lnTo>
                  <a:lnTo>
                    <a:pt x="130" y="206"/>
                  </a:lnTo>
                  <a:lnTo>
                    <a:pt x="162" y="206"/>
                  </a:lnTo>
                  <a:lnTo>
                    <a:pt x="174" y="205"/>
                  </a:lnTo>
                  <a:lnTo>
                    <a:pt x="183" y="202"/>
                  </a:lnTo>
                  <a:lnTo>
                    <a:pt x="202" y="122"/>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49">
              <a:extLst>
                <a:ext uri="{FF2B5EF4-FFF2-40B4-BE49-F238E27FC236}">
                  <a16:creationId xmlns:a16="http://schemas.microsoft.com/office/drawing/2014/main" id="{BCCE9392-1CE9-4107-9BB4-0244543A0098}"/>
                </a:ext>
              </a:extLst>
            </p:cNvPr>
            <p:cNvSpPr>
              <a:spLocks/>
            </p:cNvSpPr>
            <p:nvPr/>
          </p:nvSpPr>
          <p:spPr bwMode="auto">
            <a:xfrm>
              <a:off x="4210" y="1508"/>
              <a:ext cx="167" cy="127"/>
            </a:xfrm>
            <a:custGeom>
              <a:avLst/>
              <a:gdLst>
                <a:gd name="T0" fmla="*/ 42 w 335"/>
                <a:gd name="T1" fmla="*/ 62 h 254"/>
                <a:gd name="T2" fmla="*/ 40 w 335"/>
                <a:gd name="T3" fmla="*/ 86 h 254"/>
                <a:gd name="T4" fmla="*/ 34 w 335"/>
                <a:gd name="T5" fmla="*/ 125 h 254"/>
                <a:gd name="T6" fmla="*/ 31 w 335"/>
                <a:gd name="T7" fmla="*/ 163 h 254"/>
                <a:gd name="T8" fmla="*/ 27 w 335"/>
                <a:gd name="T9" fmla="*/ 193 h 254"/>
                <a:gd name="T10" fmla="*/ 24 w 335"/>
                <a:gd name="T11" fmla="*/ 202 h 254"/>
                <a:gd name="T12" fmla="*/ 0 w 335"/>
                <a:gd name="T13" fmla="*/ 254 h 254"/>
                <a:gd name="T14" fmla="*/ 33 w 335"/>
                <a:gd name="T15" fmla="*/ 215 h 254"/>
                <a:gd name="T16" fmla="*/ 85 w 335"/>
                <a:gd name="T17" fmla="*/ 143 h 254"/>
                <a:gd name="T18" fmla="*/ 103 w 335"/>
                <a:gd name="T19" fmla="*/ 116 h 254"/>
                <a:gd name="T20" fmla="*/ 121 w 335"/>
                <a:gd name="T21" fmla="*/ 95 h 254"/>
                <a:gd name="T22" fmla="*/ 132 w 335"/>
                <a:gd name="T23" fmla="*/ 89 h 254"/>
                <a:gd name="T24" fmla="*/ 136 w 335"/>
                <a:gd name="T25" fmla="*/ 89 h 254"/>
                <a:gd name="T26" fmla="*/ 166 w 335"/>
                <a:gd name="T27" fmla="*/ 83 h 254"/>
                <a:gd name="T28" fmla="*/ 172 w 335"/>
                <a:gd name="T29" fmla="*/ 79 h 254"/>
                <a:gd name="T30" fmla="*/ 174 w 335"/>
                <a:gd name="T31" fmla="*/ 86 h 254"/>
                <a:gd name="T32" fmla="*/ 184 w 335"/>
                <a:gd name="T33" fmla="*/ 104 h 254"/>
                <a:gd name="T34" fmla="*/ 189 w 335"/>
                <a:gd name="T35" fmla="*/ 110 h 254"/>
                <a:gd name="T36" fmla="*/ 216 w 335"/>
                <a:gd name="T37" fmla="*/ 131 h 254"/>
                <a:gd name="T38" fmla="*/ 232 w 335"/>
                <a:gd name="T39" fmla="*/ 149 h 254"/>
                <a:gd name="T40" fmla="*/ 239 w 335"/>
                <a:gd name="T41" fmla="*/ 167 h 254"/>
                <a:gd name="T42" fmla="*/ 241 w 335"/>
                <a:gd name="T43" fmla="*/ 173 h 254"/>
                <a:gd name="T44" fmla="*/ 256 w 335"/>
                <a:gd name="T45" fmla="*/ 146 h 254"/>
                <a:gd name="T46" fmla="*/ 281 w 335"/>
                <a:gd name="T47" fmla="*/ 110 h 254"/>
                <a:gd name="T48" fmla="*/ 314 w 335"/>
                <a:gd name="T49" fmla="*/ 73 h 254"/>
                <a:gd name="T50" fmla="*/ 335 w 335"/>
                <a:gd name="T51" fmla="*/ 56 h 254"/>
                <a:gd name="T52" fmla="*/ 266 w 335"/>
                <a:gd name="T53" fmla="*/ 0 h 254"/>
                <a:gd name="T54" fmla="*/ 210 w 335"/>
                <a:gd name="T55" fmla="*/ 22 h 254"/>
                <a:gd name="T56" fmla="*/ 156 w 335"/>
                <a:gd name="T57" fmla="*/ 50 h 254"/>
                <a:gd name="T58" fmla="*/ 100 w 335"/>
                <a:gd name="T59" fmla="*/ 86 h 254"/>
                <a:gd name="T60" fmla="*/ 72 w 335"/>
                <a:gd name="T61" fmla="*/ 3 h 254"/>
                <a:gd name="T62" fmla="*/ 52 w 335"/>
                <a:gd name="T63" fmla="*/ 23 h 254"/>
                <a:gd name="T64" fmla="*/ 31 w 335"/>
                <a:gd name="T65" fmla="*/ 38 h 254"/>
                <a:gd name="T66" fmla="*/ 6 w 335"/>
                <a:gd name="T67" fmla="*/ 5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254">
                  <a:moveTo>
                    <a:pt x="6" y="50"/>
                  </a:moveTo>
                  <a:lnTo>
                    <a:pt x="42" y="62"/>
                  </a:lnTo>
                  <a:lnTo>
                    <a:pt x="42" y="62"/>
                  </a:lnTo>
                  <a:lnTo>
                    <a:pt x="40" y="86"/>
                  </a:lnTo>
                  <a:lnTo>
                    <a:pt x="34" y="125"/>
                  </a:lnTo>
                  <a:lnTo>
                    <a:pt x="34" y="125"/>
                  </a:lnTo>
                  <a:lnTo>
                    <a:pt x="33" y="143"/>
                  </a:lnTo>
                  <a:lnTo>
                    <a:pt x="31" y="163"/>
                  </a:lnTo>
                  <a:lnTo>
                    <a:pt x="30" y="182"/>
                  </a:lnTo>
                  <a:lnTo>
                    <a:pt x="27" y="193"/>
                  </a:lnTo>
                  <a:lnTo>
                    <a:pt x="24" y="202"/>
                  </a:lnTo>
                  <a:lnTo>
                    <a:pt x="24" y="202"/>
                  </a:lnTo>
                  <a:lnTo>
                    <a:pt x="8" y="236"/>
                  </a:lnTo>
                  <a:lnTo>
                    <a:pt x="0" y="254"/>
                  </a:lnTo>
                  <a:lnTo>
                    <a:pt x="0" y="254"/>
                  </a:lnTo>
                  <a:lnTo>
                    <a:pt x="33" y="215"/>
                  </a:lnTo>
                  <a:lnTo>
                    <a:pt x="60" y="179"/>
                  </a:lnTo>
                  <a:lnTo>
                    <a:pt x="85" y="143"/>
                  </a:lnTo>
                  <a:lnTo>
                    <a:pt x="85" y="143"/>
                  </a:lnTo>
                  <a:lnTo>
                    <a:pt x="103" y="116"/>
                  </a:lnTo>
                  <a:lnTo>
                    <a:pt x="117" y="100"/>
                  </a:lnTo>
                  <a:lnTo>
                    <a:pt x="121" y="95"/>
                  </a:lnTo>
                  <a:lnTo>
                    <a:pt x="127" y="92"/>
                  </a:lnTo>
                  <a:lnTo>
                    <a:pt x="132" y="89"/>
                  </a:lnTo>
                  <a:lnTo>
                    <a:pt x="136" y="89"/>
                  </a:lnTo>
                  <a:lnTo>
                    <a:pt x="136" y="89"/>
                  </a:lnTo>
                  <a:lnTo>
                    <a:pt x="159" y="86"/>
                  </a:lnTo>
                  <a:lnTo>
                    <a:pt x="166" y="83"/>
                  </a:lnTo>
                  <a:lnTo>
                    <a:pt x="171" y="82"/>
                  </a:lnTo>
                  <a:lnTo>
                    <a:pt x="172" y="79"/>
                  </a:lnTo>
                  <a:lnTo>
                    <a:pt x="172" y="79"/>
                  </a:lnTo>
                  <a:lnTo>
                    <a:pt x="174" y="86"/>
                  </a:lnTo>
                  <a:lnTo>
                    <a:pt x="177" y="94"/>
                  </a:lnTo>
                  <a:lnTo>
                    <a:pt x="184" y="104"/>
                  </a:lnTo>
                  <a:lnTo>
                    <a:pt x="184" y="104"/>
                  </a:lnTo>
                  <a:lnTo>
                    <a:pt x="189" y="110"/>
                  </a:lnTo>
                  <a:lnTo>
                    <a:pt x="198" y="116"/>
                  </a:lnTo>
                  <a:lnTo>
                    <a:pt x="216" y="131"/>
                  </a:lnTo>
                  <a:lnTo>
                    <a:pt x="225" y="140"/>
                  </a:lnTo>
                  <a:lnTo>
                    <a:pt x="232" y="149"/>
                  </a:lnTo>
                  <a:lnTo>
                    <a:pt x="238" y="161"/>
                  </a:lnTo>
                  <a:lnTo>
                    <a:pt x="239" y="167"/>
                  </a:lnTo>
                  <a:lnTo>
                    <a:pt x="241" y="173"/>
                  </a:lnTo>
                  <a:lnTo>
                    <a:pt x="241" y="173"/>
                  </a:lnTo>
                  <a:lnTo>
                    <a:pt x="247" y="160"/>
                  </a:lnTo>
                  <a:lnTo>
                    <a:pt x="256" y="146"/>
                  </a:lnTo>
                  <a:lnTo>
                    <a:pt x="266" y="128"/>
                  </a:lnTo>
                  <a:lnTo>
                    <a:pt x="281" y="110"/>
                  </a:lnTo>
                  <a:lnTo>
                    <a:pt x="296" y="91"/>
                  </a:lnTo>
                  <a:lnTo>
                    <a:pt x="314" y="73"/>
                  </a:lnTo>
                  <a:lnTo>
                    <a:pt x="325" y="64"/>
                  </a:lnTo>
                  <a:lnTo>
                    <a:pt x="335" y="56"/>
                  </a:lnTo>
                  <a:lnTo>
                    <a:pt x="266" y="0"/>
                  </a:lnTo>
                  <a:lnTo>
                    <a:pt x="266" y="0"/>
                  </a:lnTo>
                  <a:lnTo>
                    <a:pt x="250" y="6"/>
                  </a:lnTo>
                  <a:lnTo>
                    <a:pt x="210" y="22"/>
                  </a:lnTo>
                  <a:lnTo>
                    <a:pt x="183" y="35"/>
                  </a:lnTo>
                  <a:lnTo>
                    <a:pt x="156" y="50"/>
                  </a:lnTo>
                  <a:lnTo>
                    <a:pt x="127" y="67"/>
                  </a:lnTo>
                  <a:lnTo>
                    <a:pt x="100" y="86"/>
                  </a:lnTo>
                  <a:lnTo>
                    <a:pt x="72" y="3"/>
                  </a:lnTo>
                  <a:lnTo>
                    <a:pt x="72" y="3"/>
                  </a:lnTo>
                  <a:lnTo>
                    <a:pt x="66" y="8"/>
                  </a:lnTo>
                  <a:lnTo>
                    <a:pt x="52" y="23"/>
                  </a:lnTo>
                  <a:lnTo>
                    <a:pt x="42" y="31"/>
                  </a:lnTo>
                  <a:lnTo>
                    <a:pt x="31" y="38"/>
                  </a:lnTo>
                  <a:lnTo>
                    <a:pt x="19" y="46"/>
                  </a:lnTo>
                  <a:lnTo>
                    <a:pt x="6" y="50"/>
                  </a:lnTo>
                  <a:lnTo>
                    <a:pt x="6" y="50"/>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50">
              <a:extLst>
                <a:ext uri="{FF2B5EF4-FFF2-40B4-BE49-F238E27FC236}">
                  <a16:creationId xmlns:a16="http://schemas.microsoft.com/office/drawing/2014/main" id="{775028F7-6861-403C-BAAA-0148E8642F30}"/>
                </a:ext>
              </a:extLst>
            </p:cNvPr>
            <p:cNvSpPr>
              <a:spLocks/>
            </p:cNvSpPr>
            <p:nvPr/>
          </p:nvSpPr>
          <p:spPr bwMode="auto">
            <a:xfrm>
              <a:off x="4224" y="1330"/>
              <a:ext cx="214" cy="294"/>
            </a:xfrm>
            <a:custGeom>
              <a:avLst/>
              <a:gdLst>
                <a:gd name="T0" fmla="*/ 400 w 428"/>
                <a:gd name="T1" fmla="*/ 552 h 587"/>
                <a:gd name="T2" fmla="*/ 422 w 428"/>
                <a:gd name="T3" fmla="*/ 492 h 587"/>
                <a:gd name="T4" fmla="*/ 428 w 428"/>
                <a:gd name="T5" fmla="*/ 462 h 587"/>
                <a:gd name="T6" fmla="*/ 423 w 428"/>
                <a:gd name="T7" fmla="*/ 450 h 587"/>
                <a:gd name="T8" fmla="*/ 409 w 428"/>
                <a:gd name="T9" fmla="*/ 414 h 587"/>
                <a:gd name="T10" fmla="*/ 395 w 428"/>
                <a:gd name="T11" fmla="*/ 387 h 587"/>
                <a:gd name="T12" fmla="*/ 377 w 428"/>
                <a:gd name="T13" fmla="*/ 352 h 587"/>
                <a:gd name="T14" fmla="*/ 371 w 428"/>
                <a:gd name="T15" fmla="*/ 296 h 587"/>
                <a:gd name="T16" fmla="*/ 362 w 428"/>
                <a:gd name="T17" fmla="*/ 248 h 587"/>
                <a:gd name="T18" fmla="*/ 337 w 428"/>
                <a:gd name="T19" fmla="*/ 128 h 587"/>
                <a:gd name="T20" fmla="*/ 313 w 428"/>
                <a:gd name="T21" fmla="*/ 70 h 587"/>
                <a:gd name="T22" fmla="*/ 296 w 428"/>
                <a:gd name="T23" fmla="*/ 51 h 587"/>
                <a:gd name="T24" fmla="*/ 259 w 428"/>
                <a:gd name="T25" fmla="*/ 19 h 587"/>
                <a:gd name="T26" fmla="*/ 206 w 428"/>
                <a:gd name="T27" fmla="*/ 1 h 587"/>
                <a:gd name="T28" fmla="*/ 174 w 428"/>
                <a:gd name="T29" fmla="*/ 0 h 587"/>
                <a:gd name="T30" fmla="*/ 136 w 428"/>
                <a:gd name="T31" fmla="*/ 10 h 587"/>
                <a:gd name="T32" fmla="*/ 85 w 428"/>
                <a:gd name="T33" fmla="*/ 39 h 587"/>
                <a:gd name="T34" fmla="*/ 52 w 428"/>
                <a:gd name="T35" fmla="*/ 69 h 587"/>
                <a:gd name="T36" fmla="*/ 30 w 428"/>
                <a:gd name="T37" fmla="*/ 100 h 587"/>
                <a:gd name="T38" fmla="*/ 22 w 428"/>
                <a:gd name="T39" fmla="*/ 121 h 587"/>
                <a:gd name="T40" fmla="*/ 18 w 428"/>
                <a:gd name="T41" fmla="*/ 175 h 587"/>
                <a:gd name="T42" fmla="*/ 24 w 428"/>
                <a:gd name="T43" fmla="*/ 241 h 587"/>
                <a:gd name="T44" fmla="*/ 28 w 428"/>
                <a:gd name="T45" fmla="*/ 293 h 587"/>
                <a:gd name="T46" fmla="*/ 25 w 428"/>
                <a:gd name="T47" fmla="*/ 356 h 587"/>
                <a:gd name="T48" fmla="*/ 16 w 428"/>
                <a:gd name="T49" fmla="*/ 377 h 587"/>
                <a:gd name="T50" fmla="*/ 24 w 428"/>
                <a:gd name="T51" fmla="*/ 377 h 587"/>
                <a:gd name="T52" fmla="*/ 37 w 428"/>
                <a:gd name="T53" fmla="*/ 365 h 587"/>
                <a:gd name="T54" fmla="*/ 40 w 428"/>
                <a:gd name="T55" fmla="*/ 365 h 587"/>
                <a:gd name="T56" fmla="*/ 46 w 428"/>
                <a:gd name="T57" fmla="*/ 393 h 587"/>
                <a:gd name="T58" fmla="*/ 42 w 428"/>
                <a:gd name="T59" fmla="*/ 425 h 587"/>
                <a:gd name="T60" fmla="*/ 33 w 428"/>
                <a:gd name="T61" fmla="*/ 437 h 587"/>
                <a:gd name="T62" fmla="*/ 18 w 428"/>
                <a:gd name="T63" fmla="*/ 440 h 587"/>
                <a:gd name="T64" fmla="*/ 1 w 428"/>
                <a:gd name="T65" fmla="*/ 438 h 587"/>
                <a:gd name="T66" fmla="*/ 1 w 428"/>
                <a:gd name="T67" fmla="*/ 440 h 587"/>
                <a:gd name="T68" fmla="*/ 16 w 428"/>
                <a:gd name="T69" fmla="*/ 452 h 587"/>
                <a:gd name="T70" fmla="*/ 48 w 428"/>
                <a:gd name="T71" fmla="*/ 455 h 587"/>
                <a:gd name="T72" fmla="*/ 73 w 428"/>
                <a:gd name="T73" fmla="*/ 443 h 587"/>
                <a:gd name="T74" fmla="*/ 108 w 428"/>
                <a:gd name="T75" fmla="*/ 408 h 587"/>
                <a:gd name="T76" fmla="*/ 121 w 428"/>
                <a:gd name="T77" fmla="*/ 374 h 587"/>
                <a:gd name="T78" fmla="*/ 215 w 428"/>
                <a:gd name="T79" fmla="*/ 340 h 587"/>
                <a:gd name="T80" fmla="*/ 229 w 428"/>
                <a:gd name="T81" fmla="*/ 355 h 587"/>
                <a:gd name="T82" fmla="*/ 232 w 428"/>
                <a:gd name="T83" fmla="*/ 371 h 587"/>
                <a:gd name="T84" fmla="*/ 235 w 428"/>
                <a:gd name="T85" fmla="*/ 410 h 587"/>
                <a:gd name="T86" fmla="*/ 244 w 428"/>
                <a:gd name="T87" fmla="*/ 425 h 587"/>
                <a:gd name="T88" fmla="*/ 242 w 428"/>
                <a:gd name="T89" fmla="*/ 413 h 587"/>
                <a:gd name="T90" fmla="*/ 248 w 428"/>
                <a:gd name="T91" fmla="*/ 389 h 587"/>
                <a:gd name="T92" fmla="*/ 250 w 428"/>
                <a:gd name="T93" fmla="*/ 408 h 587"/>
                <a:gd name="T94" fmla="*/ 259 w 428"/>
                <a:gd name="T95" fmla="*/ 431 h 587"/>
                <a:gd name="T96" fmla="*/ 265 w 428"/>
                <a:gd name="T97" fmla="*/ 434 h 587"/>
                <a:gd name="T98" fmla="*/ 266 w 428"/>
                <a:gd name="T99" fmla="*/ 413 h 587"/>
                <a:gd name="T100" fmla="*/ 272 w 428"/>
                <a:gd name="T101" fmla="*/ 408 h 587"/>
                <a:gd name="T102" fmla="*/ 299 w 428"/>
                <a:gd name="T103" fmla="*/ 422 h 587"/>
                <a:gd name="T104" fmla="*/ 343 w 428"/>
                <a:gd name="T105" fmla="*/ 455 h 587"/>
                <a:gd name="T106" fmla="*/ 370 w 428"/>
                <a:gd name="T107" fmla="*/ 476 h 587"/>
                <a:gd name="T108" fmla="*/ 376 w 428"/>
                <a:gd name="T109" fmla="*/ 491 h 587"/>
                <a:gd name="T110" fmla="*/ 380 w 428"/>
                <a:gd name="T111"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587">
                  <a:moveTo>
                    <a:pt x="391" y="579"/>
                  </a:moveTo>
                  <a:lnTo>
                    <a:pt x="391" y="579"/>
                  </a:lnTo>
                  <a:lnTo>
                    <a:pt x="400" y="552"/>
                  </a:lnTo>
                  <a:lnTo>
                    <a:pt x="416" y="510"/>
                  </a:lnTo>
                  <a:lnTo>
                    <a:pt x="416" y="510"/>
                  </a:lnTo>
                  <a:lnTo>
                    <a:pt x="422" y="492"/>
                  </a:lnTo>
                  <a:lnTo>
                    <a:pt x="426" y="477"/>
                  </a:lnTo>
                  <a:lnTo>
                    <a:pt x="428" y="470"/>
                  </a:lnTo>
                  <a:lnTo>
                    <a:pt x="428" y="462"/>
                  </a:lnTo>
                  <a:lnTo>
                    <a:pt x="426" y="456"/>
                  </a:lnTo>
                  <a:lnTo>
                    <a:pt x="423" y="450"/>
                  </a:lnTo>
                  <a:lnTo>
                    <a:pt x="423" y="450"/>
                  </a:lnTo>
                  <a:lnTo>
                    <a:pt x="419" y="440"/>
                  </a:lnTo>
                  <a:lnTo>
                    <a:pt x="413" y="428"/>
                  </a:lnTo>
                  <a:lnTo>
                    <a:pt x="409" y="414"/>
                  </a:lnTo>
                  <a:lnTo>
                    <a:pt x="403" y="401"/>
                  </a:lnTo>
                  <a:lnTo>
                    <a:pt x="403" y="401"/>
                  </a:lnTo>
                  <a:lnTo>
                    <a:pt x="395" y="387"/>
                  </a:lnTo>
                  <a:lnTo>
                    <a:pt x="386" y="374"/>
                  </a:lnTo>
                  <a:lnTo>
                    <a:pt x="380" y="359"/>
                  </a:lnTo>
                  <a:lnTo>
                    <a:pt x="377" y="352"/>
                  </a:lnTo>
                  <a:lnTo>
                    <a:pt x="376" y="341"/>
                  </a:lnTo>
                  <a:lnTo>
                    <a:pt x="376" y="341"/>
                  </a:lnTo>
                  <a:lnTo>
                    <a:pt x="371" y="296"/>
                  </a:lnTo>
                  <a:lnTo>
                    <a:pt x="368" y="272"/>
                  </a:lnTo>
                  <a:lnTo>
                    <a:pt x="362" y="248"/>
                  </a:lnTo>
                  <a:lnTo>
                    <a:pt x="362" y="248"/>
                  </a:lnTo>
                  <a:lnTo>
                    <a:pt x="355" y="211"/>
                  </a:lnTo>
                  <a:lnTo>
                    <a:pt x="343" y="157"/>
                  </a:lnTo>
                  <a:lnTo>
                    <a:pt x="337" y="128"/>
                  </a:lnTo>
                  <a:lnTo>
                    <a:pt x="328" y="102"/>
                  </a:lnTo>
                  <a:lnTo>
                    <a:pt x="319" y="79"/>
                  </a:lnTo>
                  <a:lnTo>
                    <a:pt x="313" y="70"/>
                  </a:lnTo>
                  <a:lnTo>
                    <a:pt x="308" y="63"/>
                  </a:lnTo>
                  <a:lnTo>
                    <a:pt x="308" y="63"/>
                  </a:lnTo>
                  <a:lnTo>
                    <a:pt x="296" y="51"/>
                  </a:lnTo>
                  <a:lnTo>
                    <a:pt x="284" y="39"/>
                  </a:lnTo>
                  <a:lnTo>
                    <a:pt x="272" y="28"/>
                  </a:lnTo>
                  <a:lnTo>
                    <a:pt x="259" y="19"/>
                  </a:lnTo>
                  <a:lnTo>
                    <a:pt x="242" y="12"/>
                  </a:lnTo>
                  <a:lnTo>
                    <a:pt x="226" y="6"/>
                  </a:lnTo>
                  <a:lnTo>
                    <a:pt x="206" y="1"/>
                  </a:lnTo>
                  <a:lnTo>
                    <a:pt x="186" y="0"/>
                  </a:lnTo>
                  <a:lnTo>
                    <a:pt x="186" y="0"/>
                  </a:lnTo>
                  <a:lnTo>
                    <a:pt x="174" y="0"/>
                  </a:lnTo>
                  <a:lnTo>
                    <a:pt x="162" y="3"/>
                  </a:lnTo>
                  <a:lnTo>
                    <a:pt x="150" y="6"/>
                  </a:lnTo>
                  <a:lnTo>
                    <a:pt x="136" y="10"/>
                  </a:lnTo>
                  <a:lnTo>
                    <a:pt x="123" y="16"/>
                  </a:lnTo>
                  <a:lnTo>
                    <a:pt x="109" y="24"/>
                  </a:lnTo>
                  <a:lnTo>
                    <a:pt x="85" y="39"/>
                  </a:lnTo>
                  <a:lnTo>
                    <a:pt x="73" y="48"/>
                  </a:lnTo>
                  <a:lnTo>
                    <a:pt x="63" y="58"/>
                  </a:lnTo>
                  <a:lnTo>
                    <a:pt x="52" y="69"/>
                  </a:lnTo>
                  <a:lnTo>
                    <a:pt x="43" y="78"/>
                  </a:lnTo>
                  <a:lnTo>
                    <a:pt x="36" y="88"/>
                  </a:lnTo>
                  <a:lnTo>
                    <a:pt x="30" y="100"/>
                  </a:lnTo>
                  <a:lnTo>
                    <a:pt x="25" y="111"/>
                  </a:lnTo>
                  <a:lnTo>
                    <a:pt x="22" y="121"/>
                  </a:lnTo>
                  <a:lnTo>
                    <a:pt x="22" y="121"/>
                  </a:lnTo>
                  <a:lnTo>
                    <a:pt x="19" y="140"/>
                  </a:lnTo>
                  <a:lnTo>
                    <a:pt x="18" y="158"/>
                  </a:lnTo>
                  <a:lnTo>
                    <a:pt x="18" y="175"/>
                  </a:lnTo>
                  <a:lnTo>
                    <a:pt x="18" y="191"/>
                  </a:lnTo>
                  <a:lnTo>
                    <a:pt x="19" y="218"/>
                  </a:lnTo>
                  <a:lnTo>
                    <a:pt x="24" y="241"/>
                  </a:lnTo>
                  <a:lnTo>
                    <a:pt x="24" y="241"/>
                  </a:lnTo>
                  <a:lnTo>
                    <a:pt x="27" y="272"/>
                  </a:lnTo>
                  <a:lnTo>
                    <a:pt x="28" y="293"/>
                  </a:lnTo>
                  <a:lnTo>
                    <a:pt x="28" y="316"/>
                  </a:lnTo>
                  <a:lnTo>
                    <a:pt x="28" y="337"/>
                  </a:lnTo>
                  <a:lnTo>
                    <a:pt x="25" y="356"/>
                  </a:lnTo>
                  <a:lnTo>
                    <a:pt x="24" y="365"/>
                  </a:lnTo>
                  <a:lnTo>
                    <a:pt x="21" y="371"/>
                  </a:lnTo>
                  <a:lnTo>
                    <a:pt x="16" y="377"/>
                  </a:lnTo>
                  <a:lnTo>
                    <a:pt x="12" y="381"/>
                  </a:lnTo>
                  <a:lnTo>
                    <a:pt x="12" y="381"/>
                  </a:lnTo>
                  <a:lnTo>
                    <a:pt x="24" y="377"/>
                  </a:lnTo>
                  <a:lnTo>
                    <a:pt x="31" y="371"/>
                  </a:lnTo>
                  <a:lnTo>
                    <a:pt x="36" y="368"/>
                  </a:lnTo>
                  <a:lnTo>
                    <a:pt x="37" y="365"/>
                  </a:lnTo>
                  <a:lnTo>
                    <a:pt x="37" y="365"/>
                  </a:lnTo>
                  <a:lnTo>
                    <a:pt x="39" y="363"/>
                  </a:lnTo>
                  <a:lnTo>
                    <a:pt x="40" y="365"/>
                  </a:lnTo>
                  <a:lnTo>
                    <a:pt x="43" y="371"/>
                  </a:lnTo>
                  <a:lnTo>
                    <a:pt x="45" y="381"/>
                  </a:lnTo>
                  <a:lnTo>
                    <a:pt x="46" y="393"/>
                  </a:lnTo>
                  <a:lnTo>
                    <a:pt x="46" y="407"/>
                  </a:lnTo>
                  <a:lnTo>
                    <a:pt x="45" y="420"/>
                  </a:lnTo>
                  <a:lnTo>
                    <a:pt x="42" y="425"/>
                  </a:lnTo>
                  <a:lnTo>
                    <a:pt x="40" y="431"/>
                  </a:lnTo>
                  <a:lnTo>
                    <a:pt x="37" y="434"/>
                  </a:lnTo>
                  <a:lnTo>
                    <a:pt x="33" y="437"/>
                  </a:lnTo>
                  <a:lnTo>
                    <a:pt x="33" y="437"/>
                  </a:lnTo>
                  <a:lnTo>
                    <a:pt x="25" y="440"/>
                  </a:lnTo>
                  <a:lnTo>
                    <a:pt x="18" y="440"/>
                  </a:lnTo>
                  <a:lnTo>
                    <a:pt x="12" y="441"/>
                  </a:lnTo>
                  <a:lnTo>
                    <a:pt x="7" y="440"/>
                  </a:lnTo>
                  <a:lnTo>
                    <a:pt x="1" y="438"/>
                  </a:lnTo>
                  <a:lnTo>
                    <a:pt x="0" y="437"/>
                  </a:lnTo>
                  <a:lnTo>
                    <a:pt x="0" y="437"/>
                  </a:lnTo>
                  <a:lnTo>
                    <a:pt x="1" y="440"/>
                  </a:lnTo>
                  <a:lnTo>
                    <a:pt x="6" y="444"/>
                  </a:lnTo>
                  <a:lnTo>
                    <a:pt x="10" y="449"/>
                  </a:lnTo>
                  <a:lnTo>
                    <a:pt x="16" y="452"/>
                  </a:lnTo>
                  <a:lnTo>
                    <a:pt x="25" y="455"/>
                  </a:lnTo>
                  <a:lnTo>
                    <a:pt x="36" y="456"/>
                  </a:lnTo>
                  <a:lnTo>
                    <a:pt x="48" y="455"/>
                  </a:lnTo>
                  <a:lnTo>
                    <a:pt x="48" y="455"/>
                  </a:lnTo>
                  <a:lnTo>
                    <a:pt x="61" y="450"/>
                  </a:lnTo>
                  <a:lnTo>
                    <a:pt x="73" y="443"/>
                  </a:lnTo>
                  <a:lnTo>
                    <a:pt x="87" y="432"/>
                  </a:lnTo>
                  <a:lnTo>
                    <a:pt x="97" y="420"/>
                  </a:lnTo>
                  <a:lnTo>
                    <a:pt x="108" y="408"/>
                  </a:lnTo>
                  <a:lnTo>
                    <a:pt x="115" y="396"/>
                  </a:lnTo>
                  <a:lnTo>
                    <a:pt x="120" y="384"/>
                  </a:lnTo>
                  <a:lnTo>
                    <a:pt x="121" y="374"/>
                  </a:lnTo>
                  <a:lnTo>
                    <a:pt x="212" y="338"/>
                  </a:lnTo>
                  <a:lnTo>
                    <a:pt x="212" y="338"/>
                  </a:lnTo>
                  <a:lnTo>
                    <a:pt x="215" y="340"/>
                  </a:lnTo>
                  <a:lnTo>
                    <a:pt x="223" y="344"/>
                  </a:lnTo>
                  <a:lnTo>
                    <a:pt x="226" y="349"/>
                  </a:lnTo>
                  <a:lnTo>
                    <a:pt x="229" y="355"/>
                  </a:lnTo>
                  <a:lnTo>
                    <a:pt x="232" y="362"/>
                  </a:lnTo>
                  <a:lnTo>
                    <a:pt x="232" y="371"/>
                  </a:lnTo>
                  <a:lnTo>
                    <a:pt x="232" y="371"/>
                  </a:lnTo>
                  <a:lnTo>
                    <a:pt x="232" y="389"/>
                  </a:lnTo>
                  <a:lnTo>
                    <a:pt x="233" y="404"/>
                  </a:lnTo>
                  <a:lnTo>
                    <a:pt x="235" y="410"/>
                  </a:lnTo>
                  <a:lnTo>
                    <a:pt x="236" y="416"/>
                  </a:lnTo>
                  <a:lnTo>
                    <a:pt x="239" y="420"/>
                  </a:lnTo>
                  <a:lnTo>
                    <a:pt x="244" y="425"/>
                  </a:lnTo>
                  <a:lnTo>
                    <a:pt x="244" y="425"/>
                  </a:lnTo>
                  <a:lnTo>
                    <a:pt x="244" y="422"/>
                  </a:lnTo>
                  <a:lnTo>
                    <a:pt x="242" y="413"/>
                  </a:lnTo>
                  <a:lnTo>
                    <a:pt x="242" y="401"/>
                  </a:lnTo>
                  <a:lnTo>
                    <a:pt x="245" y="395"/>
                  </a:lnTo>
                  <a:lnTo>
                    <a:pt x="248" y="389"/>
                  </a:lnTo>
                  <a:lnTo>
                    <a:pt x="248" y="389"/>
                  </a:lnTo>
                  <a:lnTo>
                    <a:pt x="248" y="395"/>
                  </a:lnTo>
                  <a:lnTo>
                    <a:pt x="250" y="408"/>
                  </a:lnTo>
                  <a:lnTo>
                    <a:pt x="251" y="416"/>
                  </a:lnTo>
                  <a:lnTo>
                    <a:pt x="254" y="423"/>
                  </a:lnTo>
                  <a:lnTo>
                    <a:pt x="259" y="431"/>
                  </a:lnTo>
                  <a:lnTo>
                    <a:pt x="265" y="438"/>
                  </a:lnTo>
                  <a:lnTo>
                    <a:pt x="265" y="438"/>
                  </a:lnTo>
                  <a:lnTo>
                    <a:pt x="265" y="434"/>
                  </a:lnTo>
                  <a:lnTo>
                    <a:pt x="265" y="423"/>
                  </a:lnTo>
                  <a:lnTo>
                    <a:pt x="266" y="417"/>
                  </a:lnTo>
                  <a:lnTo>
                    <a:pt x="266" y="413"/>
                  </a:lnTo>
                  <a:lnTo>
                    <a:pt x="269" y="410"/>
                  </a:lnTo>
                  <a:lnTo>
                    <a:pt x="272" y="408"/>
                  </a:lnTo>
                  <a:lnTo>
                    <a:pt x="272" y="408"/>
                  </a:lnTo>
                  <a:lnTo>
                    <a:pt x="278" y="408"/>
                  </a:lnTo>
                  <a:lnTo>
                    <a:pt x="284" y="411"/>
                  </a:lnTo>
                  <a:lnTo>
                    <a:pt x="299" y="422"/>
                  </a:lnTo>
                  <a:lnTo>
                    <a:pt x="329" y="446"/>
                  </a:lnTo>
                  <a:lnTo>
                    <a:pt x="329" y="446"/>
                  </a:lnTo>
                  <a:lnTo>
                    <a:pt x="343" y="455"/>
                  </a:lnTo>
                  <a:lnTo>
                    <a:pt x="358" y="464"/>
                  </a:lnTo>
                  <a:lnTo>
                    <a:pt x="364" y="470"/>
                  </a:lnTo>
                  <a:lnTo>
                    <a:pt x="370" y="476"/>
                  </a:lnTo>
                  <a:lnTo>
                    <a:pt x="374" y="483"/>
                  </a:lnTo>
                  <a:lnTo>
                    <a:pt x="376" y="491"/>
                  </a:lnTo>
                  <a:lnTo>
                    <a:pt x="376" y="491"/>
                  </a:lnTo>
                  <a:lnTo>
                    <a:pt x="376" y="536"/>
                  </a:lnTo>
                  <a:lnTo>
                    <a:pt x="377" y="561"/>
                  </a:lnTo>
                  <a:lnTo>
                    <a:pt x="380" y="587"/>
                  </a:lnTo>
                  <a:lnTo>
                    <a:pt x="391" y="579"/>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51">
              <a:extLst>
                <a:ext uri="{FF2B5EF4-FFF2-40B4-BE49-F238E27FC236}">
                  <a16:creationId xmlns:a16="http://schemas.microsoft.com/office/drawing/2014/main" id="{1E739367-0C87-481B-9692-46E6054F23BE}"/>
                </a:ext>
              </a:extLst>
            </p:cNvPr>
            <p:cNvSpPr>
              <a:spLocks/>
            </p:cNvSpPr>
            <p:nvPr/>
          </p:nvSpPr>
          <p:spPr bwMode="auto">
            <a:xfrm>
              <a:off x="4248" y="1376"/>
              <a:ext cx="107" cy="180"/>
            </a:xfrm>
            <a:custGeom>
              <a:avLst/>
              <a:gdLst>
                <a:gd name="T0" fmla="*/ 21 w 212"/>
                <a:gd name="T1" fmla="*/ 29 h 359"/>
                <a:gd name="T2" fmla="*/ 25 w 212"/>
                <a:gd name="T3" fmla="*/ 18 h 359"/>
                <a:gd name="T4" fmla="*/ 36 w 212"/>
                <a:gd name="T5" fmla="*/ 6 h 359"/>
                <a:gd name="T6" fmla="*/ 40 w 212"/>
                <a:gd name="T7" fmla="*/ 5 h 359"/>
                <a:gd name="T8" fmla="*/ 91 w 212"/>
                <a:gd name="T9" fmla="*/ 0 h 359"/>
                <a:gd name="T10" fmla="*/ 123 w 212"/>
                <a:gd name="T11" fmla="*/ 2 h 359"/>
                <a:gd name="T12" fmla="*/ 138 w 212"/>
                <a:gd name="T13" fmla="*/ 6 h 359"/>
                <a:gd name="T14" fmla="*/ 141 w 212"/>
                <a:gd name="T15" fmla="*/ 9 h 359"/>
                <a:gd name="T16" fmla="*/ 160 w 212"/>
                <a:gd name="T17" fmla="*/ 42 h 359"/>
                <a:gd name="T18" fmla="*/ 172 w 212"/>
                <a:gd name="T19" fmla="*/ 76 h 359"/>
                <a:gd name="T20" fmla="*/ 173 w 212"/>
                <a:gd name="T21" fmla="*/ 88 h 359"/>
                <a:gd name="T22" fmla="*/ 179 w 212"/>
                <a:gd name="T23" fmla="*/ 148 h 359"/>
                <a:gd name="T24" fmla="*/ 182 w 212"/>
                <a:gd name="T25" fmla="*/ 165 h 359"/>
                <a:gd name="T26" fmla="*/ 190 w 212"/>
                <a:gd name="T27" fmla="*/ 181 h 359"/>
                <a:gd name="T28" fmla="*/ 208 w 212"/>
                <a:gd name="T29" fmla="*/ 208 h 359"/>
                <a:gd name="T30" fmla="*/ 212 w 212"/>
                <a:gd name="T31" fmla="*/ 219 h 359"/>
                <a:gd name="T32" fmla="*/ 211 w 212"/>
                <a:gd name="T33" fmla="*/ 228 h 359"/>
                <a:gd name="T34" fmla="*/ 206 w 212"/>
                <a:gd name="T35" fmla="*/ 240 h 359"/>
                <a:gd name="T36" fmla="*/ 197 w 212"/>
                <a:gd name="T37" fmla="*/ 252 h 359"/>
                <a:gd name="T38" fmla="*/ 179 w 212"/>
                <a:gd name="T39" fmla="*/ 267 h 359"/>
                <a:gd name="T40" fmla="*/ 106 w 212"/>
                <a:gd name="T41" fmla="*/ 311 h 359"/>
                <a:gd name="T42" fmla="*/ 54 w 212"/>
                <a:gd name="T43" fmla="*/ 350 h 359"/>
                <a:gd name="T44" fmla="*/ 45 w 212"/>
                <a:gd name="T45" fmla="*/ 359 h 359"/>
                <a:gd name="T46" fmla="*/ 48 w 212"/>
                <a:gd name="T47" fmla="*/ 335 h 359"/>
                <a:gd name="T48" fmla="*/ 46 w 212"/>
                <a:gd name="T49" fmla="*/ 302 h 359"/>
                <a:gd name="T50" fmla="*/ 43 w 212"/>
                <a:gd name="T51" fmla="*/ 293 h 359"/>
                <a:gd name="T52" fmla="*/ 36 w 212"/>
                <a:gd name="T53" fmla="*/ 277 h 359"/>
                <a:gd name="T54" fmla="*/ 15 w 212"/>
                <a:gd name="T55" fmla="*/ 253 h 359"/>
                <a:gd name="T56" fmla="*/ 7 w 212"/>
                <a:gd name="T57" fmla="*/ 235 h 359"/>
                <a:gd name="T58" fmla="*/ 4 w 212"/>
                <a:gd name="T59" fmla="*/ 222 h 359"/>
                <a:gd name="T60" fmla="*/ 0 w 212"/>
                <a:gd name="T61" fmla="*/ 166 h 359"/>
                <a:gd name="T62" fmla="*/ 1 w 212"/>
                <a:gd name="T63" fmla="*/ 109 h 359"/>
                <a:gd name="T64" fmla="*/ 3 w 212"/>
                <a:gd name="T65" fmla="*/ 96 h 359"/>
                <a:gd name="T66" fmla="*/ 13 w 212"/>
                <a:gd name="T67" fmla="*/ 51 h 359"/>
                <a:gd name="T68" fmla="*/ 21 w 212"/>
                <a:gd name="T69" fmla="*/ 2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359">
                  <a:moveTo>
                    <a:pt x="21" y="29"/>
                  </a:moveTo>
                  <a:lnTo>
                    <a:pt x="21" y="29"/>
                  </a:lnTo>
                  <a:lnTo>
                    <a:pt x="21" y="26"/>
                  </a:lnTo>
                  <a:lnTo>
                    <a:pt x="25" y="18"/>
                  </a:lnTo>
                  <a:lnTo>
                    <a:pt x="31" y="9"/>
                  </a:lnTo>
                  <a:lnTo>
                    <a:pt x="36" y="6"/>
                  </a:lnTo>
                  <a:lnTo>
                    <a:pt x="40" y="5"/>
                  </a:lnTo>
                  <a:lnTo>
                    <a:pt x="40" y="5"/>
                  </a:lnTo>
                  <a:lnTo>
                    <a:pt x="61" y="2"/>
                  </a:lnTo>
                  <a:lnTo>
                    <a:pt x="91" y="0"/>
                  </a:lnTo>
                  <a:lnTo>
                    <a:pt x="108" y="0"/>
                  </a:lnTo>
                  <a:lnTo>
                    <a:pt x="123" y="2"/>
                  </a:lnTo>
                  <a:lnTo>
                    <a:pt x="133" y="5"/>
                  </a:lnTo>
                  <a:lnTo>
                    <a:pt x="138" y="6"/>
                  </a:lnTo>
                  <a:lnTo>
                    <a:pt x="141" y="9"/>
                  </a:lnTo>
                  <a:lnTo>
                    <a:pt x="141" y="9"/>
                  </a:lnTo>
                  <a:lnTo>
                    <a:pt x="151" y="23"/>
                  </a:lnTo>
                  <a:lnTo>
                    <a:pt x="160" y="42"/>
                  </a:lnTo>
                  <a:lnTo>
                    <a:pt x="169" y="64"/>
                  </a:lnTo>
                  <a:lnTo>
                    <a:pt x="172" y="76"/>
                  </a:lnTo>
                  <a:lnTo>
                    <a:pt x="173" y="88"/>
                  </a:lnTo>
                  <a:lnTo>
                    <a:pt x="173" y="88"/>
                  </a:lnTo>
                  <a:lnTo>
                    <a:pt x="178" y="130"/>
                  </a:lnTo>
                  <a:lnTo>
                    <a:pt x="179" y="148"/>
                  </a:lnTo>
                  <a:lnTo>
                    <a:pt x="182" y="165"/>
                  </a:lnTo>
                  <a:lnTo>
                    <a:pt x="182" y="165"/>
                  </a:lnTo>
                  <a:lnTo>
                    <a:pt x="185" y="172"/>
                  </a:lnTo>
                  <a:lnTo>
                    <a:pt x="190" y="181"/>
                  </a:lnTo>
                  <a:lnTo>
                    <a:pt x="199" y="195"/>
                  </a:lnTo>
                  <a:lnTo>
                    <a:pt x="208" y="208"/>
                  </a:lnTo>
                  <a:lnTo>
                    <a:pt x="211" y="213"/>
                  </a:lnTo>
                  <a:lnTo>
                    <a:pt x="212" y="219"/>
                  </a:lnTo>
                  <a:lnTo>
                    <a:pt x="212" y="219"/>
                  </a:lnTo>
                  <a:lnTo>
                    <a:pt x="211" y="228"/>
                  </a:lnTo>
                  <a:lnTo>
                    <a:pt x="209" y="234"/>
                  </a:lnTo>
                  <a:lnTo>
                    <a:pt x="206" y="240"/>
                  </a:lnTo>
                  <a:lnTo>
                    <a:pt x="202" y="246"/>
                  </a:lnTo>
                  <a:lnTo>
                    <a:pt x="197" y="252"/>
                  </a:lnTo>
                  <a:lnTo>
                    <a:pt x="188" y="259"/>
                  </a:lnTo>
                  <a:lnTo>
                    <a:pt x="179" y="267"/>
                  </a:lnTo>
                  <a:lnTo>
                    <a:pt x="179" y="267"/>
                  </a:lnTo>
                  <a:lnTo>
                    <a:pt x="106" y="311"/>
                  </a:lnTo>
                  <a:lnTo>
                    <a:pt x="67" y="340"/>
                  </a:lnTo>
                  <a:lnTo>
                    <a:pt x="54" y="350"/>
                  </a:lnTo>
                  <a:lnTo>
                    <a:pt x="45" y="359"/>
                  </a:lnTo>
                  <a:lnTo>
                    <a:pt x="45" y="359"/>
                  </a:lnTo>
                  <a:lnTo>
                    <a:pt x="46" y="353"/>
                  </a:lnTo>
                  <a:lnTo>
                    <a:pt x="48" y="335"/>
                  </a:lnTo>
                  <a:lnTo>
                    <a:pt x="46" y="314"/>
                  </a:lnTo>
                  <a:lnTo>
                    <a:pt x="46" y="302"/>
                  </a:lnTo>
                  <a:lnTo>
                    <a:pt x="43" y="293"/>
                  </a:lnTo>
                  <a:lnTo>
                    <a:pt x="43" y="293"/>
                  </a:lnTo>
                  <a:lnTo>
                    <a:pt x="40" y="284"/>
                  </a:lnTo>
                  <a:lnTo>
                    <a:pt x="36" y="277"/>
                  </a:lnTo>
                  <a:lnTo>
                    <a:pt x="25" y="265"/>
                  </a:lnTo>
                  <a:lnTo>
                    <a:pt x="15" y="253"/>
                  </a:lnTo>
                  <a:lnTo>
                    <a:pt x="10" y="246"/>
                  </a:lnTo>
                  <a:lnTo>
                    <a:pt x="7" y="235"/>
                  </a:lnTo>
                  <a:lnTo>
                    <a:pt x="7" y="235"/>
                  </a:lnTo>
                  <a:lnTo>
                    <a:pt x="4" y="222"/>
                  </a:lnTo>
                  <a:lnTo>
                    <a:pt x="1" y="205"/>
                  </a:lnTo>
                  <a:lnTo>
                    <a:pt x="0" y="166"/>
                  </a:lnTo>
                  <a:lnTo>
                    <a:pt x="0" y="127"/>
                  </a:lnTo>
                  <a:lnTo>
                    <a:pt x="1" y="109"/>
                  </a:lnTo>
                  <a:lnTo>
                    <a:pt x="3" y="96"/>
                  </a:lnTo>
                  <a:lnTo>
                    <a:pt x="3" y="96"/>
                  </a:lnTo>
                  <a:lnTo>
                    <a:pt x="9" y="72"/>
                  </a:lnTo>
                  <a:lnTo>
                    <a:pt x="13" y="51"/>
                  </a:lnTo>
                  <a:lnTo>
                    <a:pt x="21" y="29"/>
                  </a:lnTo>
                  <a:lnTo>
                    <a:pt x="21" y="29"/>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 name="Group 9">
            <a:extLst>
              <a:ext uri="{FF2B5EF4-FFF2-40B4-BE49-F238E27FC236}">
                <a16:creationId xmlns:a16="http://schemas.microsoft.com/office/drawing/2014/main" id="{6B531F72-AFFD-417A-B587-316A97B98056}"/>
              </a:ext>
            </a:extLst>
          </p:cNvPr>
          <p:cNvGrpSpPr/>
          <p:nvPr/>
        </p:nvGrpSpPr>
        <p:grpSpPr>
          <a:xfrm rot="21123021">
            <a:off x="3071078" y="3897098"/>
            <a:ext cx="1021798" cy="3424182"/>
            <a:chOff x="1692340" y="3799667"/>
            <a:chExt cx="754303" cy="2527771"/>
          </a:xfrm>
        </p:grpSpPr>
        <p:sp>
          <p:nvSpPr>
            <p:cNvPr id="124" name="Shape">
              <a:extLst>
                <a:ext uri="{FF2B5EF4-FFF2-40B4-BE49-F238E27FC236}">
                  <a16:creationId xmlns:a16="http://schemas.microsoft.com/office/drawing/2014/main" id="{CA284ACC-3C9E-4E51-BEBD-3BBB6175A968}"/>
                </a:ext>
              </a:extLst>
            </p:cNvPr>
            <p:cNvSpPr/>
            <p:nvPr/>
          </p:nvSpPr>
          <p:spPr>
            <a:xfrm>
              <a:off x="1692340" y="3799667"/>
              <a:ext cx="96054" cy="144558"/>
            </a:xfrm>
            <a:custGeom>
              <a:avLst/>
              <a:gdLst/>
              <a:ahLst/>
              <a:cxnLst>
                <a:cxn ang="0">
                  <a:pos x="wd2" y="hd2"/>
                </a:cxn>
                <a:cxn ang="5400000">
                  <a:pos x="wd2" y="hd2"/>
                </a:cxn>
                <a:cxn ang="10800000">
                  <a:pos x="wd2" y="hd2"/>
                </a:cxn>
                <a:cxn ang="16200000">
                  <a:pos x="wd2" y="hd2"/>
                </a:cxn>
              </a:cxnLst>
              <a:rect l="0" t="0" r="r" b="b"/>
              <a:pathLst>
                <a:path w="21003" h="21074" extrusionOk="0">
                  <a:moveTo>
                    <a:pt x="4312" y="21074"/>
                  </a:moveTo>
                  <a:cubicBezTo>
                    <a:pt x="4312" y="21074"/>
                    <a:pt x="3330" y="19110"/>
                    <a:pt x="2348" y="15838"/>
                  </a:cubicBezTo>
                  <a:cubicBezTo>
                    <a:pt x="385" y="12565"/>
                    <a:pt x="-597" y="10601"/>
                    <a:pt x="385" y="6674"/>
                  </a:cubicBezTo>
                  <a:cubicBezTo>
                    <a:pt x="1366" y="2747"/>
                    <a:pt x="4312" y="2092"/>
                    <a:pt x="10203" y="783"/>
                  </a:cubicBezTo>
                  <a:cubicBezTo>
                    <a:pt x="16094" y="-526"/>
                    <a:pt x="21003" y="-526"/>
                    <a:pt x="21003" y="3401"/>
                  </a:cubicBezTo>
                  <a:cubicBezTo>
                    <a:pt x="21003" y="7983"/>
                    <a:pt x="19039" y="15838"/>
                    <a:pt x="19039" y="19765"/>
                  </a:cubicBezTo>
                  <a:lnTo>
                    <a:pt x="4312" y="21074"/>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125" name="Shape">
              <a:extLst>
                <a:ext uri="{FF2B5EF4-FFF2-40B4-BE49-F238E27FC236}">
                  <a16:creationId xmlns:a16="http://schemas.microsoft.com/office/drawing/2014/main" id="{C6FABF8C-6971-4392-B867-A501FAC6BAB5}"/>
                </a:ext>
              </a:extLst>
            </p:cNvPr>
            <p:cNvSpPr/>
            <p:nvPr/>
          </p:nvSpPr>
          <p:spPr>
            <a:xfrm>
              <a:off x="2347260" y="3912207"/>
              <a:ext cx="98780" cy="85310"/>
            </a:xfrm>
            <a:custGeom>
              <a:avLst/>
              <a:gdLst/>
              <a:ahLst/>
              <a:cxnLst>
                <a:cxn ang="0">
                  <a:pos x="wd2" y="hd2"/>
                </a:cxn>
                <a:cxn ang="5400000">
                  <a:pos x="wd2" y="hd2"/>
                </a:cxn>
                <a:cxn ang="10800000">
                  <a:pos x="wd2" y="hd2"/>
                </a:cxn>
                <a:cxn ang="16200000">
                  <a:pos x="wd2" y="hd2"/>
                </a:cxn>
              </a:cxnLst>
              <a:rect l="0" t="0" r="r" b="b"/>
              <a:pathLst>
                <a:path w="21600" h="21600" extrusionOk="0">
                  <a:moveTo>
                    <a:pt x="3927" y="21600"/>
                  </a:moveTo>
                  <a:cubicBezTo>
                    <a:pt x="3927" y="21600"/>
                    <a:pt x="0" y="15916"/>
                    <a:pt x="0" y="12505"/>
                  </a:cubicBezTo>
                  <a:cubicBezTo>
                    <a:pt x="0" y="7958"/>
                    <a:pt x="982" y="10231"/>
                    <a:pt x="2945" y="7958"/>
                  </a:cubicBezTo>
                  <a:cubicBezTo>
                    <a:pt x="4909" y="5684"/>
                    <a:pt x="6873" y="0"/>
                    <a:pt x="11782" y="0"/>
                  </a:cubicBezTo>
                  <a:cubicBezTo>
                    <a:pt x="16691" y="0"/>
                    <a:pt x="21600" y="3410"/>
                    <a:pt x="21600" y="7958"/>
                  </a:cubicBezTo>
                  <a:cubicBezTo>
                    <a:pt x="21600" y="12506"/>
                    <a:pt x="19636" y="21600"/>
                    <a:pt x="19636" y="21600"/>
                  </a:cubicBezTo>
                  <a:lnTo>
                    <a:pt x="3927" y="21600"/>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126" name="Shape">
              <a:extLst>
                <a:ext uri="{FF2B5EF4-FFF2-40B4-BE49-F238E27FC236}">
                  <a16:creationId xmlns:a16="http://schemas.microsoft.com/office/drawing/2014/main" id="{005D557A-360C-42D3-AC8F-BD5DC96D315C}"/>
                </a:ext>
              </a:extLst>
            </p:cNvPr>
            <p:cNvSpPr/>
            <p:nvPr/>
          </p:nvSpPr>
          <p:spPr>
            <a:xfrm>
              <a:off x="1692344" y="3934358"/>
              <a:ext cx="754299" cy="1117349"/>
            </a:xfrm>
            <a:custGeom>
              <a:avLst/>
              <a:gdLst/>
              <a:ahLst/>
              <a:cxnLst>
                <a:cxn ang="0">
                  <a:pos x="wd2" y="hd2"/>
                </a:cxn>
                <a:cxn ang="5400000">
                  <a:pos x="wd2" y="hd2"/>
                </a:cxn>
                <a:cxn ang="10800000">
                  <a:pos x="wd2" y="hd2"/>
                </a:cxn>
                <a:cxn ang="16200000">
                  <a:pos x="wd2" y="hd2"/>
                </a:cxn>
              </a:cxnLst>
              <a:rect l="0" t="0" r="r" b="b"/>
              <a:pathLst>
                <a:path w="21600" h="21080" extrusionOk="0">
                  <a:moveTo>
                    <a:pt x="0" y="264"/>
                  </a:moveTo>
                  <a:cubicBezTo>
                    <a:pt x="0" y="264"/>
                    <a:pt x="643" y="3483"/>
                    <a:pt x="900" y="4584"/>
                  </a:cubicBezTo>
                  <a:cubicBezTo>
                    <a:pt x="1157" y="5600"/>
                    <a:pt x="1671" y="7464"/>
                    <a:pt x="1671" y="7803"/>
                  </a:cubicBezTo>
                  <a:cubicBezTo>
                    <a:pt x="1671" y="8141"/>
                    <a:pt x="3086" y="10598"/>
                    <a:pt x="3214" y="11445"/>
                  </a:cubicBezTo>
                  <a:cubicBezTo>
                    <a:pt x="3471" y="12292"/>
                    <a:pt x="3214" y="14664"/>
                    <a:pt x="3471" y="15257"/>
                  </a:cubicBezTo>
                  <a:cubicBezTo>
                    <a:pt x="3729" y="15850"/>
                    <a:pt x="4114" y="18560"/>
                    <a:pt x="4371" y="19238"/>
                  </a:cubicBezTo>
                  <a:cubicBezTo>
                    <a:pt x="4629" y="19831"/>
                    <a:pt x="5271" y="20932"/>
                    <a:pt x="5271" y="20932"/>
                  </a:cubicBezTo>
                  <a:cubicBezTo>
                    <a:pt x="5271" y="20932"/>
                    <a:pt x="11443" y="21525"/>
                    <a:pt x="14786" y="20339"/>
                  </a:cubicBezTo>
                  <a:cubicBezTo>
                    <a:pt x="14786" y="20339"/>
                    <a:pt x="15686" y="15511"/>
                    <a:pt x="15686" y="14664"/>
                  </a:cubicBezTo>
                  <a:cubicBezTo>
                    <a:pt x="15686" y="13817"/>
                    <a:pt x="15814" y="13139"/>
                    <a:pt x="16457" y="12207"/>
                  </a:cubicBezTo>
                  <a:cubicBezTo>
                    <a:pt x="17100" y="11276"/>
                    <a:pt x="19800" y="5939"/>
                    <a:pt x="20186" y="5431"/>
                  </a:cubicBezTo>
                  <a:cubicBezTo>
                    <a:pt x="20443" y="4838"/>
                    <a:pt x="21600" y="2720"/>
                    <a:pt x="21600" y="2212"/>
                  </a:cubicBezTo>
                  <a:cubicBezTo>
                    <a:pt x="21600" y="1704"/>
                    <a:pt x="21343" y="1026"/>
                    <a:pt x="21343" y="1026"/>
                  </a:cubicBezTo>
                  <a:lnTo>
                    <a:pt x="19286" y="1196"/>
                  </a:lnTo>
                  <a:cubicBezTo>
                    <a:pt x="19286" y="1196"/>
                    <a:pt x="18900" y="2805"/>
                    <a:pt x="18386" y="3398"/>
                  </a:cubicBezTo>
                  <a:cubicBezTo>
                    <a:pt x="17871" y="3991"/>
                    <a:pt x="15300" y="8226"/>
                    <a:pt x="15300" y="8226"/>
                  </a:cubicBezTo>
                  <a:lnTo>
                    <a:pt x="9257" y="10174"/>
                  </a:lnTo>
                  <a:cubicBezTo>
                    <a:pt x="9257" y="10174"/>
                    <a:pt x="7714" y="9920"/>
                    <a:pt x="7200" y="9666"/>
                  </a:cubicBezTo>
                  <a:cubicBezTo>
                    <a:pt x="6814" y="9497"/>
                    <a:pt x="5786" y="8057"/>
                    <a:pt x="5786" y="7294"/>
                  </a:cubicBezTo>
                  <a:cubicBezTo>
                    <a:pt x="5657" y="6532"/>
                    <a:pt x="5143" y="5939"/>
                    <a:pt x="4371" y="4414"/>
                  </a:cubicBezTo>
                  <a:cubicBezTo>
                    <a:pt x="3600" y="2974"/>
                    <a:pt x="2571" y="10"/>
                    <a:pt x="2571" y="10"/>
                  </a:cubicBezTo>
                  <a:cubicBezTo>
                    <a:pt x="2571" y="10"/>
                    <a:pt x="771" y="-75"/>
                    <a:pt x="0" y="264"/>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27" name="Shape">
              <a:extLst>
                <a:ext uri="{FF2B5EF4-FFF2-40B4-BE49-F238E27FC236}">
                  <a16:creationId xmlns:a16="http://schemas.microsoft.com/office/drawing/2014/main" id="{23F7A2BA-0310-40D1-8DDF-7EF2917F65E0}"/>
                </a:ext>
              </a:extLst>
            </p:cNvPr>
            <p:cNvSpPr/>
            <p:nvPr/>
          </p:nvSpPr>
          <p:spPr>
            <a:xfrm>
              <a:off x="1827035" y="5011921"/>
              <a:ext cx="607425" cy="1315517"/>
            </a:xfrm>
            <a:custGeom>
              <a:avLst/>
              <a:gdLst/>
              <a:ahLst/>
              <a:cxnLst>
                <a:cxn ang="0">
                  <a:pos x="wd2" y="hd2"/>
                </a:cxn>
                <a:cxn ang="5400000">
                  <a:pos x="wd2" y="hd2"/>
                </a:cxn>
                <a:cxn ang="10800000">
                  <a:pos x="wd2" y="hd2"/>
                </a:cxn>
                <a:cxn ang="16200000">
                  <a:pos x="wd2" y="hd2"/>
                </a:cxn>
              </a:cxnLst>
              <a:rect l="0" t="0" r="r" b="b"/>
              <a:pathLst>
                <a:path w="21176" h="21600" extrusionOk="0">
                  <a:moveTo>
                    <a:pt x="15339" y="2433"/>
                  </a:moveTo>
                  <a:cubicBezTo>
                    <a:pt x="15339" y="2433"/>
                    <a:pt x="15965" y="2064"/>
                    <a:pt x="15652" y="1769"/>
                  </a:cubicBezTo>
                  <a:cubicBezTo>
                    <a:pt x="15339" y="1474"/>
                    <a:pt x="12522" y="590"/>
                    <a:pt x="12522" y="590"/>
                  </a:cubicBezTo>
                  <a:lnTo>
                    <a:pt x="12678" y="0"/>
                  </a:lnTo>
                  <a:lnTo>
                    <a:pt x="1096" y="221"/>
                  </a:lnTo>
                  <a:cubicBezTo>
                    <a:pt x="1096" y="221"/>
                    <a:pt x="0" y="1990"/>
                    <a:pt x="0" y="2433"/>
                  </a:cubicBezTo>
                  <a:cubicBezTo>
                    <a:pt x="0" y="2875"/>
                    <a:pt x="470" y="3760"/>
                    <a:pt x="470" y="4423"/>
                  </a:cubicBezTo>
                  <a:cubicBezTo>
                    <a:pt x="470" y="5087"/>
                    <a:pt x="313" y="6561"/>
                    <a:pt x="626" y="6856"/>
                  </a:cubicBezTo>
                  <a:cubicBezTo>
                    <a:pt x="939" y="7077"/>
                    <a:pt x="1096" y="8183"/>
                    <a:pt x="1096" y="8699"/>
                  </a:cubicBezTo>
                  <a:cubicBezTo>
                    <a:pt x="1096" y="9215"/>
                    <a:pt x="626" y="14523"/>
                    <a:pt x="1409" y="16145"/>
                  </a:cubicBezTo>
                  <a:cubicBezTo>
                    <a:pt x="2191" y="17767"/>
                    <a:pt x="470" y="17988"/>
                    <a:pt x="1096" y="18430"/>
                  </a:cubicBezTo>
                  <a:cubicBezTo>
                    <a:pt x="1565" y="18725"/>
                    <a:pt x="2035" y="19094"/>
                    <a:pt x="2348" y="19241"/>
                  </a:cubicBezTo>
                  <a:cubicBezTo>
                    <a:pt x="2348" y="19462"/>
                    <a:pt x="2348" y="19757"/>
                    <a:pt x="2348" y="20126"/>
                  </a:cubicBezTo>
                  <a:cubicBezTo>
                    <a:pt x="2348" y="21010"/>
                    <a:pt x="2817" y="21600"/>
                    <a:pt x="4070" y="21600"/>
                  </a:cubicBezTo>
                  <a:cubicBezTo>
                    <a:pt x="5322" y="21600"/>
                    <a:pt x="6574" y="21453"/>
                    <a:pt x="6261" y="20789"/>
                  </a:cubicBezTo>
                  <a:cubicBezTo>
                    <a:pt x="6104" y="20273"/>
                    <a:pt x="5478" y="19610"/>
                    <a:pt x="5165" y="19094"/>
                  </a:cubicBezTo>
                  <a:cubicBezTo>
                    <a:pt x="5322" y="19094"/>
                    <a:pt x="5322" y="19020"/>
                    <a:pt x="5478" y="19020"/>
                  </a:cubicBezTo>
                  <a:cubicBezTo>
                    <a:pt x="6417" y="18725"/>
                    <a:pt x="5635" y="18283"/>
                    <a:pt x="5635" y="17840"/>
                  </a:cubicBezTo>
                  <a:cubicBezTo>
                    <a:pt x="5635" y="17398"/>
                    <a:pt x="5948" y="16071"/>
                    <a:pt x="5948" y="15702"/>
                  </a:cubicBezTo>
                  <a:cubicBezTo>
                    <a:pt x="5948" y="15260"/>
                    <a:pt x="5635" y="13270"/>
                    <a:pt x="6104" y="12459"/>
                  </a:cubicBezTo>
                  <a:cubicBezTo>
                    <a:pt x="6574" y="11648"/>
                    <a:pt x="9548" y="5750"/>
                    <a:pt x="9548" y="5750"/>
                  </a:cubicBezTo>
                  <a:lnTo>
                    <a:pt x="11270" y="6266"/>
                  </a:lnTo>
                  <a:cubicBezTo>
                    <a:pt x="11270" y="6266"/>
                    <a:pt x="13930" y="8773"/>
                    <a:pt x="14713" y="9068"/>
                  </a:cubicBezTo>
                  <a:cubicBezTo>
                    <a:pt x="15496" y="9289"/>
                    <a:pt x="13617" y="10542"/>
                    <a:pt x="13461" y="10984"/>
                  </a:cubicBezTo>
                  <a:cubicBezTo>
                    <a:pt x="13304" y="11500"/>
                    <a:pt x="10331" y="12385"/>
                    <a:pt x="10174" y="12754"/>
                  </a:cubicBezTo>
                  <a:cubicBezTo>
                    <a:pt x="10017" y="13122"/>
                    <a:pt x="8452" y="14449"/>
                    <a:pt x="10174" y="14892"/>
                  </a:cubicBezTo>
                  <a:cubicBezTo>
                    <a:pt x="10174" y="14892"/>
                    <a:pt x="11426" y="15629"/>
                    <a:pt x="11426" y="16071"/>
                  </a:cubicBezTo>
                  <a:cubicBezTo>
                    <a:pt x="11426" y="16587"/>
                    <a:pt x="12522" y="17472"/>
                    <a:pt x="13774" y="17545"/>
                  </a:cubicBezTo>
                  <a:cubicBezTo>
                    <a:pt x="14870" y="17619"/>
                    <a:pt x="15496" y="17693"/>
                    <a:pt x="14870" y="16366"/>
                  </a:cubicBezTo>
                  <a:cubicBezTo>
                    <a:pt x="14557" y="15776"/>
                    <a:pt x="14400" y="15334"/>
                    <a:pt x="14244" y="14965"/>
                  </a:cubicBezTo>
                  <a:cubicBezTo>
                    <a:pt x="14400" y="14744"/>
                    <a:pt x="14713" y="14081"/>
                    <a:pt x="15496" y="13786"/>
                  </a:cubicBezTo>
                  <a:cubicBezTo>
                    <a:pt x="16591" y="13343"/>
                    <a:pt x="18470" y="11795"/>
                    <a:pt x="19409" y="10837"/>
                  </a:cubicBezTo>
                  <a:cubicBezTo>
                    <a:pt x="20504" y="9879"/>
                    <a:pt x="21131" y="8994"/>
                    <a:pt x="21131" y="8552"/>
                  </a:cubicBezTo>
                  <a:cubicBezTo>
                    <a:pt x="21600" y="7814"/>
                    <a:pt x="18313" y="3833"/>
                    <a:pt x="15339" y="2433"/>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128" name="Shape">
              <a:extLst>
                <a:ext uri="{FF2B5EF4-FFF2-40B4-BE49-F238E27FC236}">
                  <a16:creationId xmlns:a16="http://schemas.microsoft.com/office/drawing/2014/main" id="{C32400DF-7CAE-465B-9A09-753DB999C915}"/>
                </a:ext>
              </a:extLst>
            </p:cNvPr>
            <p:cNvSpPr/>
            <p:nvPr/>
          </p:nvSpPr>
          <p:spPr>
            <a:xfrm>
              <a:off x="1961730" y="4293548"/>
              <a:ext cx="280710" cy="211743"/>
            </a:xfrm>
            <a:custGeom>
              <a:avLst/>
              <a:gdLst/>
              <a:ahLst/>
              <a:cxnLst>
                <a:cxn ang="0">
                  <a:pos x="wd2" y="hd2"/>
                </a:cxn>
                <a:cxn ang="5400000">
                  <a:pos x="wd2" y="hd2"/>
                </a:cxn>
                <a:cxn ang="10800000">
                  <a:pos x="wd2" y="hd2"/>
                </a:cxn>
                <a:cxn ang="16200000">
                  <a:pos x="wd2" y="hd2"/>
                </a:cxn>
              </a:cxnLst>
              <a:rect l="0" t="0" r="r" b="b"/>
              <a:pathLst>
                <a:path w="21101" h="21222" extrusionOk="0">
                  <a:moveTo>
                    <a:pt x="0" y="19422"/>
                  </a:moveTo>
                  <a:cubicBezTo>
                    <a:pt x="0" y="19422"/>
                    <a:pt x="675" y="13572"/>
                    <a:pt x="1350" y="7722"/>
                  </a:cubicBezTo>
                  <a:cubicBezTo>
                    <a:pt x="2025" y="1872"/>
                    <a:pt x="4387" y="72"/>
                    <a:pt x="7762" y="72"/>
                  </a:cubicBezTo>
                  <a:cubicBezTo>
                    <a:pt x="10800" y="72"/>
                    <a:pt x="12487" y="-378"/>
                    <a:pt x="14175" y="972"/>
                  </a:cubicBezTo>
                  <a:cubicBezTo>
                    <a:pt x="14175" y="972"/>
                    <a:pt x="19913" y="6822"/>
                    <a:pt x="20925" y="12222"/>
                  </a:cubicBezTo>
                  <a:cubicBezTo>
                    <a:pt x="21600" y="17622"/>
                    <a:pt x="20250" y="16272"/>
                    <a:pt x="18225" y="16722"/>
                  </a:cubicBezTo>
                  <a:cubicBezTo>
                    <a:pt x="16200" y="17172"/>
                    <a:pt x="15862" y="18072"/>
                    <a:pt x="14175" y="16722"/>
                  </a:cubicBezTo>
                  <a:cubicBezTo>
                    <a:pt x="12487" y="15822"/>
                    <a:pt x="10462" y="16272"/>
                    <a:pt x="10462" y="17172"/>
                  </a:cubicBezTo>
                  <a:cubicBezTo>
                    <a:pt x="10462" y="18072"/>
                    <a:pt x="10462" y="19422"/>
                    <a:pt x="9450" y="19422"/>
                  </a:cubicBezTo>
                  <a:cubicBezTo>
                    <a:pt x="8438" y="19422"/>
                    <a:pt x="5063" y="18522"/>
                    <a:pt x="4387" y="19422"/>
                  </a:cubicBezTo>
                  <a:cubicBezTo>
                    <a:pt x="4050" y="20322"/>
                    <a:pt x="2362" y="21222"/>
                    <a:pt x="2362" y="21222"/>
                  </a:cubicBezTo>
                  <a:lnTo>
                    <a:pt x="0" y="19422"/>
                  </a:ln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129" name="Shape">
              <a:extLst>
                <a:ext uri="{FF2B5EF4-FFF2-40B4-BE49-F238E27FC236}">
                  <a16:creationId xmlns:a16="http://schemas.microsoft.com/office/drawing/2014/main" id="{0D4367B7-8DAC-4080-B6A4-9AA7AA2D56AB}"/>
                </a:ext>
              </a:extLst>
            </p:cNvPr>
            <p:cNvSpPr/>
            <p:nvPr/>
          </p:nvSpPr>
          <p:spPr>
            <a:xfrm>
              <a:off x="2001199" y="4441869"/>
              <a:ext cx="206536" cy="150416"/>
            </a:xfrm>
            <a:custGeom>
              <a:avLst/>
              <a:gdLst/>
              <a:ahLst/>
              <a:cxnLst>
                <a:cxn ang="0">
                  <a:pos x="wd2" y="hd2"/>
                </a:cxn>
                <a:cxn ang="5400000">
                  <a:pos x="wd2" y="hd2"/>
                </a:cxn>
                <a:cxn ang="10800000">
                  <a:pos x="wd2" y="hd2"/>
                </a:cxn>
                <a:cxn ang="16200000">
                  <a:pos x="wd2" y="hd2"/>
                </a:cxn>
              </a:cxnLst>
              <a:rect l="0" t="0" r="r" b="b"/>
              <a:pathLst>
                <a:path w="21600" h="21282" extrusionOk="0">
                  <a:moveTo>
                    <a:pt x="0" y="6353"/>
                  </a:moveTo>
                  <a:cubicBezTo>
                    <a:pt x="0" y="6353"/>
                    <a:pt x="1878" y="16517"/>
                    <a:pt x="3756" y="17788"/>
                  </a:cubicBezTo>
                  <a:cubicBezTo>
                    <a:pt x="5165" y="19059"/>
                    <a:pt x="7043" y="18423"/>
                    <a:pt x="8922" y="20329"/>
                  </a:cubicBezTo>
                  <a:cubicBezTo>
                    <a:pt x="10330" y="21600"/>
                    <a:pt x="11270" y="21600"/>
                    <a:pt x="13617" y="20329"/>
                  </a:cubicBezTo>
                  <a:cubicBezTo>
                    <a:pt x="15965" y="19059"/>
                    <a:pt x="17843" y="15882"/>
                    <a:pt x="16904" y="15247"/>
                  </a:cubicBezTo>
                  <a:cubicBezTo>
                    <a:pt x="15965" y="13976"/>
                    <a:pt x="18783" y="15247"/>
                    <a:pt x="19252" y="13976"/>
                  </a:cubicBezTo>
                  <a:cubicBezTo>
                    <a:pt x="19722" y="12706"/>
                    <a:pt x="19722" y="10165"/>
                    <a:pt x="19722" y="8894"/>
                  </a:cubicBezTo>
                  <a:cubicBezTo>
                    <a:pt x="19722" y="7624"/>
                    <a:pt x="21600" y="1271"/>
                    <a:pt x="21600" y="1271"/>
                  </a:cubicBezTo>
                  <a:lnTo>
                    <a:pt x="11739" y="0"/>
                  </a:lnTo>
                  <a:lnTo>
                    <a:pt x="0" y="6353"/>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130" name="Shape">
              <a:extLst>
                <a:ext uri="{FF2B5EF4-FFF2-40B4-BE49-F238E27FC236}">
                  <a16:creationId xmlns:a16="http://schemas.microsoft.com/office/drawing/2014/main" id="{B1247314-D270-489A-BAA7-A562B45772F0}"/>
                </a:ext>
              </a:extLst>
            </p:cNvPr>
            <p:cNvSpPr/>
            <p:nvPr/>
          </p:nvSpPr>
          <p:spPr>
            <a:xfrm>
              <a:off x="1961733" y="4607833"/>
              <a:ext cx="192345" cy="484909"/>
            </a:xfrm>
            <a:custGeom>
              <a:avLst/>
              <a:gdLst/>
              <a:ahLst/>
              <a:cxnLst>
                <a:cxn ang="0">
                  <a:pos x="wd2" y="hd2"/>
                </a:cxn>
                <a:cxn ang="5400000">
                  <a:pos x="wd2" y="hd2"/>
                </a:cxn>
                <a:cxn ang="10800000">
                  <a:pos x="wd2" y="hd2"/>
                </a:cxn>
                <a:cxn ang="16200000">
                  <a:pos x="wd2" y="hd2"/>
                </a:cxn>
              </a:cxnLst>
              <a:rect l="0" t="0" r="r" b="b"/>
              <a:pathLst>
                <a:path w="20563" h="21600" extrusionOk="0">
                  <a:moveTo>
                    <a:pt x="14880" y="0"/>
                  </a:moveTo>
                  <a:lnTo>
                    <a:pt x="10560" y="1200"/>
                  </a:lnTo>
                  <a:lnTo>
                    <a:pt x="13920" y="2000"/>
                  </a:lnTo>
                  <a:cubicBezTo>
                    <a:pt x="13920" y="2000"/>
                    <a:pt x="16800" y="6400"/>
                    <a:pt x="13920" y="8200"/>
                  </a:cubicBezTo>
                  <a:cubicBezTo>
                    <a:pt x="11040" y="10000"/>
                    <a:pt x="0" y="18200"/>
                    <a:pt x="0" y="18200"/>
                  </a:cubicBezTo>
                  <a:lnTo>
                    <a:pt x="1920" y="21600"/>
                  </a:lnTo>
                  <a:lnTo>
                    <a:pt x="8640" y="21200"/>
                  </a:lnTo>
                  <a:cubicBezTo>
                    <a:pt x="8640" y="21200"/>
                    <a:pt x="18240" y="14000"/>
                    <a:pt x="20160" y="11800"/>
                  </a:cubicBezTo>
                  <a:cubicBezTo>
                    <a:pt x="21600" y="9600"/>
                    <a:pt x="18720" y="2400"/>
                    <a:pt x="18720" y="2400"/>
                  </a:cubicBezTo>
                  <a:lnTo>
                    <a:pt x="19200" y="1400"/>
                  </a:lnTo>
                  <a:lnTo>
                    <a:pt x="14880" y="0"/>
                  </a:lnTo>
                  <a:close/>
                </a:path>
              </a:pathLst>
            </a:custGeom>
            <a:solidFill>
              <a:srgbClr val="E75F42"/>
            </a:solidFill>
            <a:ln w="12700">
              <a:miter lim="400000"/>
            </a:ln>
          </p:spPr>
          <p:txBody>
            <a:bodyPr lIns="38100" tIns="38100" rIns="38100" bIns="38100" anchor="ctr"/>
            <a:lstStyle/>
            <a:p>
              <a:pPr>
                <a:defRPr sz="3000">
                  <a:solidFill>
                    <a:srgbClr val="FFFFFF"/>
                  </a:solidFill>
                </a:defRPr>
              </a:pPr>
              <a:endParaRPr/>
            </a:p>
          </p:txBody>
        </p:sp>
      </p:grpSp>
      <p:grpSp>
        <p:nvGrpSpPr>
          <p:cNvPr id="116" name="Group 52">
            <a:extLst>
              <a:ext uri="{FF2B5EF4-FFF2-40B4-BE49-F238E27FC236}">
                <a16:creationId xmlns:a16="http://schemas.microsoft.com/office/drawing/2014/main" id="{08981C12-FAEF-484E-B229-43417B3D16BE}"/>
              </a:ext>
            </a:extLst>
          </p:cNvPr>
          <p:cNvGrpSpPr>
            <a:grpSpLocks/>
          </p:cNvGrpSpPr>
          <p:nvPr/>
        </p:nvGrpSpPr>
        <p:grpSpPr bwMode="auto">
          <a:xfrm>
            <a:off x="6512171" y="509971"/>
            <a:ext cx="1463307" cy="1928744"/>
            <a:chOff x="4570" y="1321"/>
            <a:chExt cx="827" cy="1367"/>
          </a:xfrm>
        </p:grpSpPr>
        <p:sp>
          <p:nvSpPr>
            <p:cNvPr id="117" name="Freeform 53">
              <a:extLst>
                <a:ext uri="{FF2B5EF4-FFF2-40B4-BE49-F238E27FC236}">
                  <a16:creationId xmlns:a16="http://schemas.microsoft.com/office/drawing/2014/main" id="{F96B4891-BE9A-4E1D-A948-3308CC6F128C}"/>
                </a:ext>
              </a:extLst>
            </p:cNvPr>
            <p:cNvSpPr>
              <a:spLocks/>
            </p:cNvSpPr>
            <p:nvPr/>
          </p:nvSpPr>
          <p:spPr bwMode="auto">
            <a:xfrm>
              <a:off x="4570" y="2600"/>
              <a:ext cx="137" cy="88"/>
            </a:xfrm>
            <a:custGeom>
              <a:avLst/>
              <a:gdLst>
                <a:gd name="T0" fmla="*/ 271 w 274"/>
                <a:gd name="T1" fmla="*/ 148 h 175"/>
                <a:gd name="T2" fmla="*/ 271 w 274"/>
                <a:gd name="T3" fmla="*/ 148 h 175"/>
                <a:gd name="T4" fmla="*/ 274 w 274"/>
                <a:gd name="T5" fmla="*/ 141 h 175"/>
                <a:gd name="T6" fmla="*/ 274 w 274"/>
                <a:gd name="T7" fmla="*/ 130 h 175"/>
                <a:gd name="T8" fmla="*/ 273 w 274"/>
                <a:gd name="T9" fmla="*/ 118 h 175"/>
                <a:gd name="T10" fmla="*/ 267 w 274"/>
                <a:gd name="T11" fmla="*/ 105 h 175"/>
                <a:gd name="T12" fmla="*/ 262 w 274"/>
                <a:gd name="T13" fmla="*/ 97 h 175"/>
                <a:gd name="T14" fmla="*/ 258 w 274"/>
                <a:gd name="T15" fmla="*/ 90 h 175"/>
                <a:gd name="T16" fmla="*/ 250 w 274"/>
                <a:gd name="T17" fmla="*/ 82 h 175"/>
                <a:gd name="T18" fmla="*/ 241 w 274"/>
                <a:gd name="T19" fmla="*/ 75 h 175"/>
                <a:gd name="T20" fmla="*/ 231 w 274"/>
                <a:gd name="T21" fmla="*/ 67 h 175"/>
                <a:gd name="T22" fmla="*/ 219 w 274"/>
                <a:gd name="T23" fmla="*/ 60 h 175"/>
                <a:gd name="T24" fmla="*/ 202 w 274"/>
                <a:gd name="T25" fmla="*/ 3 h 175"/>
                <a:gd name="T26" fmla="*/ 30 w 274"/>
                <a:gd name="T27" fmla="*/ 0 h 175"/>
                <a:gd name="T28" fmla="*/ 30 w 274"/>
                <a:gd name="T29" fmla="*/ 0 h 175"/>
                <a:gd name="T30" fmla="*/ 26 w 274"/>
                <a:gd name="T31" fmla="*/ 10 h 175"/>
                <a:gd name="T32" fmla="*/ 15 w 274"/>
                <a:gd name="T33" fmla="*/ 34 h 175"/>
                <a:gd name="T34" fmla="*/ 5 w 274"/>
                <a:gd name="T35" fmla="*/ 66 h 175"/>
                <a:gd name="T36" fmla="*/ 2 w 274"/>
                <a:gd name="T37" fmla="*/ 79 h 175"/>
                <a:gd name="T38" fmla="*/ 0 w 274"/>
                <a:gd name="T39" fmla="*/ 91 h 175"/>
                <a:gd name="T40" fmla="*/ 0 w 274"/>
                <a:gd name="T41" fmla="*/ 91 h 175"/>
                <a:gd name="T42" fmla="*/ 0 w 274"/>
                <a:gd name="T43" fmla="*/ 96 h 175"/>
                <a:gd name="T44" fmla="*/ 2 w 274"/>
                <a:gd name="T45" fmla="*/ 100 h 175"/>
                <a:gd name="T46" fmla="*/ 8 w 274"/>
                <a:gd name="T47" fmla="*/ 109 h 175"/>
                <a:gd name="T48" fmla="*/ 15 w 274"/>
                <a:gd name="T49" fmla="*/ 117 h 175"/>
                <a:gd name="T50" fmla="*/ 24 w 274"/>
                <a:gd name="T51" fmla="*/ 123 h 175"/>
                <a:gd name="T52" fmla="*/ 42 w 274"/>
                <a:gd name="T53" fmla="*/ 130 h 175"/>
                <a:gd name="T54" fmla="*/ 50 w 274"/>
                <a:gd name="T55" fmla="*/ 133 h 175"/>
                <a:gd name="T56" fmla="*/ 50 w 274"/>
                <a:gd name="T57" fmla="*/ 133 h 175"/>
                <a:gd name="T58" fmla="*/ 53 w 274"/>
                <a:gd name="T59" fmla="*/ 136 h 175"/>
                <a:gd name="T60" fmla="*/ 62 w 274"/>
                <a:gd name="T61" fmla="*/ 145 h 175"/>
                <a:gd name="T62" fmla="*/ 68 w 274"/>
                <a:gd name="T63" fmla="*/ 151 h 175"/>
                <a:gd name="T64" fmla="*/ 77 w 274"/>
                <a:gd name="T65" fmla="*/ 156 h 175"/>
                <a:gd name="T66" fmla="*/ 87 w 274"/>
                <a:gd name="T67" fmla="*/ 162 h 175"/>
                <a:gd name="T68" fmla="*/ 99 w 274"/>
                <a:gd name="T69" fmla="*/ 166 h 175"/>
                <a:gd name="T70" fmla="*/ 113 w 274"/>
                <a:gd name="T71" fmla="*/ 171 h 175"/>
                <a:gd name="T72" fmla="*/ 129 w 274"/>
                <a:gd name="T73" fmla="*/ 174 h 175"/>
                <a:gd name="T74" fmla="*/ 147 w 274"/>
                <a:gd name="T75" fmla="*/ 175 h 175"/>
                <a:gd name="T76" fmla="*/ 168 w 274"/>
                <a:gd name="T77" fmla="*/ 175 h 175"/>
                <a:gd name="T78" fmla="*/ 190 w 274"/>
                <a:gd name="T79" fmla="*/ 172 h 175"/>
                <a:gd name="T80" fmla="*/ 214 w 274"/>
                <a:gd name="T81" fmla="*/ 168 h 175"/>
                <a:gd name="T82" fmla="*/ 243 w 274"/>
                <a:gd name="T83" fmla="*/ 160 h 175"/>
                <a:gd name="T84" fmla="*/ 271 w 274"/>
                <a:gd name="T85" fmla="*/ 148 h 175"/>
                <a:gd name="T86" fmla="*/ 271 w 274"/>
                <a:gd name="T87" fmla="*/ 14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4" h="175">
                  <a:moveTo>
                    <a:pt x="271" y="148"/>
                  </a:moveTo>
                  <a:lnTo>
                    <a:pt x="271" y="148"/>
                  </a:lnTo>
                  <a:lnTo>
                    <a:pt x="274" y="141"/>
                  </a:lnTo>
                  <a:lnTo>
                    <a:pt x="274" y="130"/>
                  </a:lnTo>
                  <a:lnTo>
                    <a:pt x="273" y="118"/>
                  </a:lnTo>
                  <a:lnTo>
                    <a:pt x="267" y="105"/>
                  </a:lnTo>
                  <a:lnTo>
                    <a:pt x="262" y="97"/>
                  </a:lnTo>
                  <a:lnTo>
                    <a:pt x="258" y="90"/>
                  </a:lnTo>
                  <a:lnTo>
                    <a:pt x="250" y="82"/>
                  </a:lnTo>
                  <a:lnTo>
                    <a:pt x="241" y="75"/>
                  </a:lnTo>
                  <a:lnTo>
                    <a:pt x="231" y="67"/>
                  </a:lnTo>
                  <a:lnTo>
                    <a:pt x="219" y="60"/>
                  </a:lnTo>
                  <a:lnTo>
                    <a:pt x="202" y="3"/>
                  </a:lnTo>
                  <a:lnTo>
                    <a:pt x="30" y="0"/>
                  </a:lnTo>
                  <a:lnTo>
                    <a:pt x="30" y="0"/>
                  </a:lnTo>
                  <a:lnTo>
                    <a:pt x="26" y="10"/>
                  </a:lnTo>
                  <a:lnTo>
                    <a:pt x="15" y="34"/>
                  </a:lnTo>
                  <a:lnTo>
                    <a:pt x="5" y="66"/>
                  </a:lnTo>
                  <a:lnTo>
                    <a:pt x="2" y="79"/>
                  </a:lnTo>
                  <a:lnTo>
                    <a:pt x="0" y="91"/>
                  </a:lnTo>
                  <a:lnTo>
                    <a:pt x="0" y="91"/>
                  </a:lnTo>
                  <a:lnTo>
                    <a:pt x="0" y="96"/>
                  </a:lnTo>
                  <a:lnTo>
                    <a:pt x="2" y="100"/>
                  </a:lnTo>
                  <a:lnTo>
                    <a:pt x="8" y="109"/>
                  </a:lnTo>
                  <a:lnTo>
                    <a:pt x="15" y="117"/>
                  </a:lnTo>
                  <a:lnTo>
                    <a:pt x="24" y="123"/>
                  </a:lnTo>
                  <a:lnTo>
                    <a:pt x="42" y="130"/>
                  </a:lnTo>
                  <a:lnTo>
                    <a:pt x="50" y="133"/>
                  </a:lnTo>
                  <a:lnTo>
                    <a:pt x="50" y="133"/>
                  </a:lnTo>
                  <a:lnTo>
                    <a:pt x="53" y="136"/>
                  </a:lnTo>
                  <a:lnTo>
                    <a:pt x="62" y="145"/>
                  </a:lnTo>
                  <a:lnTo>
                    <a:pt x="68" y="151"/>
                  </a:lnTo>
                  <a:lnTo>
                    <a:pt x="77" y="156"/>
                  </a:lnTo>
                  <a:lnTo>
                    <a:pt x="87" y="162"/>
                  </a:lnTo>
                  <a:lnTo>
                    <a:pt x="99" y="166"/>
                  </a:lnTo>
                  <a:lnTo>
                    <a:pt x="113" y="171"/>
                  </a:lnTo>
                  <a:lnTo>
                    <a:pt x="129" y="174"/>
                  </a:lnTo>
                  <a:lnTo>
                    <a:pt x="147" y="175"/>
                  </a:lnTo>
                  <a:lnTo>
                    <a:pt x="168" y="175"/>
                  </a:lnTo>
                  <a:lnTo>
                    <a:pt x="190" y="172"/>
                  </a:lnTo>
                  <a:lnTo>
                    <a:pt x="214" y="168"/>
                  </a:lnTo>
                  <a:lnTo>
                    <a:pt x="243" y="160"/>
                  </a:lnTo>
                  <a:lnTo>
                    <a:pt x="271" y="148"/>
                  </a:lnTo>
                  <a:lnTo>
                    <a:pt x="271" y="148"/>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54">
              <a:extLst>
                <a:ext uri="{FF2B5EF4-FFF2-40B4-BE49-F238E27FC236}">
                  <a16:creationId xmlns:a16="http://schemas.microsoft.com/office/drawing/2014/main" id="{EA542974-375B-46B3-95BD-ACDEB9EA0D97}"/>
                </a:ext>
              </a:extLst>
            </p:cNvPr>
            <p:cNvSpPr>
              <a:spLocks/>
            </p:cNvSpPr>
            <p:nvPr/>
          </p:nvSpPr>
          <p:spPr bwMode="auto">
            <a:xfrm>
              <a:off x="4918" y="2560"/>
              <a:ext cx="209" cy="58"/>
            </a:xfrm>
            <a:custGeom>
              <a:avLst/>
              <a:gdLst>
                <a:gd name="T0" fmla="*/ 23 w 418"/>
                <a:gd name="T1" fmla="*/ 15 h 117"/>
                <a:gd name="T2" fmla="*/ 11 w 418"/>
                <a:gd name="T3" fmla="*/ 45 h 117"/>
                <a:gd name="T4" fmla="*/ 2 w 418"/>
                <a:gd name="T5" fmla="*/ 72 h 117"/>
                <a:gd name="T6" fmla="*/ 0 w 418"/>
                <a:gd name="T7" fmla="*/ 96 h 117"/>
                <a:gd name="T8" fmla="*/ 2 w 418"/>
                <a:gd name="T9" fmla="*/ 100 h 117"/>
                <a:gd name="T10" fmla="*/ 14 w 418"/>
                <a:gd name="T11" fmla="*/ 108 h 117"/>
                <a:gd name="T12" fmla="*/ 33 w 418"/>
                <a:gd name="T13" fmla="*/ 114 h 117"/>
                <a:gd name="T14" fmla="*/ 71 w 418"/>
                <a:gd name="T15" fmla="*/ 117 h 117"/>
                <a:gd name="T16" fmla="*/ 98 w 418"/>
                <a:gd name="T17" fmla="*/ 114 h 117"/>
                <a:gd name="T18" fmla="*/ 121 w 418"/>
                <a:gd name="T19" fmla="*/ 108 h 117"/>
                <a:gd name="T20" fmla="*/ 141 w 418"/>
                <a:gd name="T21" fmla="*/ 96 h 117"/>
                <a:gd name="T22" fmla="*/ 153 w 418"/>
                <a:gd name="T23" fmla="*/ 81 h 117"/>
                <a:gd name="T24" fmla="*/ 156 w 418"/>
                <a:gd name="T25" fmla="*/ 82 h 117"/>
                <a:gd name="T26" fmla="*/ 175 w 418"/>
                <a:gd name="T27" fmla="*/ 96 h 117"/>
                <a:gd name="T28" fmla="*/ 217 w 418"/>
                <a:gd name="T29" fmla="*/ 111 h 117"/>
                <a:gd name="T30" fmla="*/ 249 w 418"/>
                <a:gd name="T31" fmla="*/ 115 h 117"/>
                <a:gd name="T32" fmla="*/ 288 w 418"/>
                <a:gd name="T33" fmla="*/ 117 h 117"/>
                <a:gd name="T34" fmla="*/ 332 w 418"/>
                <a:gd name="T35" fmla="*/ 115 h 117"/>
                <a:gd name="T36" fmla="*/ 356 w 418"/>
                <a:gd name="T37" fmla="*/ 111 h 117"/>
                <a:gd name="T38" fmla="*/ 391 w 418"/>
                <a:gd name="T39" fmla="*/ 102 h 117"/>
                <a:gd name="T40" fmla="*/ 410 w 418"/>
                <a:gd name="T41" fmla="*/ 91 h 117"/>
                <a:gd name="T42" fmla="*/ 418 w 418"/>
                <a:gd name="T43" fmla="*/ 79 h 117"/>
                <a:gd name="T44" fmla="*/ 413 w 418"/>
                <a:gd name="T45" fmla="*/ 68 h 117"/>
                <a:gd name="T46" fmla="*/ 398 w 418"/>
                <a:gd name="T47" fmla="*/ 57 h 117"/>
                <a:gd name="T48" fmla="*/ 374 w 418"/>
                <a:gd name="T49" fmla="*/ 50 h 117"/>
                <a:gd name="T50" fmla="*/ 343 w 418"/>
                <a:gd name="T51" fmla="*/ 47 h 117"/>
                <a:gd name="T52" fmla="*/ 325 w 418"/>
                <a:gd name="T53" fmla="*/ 47 h 117"/>
                <a:gd name="T54" fmla="*/ 292 w 418"/>
                <a:gd name="T55" fmla="*/ 45 h 117"/>
                <a:gd name="T56" fmla="*/ 267 w 418"/>
                <a:gd name="T57" fmla="*/ 41 h 117"/>
                <a:gd name="T58" fmla="*/ 249 w 418"/>
                <a:gd name="T59" fmla="*/ 33 h 117"/>
                <a:gd name="T60" fmla="*/ 237 w 418"/>
                <a:gd name="T61" fmla="*/ 24 h 117"/>
                <a:gd name="T62" fmla="*/ 225 w 418"/>
                <a:gd name="T63" fmla="*/ 8 h 117"/>
                <a:gd name="T64" fmla="*/ 222 w 418"/>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8" h="117">
                  <a:moveTo>
                    <a:pt x="23" y="15"/>
                  </a:moveTo>
                  <a:lnTo>
                    <a:pt x="23" y="15"/>
                  </a:lnTo>
                  <a:lnTo>
                    <a:pt x="20" y="24"/>
                  </a:lnTo>
                  <a:lnTo>
                    <a:pt x="11" y="45"/>
                  </a:lnTo>
                  <a:lnTo>
                    <a:pt x="6" y="59"/>
                  </a:lnTo>
                  <a:lnTo>
                    <a:pt x="2" y="72"/>
                  </a:lnTo>
                  <a:lnTo>
                    <a:pt x="0" y="84"/>
                  </a:lnTo>
                  <a:lnTo>
                    <a:pt x="0" y="96"/>
                  </a:lnTo>
                  <a:lnTo>
                    <a:pt x="0" y="96"/>
                  </a:lnTo>
                  <a:lnTo>
                    <a:pt x="2" y="100"/>
                  </a:lnTo>
                  <a:lnTo>
                    <a:pt x="8" y="105"/>
                  </a:lnTo>
                  <a:lnTo>
                    <a:pt x="14" y="108"/>
                  </a:lnTo>
                  <a:lnTo>
                    <a:pt x="23" y="111"/>
                  </a:lnTo>
                  <a:lnTo>
                    <a:pt x="33" y="114"/>
                  </a:lnTo>
                  <a:lnTo>
                    <a:pt x="45" y="115"/>
                  </a:lnTo>
                  <a:lnTo>
                    <a:pt x="71" y="117"/>
                  </a:lnTo>
                  <a:lnTo>
                    <a:pt x="84" y="115"/>
                  </a:lnTo>
                  <a:lnTo>
                    <a:pt x="98" y="114"/>
                  </a:lnTo>
                  <a:lnTo>
                    <a:pt x="109" y="111"/>
                  </a:lnTo>
                  <a:lnTo>
                    <a:pt x="121" y="108"/>
                  </a:lnTo>
                  <a:lnTo>
                    <a:pt x="132" y="102"/>
                  </a:lnTo>
                  <a:lnTo>
                    <a:pt x="141" y="96"/>
                  </a:lnTo>
                  <a:lnTo>
                    <a:pt x="148" y="88"/>
                  </a:lnTo>
                  <a:lnTo>
                    <a:pt x="153" y="81"/>
                  </a:lnTo>
                  <a:lnTo>
                    <a:pt x="153" y="81"/>
                  </a:lnTo>
                  <a:lnTo>
                    <a:pt x="156" y="82"/>
                  </a:lnTo>
                  <a:lnTo>
                    <a:pt x="162" y="88"/>
                  </a:lnTo>
                  <a:lnTo>
                    <a:pt x="175" y="96"/>
                  </a:lnTo>
                  <a:lnTo>
                    <a:pt x="193" y="103"/>
                  </a:lnTo>
                  <a:lnTo>
                    <a:pt x="217" y="111"/>
                  </a:lnTo>
                  <a:lnTo>
                    <a:pt x="232" y="114"/>
                  </a:lnTo>
                  <a:lnTo>
                    <a:pt x="249" y="115"/>
                  </a:lnTo>
                  <a:lnTo>
                    <a:pt x="267" y="117"/>
                  </a:lnTo>
                  <a:lnTo>
                    <a:pt x="288" y="117"/>
                  </a:lnTo>
                  <a:lnTo>
                    <a:pt x="309" y="117"/>
                  </a:lnTo>
                  <a:lnTo>
                    <a:pt x="332" y="115"/>
                  </a:lnTo>
                  <a:lnTo>
                    <a:pt x="332" y="115"/>
                  </a:lnTo>
                  <a:lnTo>
                    <a:pt x="356" y="111"/>
                  </a:lnTo>
                  <a:lnTo>
                    <a:pt x="376" y="108"/>
                  </a:lnTo>
                  <a:lnTo>
                    <a:pt x="391" y="102"/>
                  </a:lnTo>
                  <a:lnTo>
                    <a:pt x="403" y="97"/>
                  </a:lnTo>
                  <a:lnTo>
                    <a:pt x="410" y="91"/>
                  </a:lnTo>
                  <a:lnTo>
                    <a:pt x="416" y="85"/>
                  </a:lnTo>
                  <a:lnTo>
                    <a:pt x="418" y="79"/>
                  </a:lnTo>
                  <a:lnTo>
                    <a:pt x="416" y="74"/>
                  </a:lnTo>
                  <a:lnTo>
                    <a:pt x="413" y="68"/>
                  </a:lnTo>
                  <a:lnTo>
                    <a:pt x="407" y="62"/>
                  </a:lnTo>
                  <a:lnTo>
                    <a:pt x="398" y="57"/>
                  </a:lnTo>
                  <a:lnTo>
                    <a:pt x="388" y="53"/>
                  </a:lnTo>
                  <a:lnTo>
                    <a:pt x="374" y="50"/>
                  </a:lnTo>
                  <a:lnTo>
                    <a:pt x="359" y="47"/>
                  </a:lnTo>
                  <a:lnTo>
                    <a:pt x="343" y="47"/>
                  </a:lnTo>
                  <a:lnTo>
                    <a:pt x="325" y="47"/>
                  </a:lnTo>
                  <a:lnTo>
                    <a:pt x="325" y="47"/>
                  </a:lnTo>
                  <a:lnTo>
                    <a:pt x="309" y="47"/>
                  </a:lnTo>
                  <a:lnTo>
                    <a:pt x="292" y="45"/>
                  </a:lnTo>
                  <a:lnTo>
                    <a:pt x="279" y="44"/>
                  </a:lnTo>
                  <a:lnTo>
                    <a:pt x="267" y="41"/>
                  </a:lnTo>
                  <a:lnTo>
                    <a:pt x="258" y="38"/>
                  </a:lnTo>
                  <a:lnTo>
                    <a:pt x="249" y="33"/>
                  </a:lnTo>
                  <a:lnTo>
                    <a:pt x="243" y="29"/>
                  </a:lnTo>
                  <a:lnTo>
                    <a:pt x="237" y="24"/>
                  </a:lnTo>
                  <a:lnTo>
                    <a:pt x="229" y="15"/>
                  </a:lnTo>
                  <a:lnTo>
                    <a:pt x="225" y="8"/>
                  </a:lnTo>
                  <a:lnTo>
                    <a:pt x="223" y="2"/>
                  </a:lnTo>
                  <a:lnTo>
                    <a:pt x="222" y="0"/>
                  </a:lnTo>
                  <a:lnTo>
                    <a:pt x="23" y="15"/>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55">
              <a:extLst>
                <a:ext uri="{FF2B5EF4-FFF2-40B4-BE49-F238E27FC236}">
                  <a16:creationId xmlns:a16="http://schemas.microsoft.com/office/drawing/2014/main" id="{1BA54FD1-23F4-40E0-AAA4-178DCDBDC341}"/>
                </a:ext>
              </a:extLst>
            </p:cNvPr>
            <p:cNvSpPr>
              <a:spLocks/>
            </p:cNvSpPr>
            <p:nvPr/>
          </p:nvSpPr>
          <p:spPr bwMode="auto">
            <a:xfrm>
              <a:off x="5353" y="1538"/>
              <a:ext cx="44" cy="176"/>
            </a:xfrm>
            <a:custGeom>
              <a:avLst/>
              <a:gdLst>
                <a:gd name="T0" fmla="*/ 13 w 88"/>
                <a:gd name="T1" fmla="*/ 200 h 352"/>
                <a:gd name="T2" fmla="*/ 13 w 88"/>
                <a:gd name="T3" fmla="*/ 200 h 352"/>
                <a:gd name="T4" fmla="*/ 16 w 88"/>
                <a:gd name="T5" fmla="*/ 135 h 352"/>
                <a:gd name="T6" fmla="*/ 18 w 88"/>
                <a:gd name="T7" fmla="*/ 81 h 352"/>
                <a:gd name="T8" fmla="*/ 16 w 88"/>
                <a:gd name="T9" fmla="*/ 57 h 352"/>
                <a:gd name="T10" fmla="*/ 13 w 88"/>
                <a:gd name="T11" fmla="*/ 39 h 352"/>
                <a:gd name="T12" fmla="*/ 13 w 88"/>
                <a:gd name="T13" fmla="*/ 39 h 352"/>
                <a:gd name="T14" fmla="*/ 12 w 88"/>
                <a:gd name="T15" fmla="*/ 24 h 352"/>
                <a:gd name="T16" fmla="*/ 13 w 88"/>
                <a:gd name="T17" fmla="*/ 13 h 352"/>
                <a:gd name="T18" fmla="*/ 16 w 88"/>
                <a:gd name="T19" fmla="*/ 6 h 352"/>
                <a:gd name="T20" fmla="*/ 21 w 88"/>
                <a:gd name="T21" fmla="*/ 1 h 352"/>
                <a:gd name="T22" fmla="*/ 25 w 88"/>
                <a:gd name="T23" fmla="*/ 0 h 352"/>
                <a:gd name="T24" fmla="*/ 28 w 88"/>
                <a:gd name="T25" fmla="*/ 0 h 352"/>
                <a:gd name="T26" fmla="*/ 33 w 88"/>
                <a:gd name="T27" fmla="*/ 1 h 352"/>
                <a:gd name="T28" fmla="*/ 34 w 88"/>
                <a:gd name="T29" fmla="*/ 4 h 352"/>
                <a:gd name="T30" fmla="*/ 34 w 88"/>
                <a:gd name="T31" fmla="*/ 4 h 352"/>
                <a:gd name="T32" fmla="*/ 37 w 88"/>
                <a:gd name="T33" fmla="*/ 7 h 352"/>
                <a:gd name="T34" fmla="*/ 39 w 88"/>
                <a:gd name="T35" fmla="*/ 9 h 352"/>
                <a:gd name="T36" fmla="*/ 45 w 88"/>
                <a:gd name="T37" fmla="*/ 13 h 352"/>
                <a:gd name="T38" fmla="*/ 51 w 88"/>
                <a:gd name="T39" fmla="*/ 21 h 352"/>
                <a:gd name="T40" fmla="*/ 54 w 88"/>
                <a:gd name="T41" fmla="*/ 25 h 352"/>
                <a:gd name="T42" fmla="*/ 57 w 88"/>
                <a:gd name="T43" fmla="*/ 33 h 352"/>
                <a:gd name="T44" fmla="*/ 57 w 88"/>
                <a:gd name="T45" fmla="*/ 33 h 352"/>
                <a:gd name="T46" fmla="*/ 63 w 88"/>
                <a:gd name="T47" fmla="*/ 64 h 352"/>
                <a:gd name="T48" fmla="*/ 70 w 88"/>
                <a:gd name="T49" fmla="*/ 114 h 352"/>
                <a:gd name="T50" fmla="*/ 76 w 88"/>
                <a:gd name="T51" fmla="*/ 162 h 352"/>
                <a:gd name="T52" fmla="*/ 79 w 88"/>
                <a:gd name="T53" fmla="*/ 190 h 352"/>
                <a:gd name="T54" fmla="*/ 79 w 88"/>
                <a:gd name="T55" fmla="*/ 190 h 352"/>
                <a:gd name="T56" fmla="*/ 81 w 88"/>
                <a:gd name="T57" fmla="*/ 206 h 352"/>
                <a:gd name="T58" fmla="*/ 85 w 88"/>
                <a:gd name="T59" fmla="*/ 235 h 352"/>
                <a:gd name="T60" fmla="*/ 87 w 88"/>
                <a:gd name="T61" fmla="*/ 248 h 352"/>
                <a:gd name="T62" fmla="*/ 88 w 88"/>
                <a:gd name="T63" fmla="*/ 263 h 352"/>
                <a:gd name="T64" fmla="*/ 87 w 88"/>
                <a:gd name="T65" fmla="*/ 275 h 352"/>
                <a:gd name="T66" fmla="*/ 85 w 88"/>
                <a:gd name="T67" fmla="*/ 284 h 352"/>
                <a:gd name="T68" fmla="*/ 85 w 88"/>
                <a:gd name="T69" fmla="*/ 284 h 352"/>
                <a:gd name="T70" fmla="*/ 79 w 88"/>
                <a:gd name="T71" fmla="*/ 293 h 352"/>
                <a:gd name="T72" fmla="*/ 70 w 88"/>
                <a:gd name="T73" fmla="*/ 304 h 352"/>
                <a:gd name="T74" fmla="*/ 49 w 88"/>
                <a:gd name="T75" fmla="*/ 326 h 352"/>
                <a:gd name="T76" fmla="*/ 22 w 88"/>
                <a:gd name="T77" fmla="*/ 352 h 352"/>
                <a:gd name="T78" fmla="*/ 0 w 88"/>
                <a:gd name="T79" fmla="*/ 262 h 352"/>
                <a:gd name="T80" fmla="*/ 0 w 88"/>
                <a:gd name="T81" fmla="*/ 262 h 352"/>
                <a:gd name="T82" fmla="*/ 3 w 88"/>
                <a:gd name="T83" fmla="*/ 259 h 352"/>
                <a:gd name="T84" fmla="*/ 6 w 88"/>
                <a:gd name="T85" fmla="*/ 254 h 352"/>
                <a:gd name="T86" fmla="*/ 9 w 88"/>
                <a:gd name="T87" fmla="*/ 248 h 352"/>
                <a:gd name="T88" fmla="*/ 12 w 88"/>
                <a:gd name="T89" fmla="*/ 239 h 352"/>
                <a:gd name="T90" fmla="*/ 15 w 88"/>
                <a:gd name="T91" fmla="*/ 229 h 352"/>
                <a:gd name="T92" fmla="*/ 15 w 88"/>
                <a:gd name="T93" fmla="*/ 215 h 352"/>
                <a:gd name="T94" fmla="*/ 13 w 88"/>
                <a:gd name="T95" fmla="*/ 200 h 352"/>
                <a:gd name="T96" fmla="*/ 13 w 88"/>
                <a:gd name="T97" fmla="*/ 20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352">
                  <a:moveTo>
                    <a:pt x="13" y="200"/>
                  </a:moveTo>
                  <a:lnTo>
                    <a:pt x="13" y="200"/>
                  </a:lnTo>
                  <a:lnTo>
                    <a:pt x="16" y="135"/>
                  </a:lnTo>
                  <a:lnTo>
                    <a:pt x="18" y="81"/>
                  </a:lnTo>
                  <a:lnTo>
                    <a:pt x="16" y="57"/>
                  </a:lnTo>
                  <a:lnTo>
                    <a:pt x="13" y="39"/>
                  </a:lnTo>
                  <a:lnTo>
                    <a:pt x="13" y="39"/>
                  </a:lnTo>
                  <a:lnTo>
                    <a:pt x="12" y="24"/>
                  </a:lnTo>
                  <a:lnTo>
                    <a:pt x="13" y="13"/>
                  </a:lnTo>
                  <a:lnTo>
                    <a:pt x="16" y="6"/>
                  </a:lnTo>
                  <a:lnTo>
                    <a:pt x="21" y="1"/>
                  </a:lnTo>
                  <a:lnTo>
                    <a:pt x="25" y="0"/>
                  </a:lnTo>
                  <a:lnTo>
                    <a:pt x="28" y="0"/>
                  </a:lnTo>
                  <a:lnTo>
                    <a:pt x="33" y="1"/>
                  </a:lnTo>
                  <a:lnTo>
                    <a:pt x="34" y="4"/>
                  </a:lnTo>
                  <a:lnTo>
                    <a:pt x="34" y="4"/>
                  </a:lnTo>
                  <a:lnTo>
                    <a:pt x="37" y="7"/>
                  </a:lnTo>
                  <a:lnTo>
                    <a:pt x="39" y="9"/>
                  </a:lnTo>
                  <a:lnTo>
                    <a:pt x="45" y="13"/>
                  </a:lnTo>
                  <a:lnTo>
                    <a:pt x="51" y="21"/>
                  </a:lnTo>
                  <a:lnTo>
                    <a:pt x="54" y="25"/>
                  </a:lnTo>
                  <a:lnTo>
                    <a:pt x="57" y="33"/>
                  </a:lnTo>
                  <a:lnTo>
                    <a:pt x="57" y="33"/>
                  </a:lnTo>
                  <a:lnTo>
                    <a:pt x="63" y="64"/>
                  </a:lnTo>
                  <a:lnTo>
                    <a:pt x="70" y="114"/>
                  </a:lnTo>
                  <a:lnTo>
                    <a:pt x="76" y="162"/>
                  </a:lnTo>
                  <a:lnTo>
                    <a:pt x="79" y="190"/>
                  </a:lnTo>
                  <a:lnTo>
                    <a:pt x="79" y="190"/>
                  </a:lnTo>
                  <a:lnTo>
                    <a:pt x="81" y="206"/>
                  </a:lnTo>
                  <a:lnTo>
                    <a:pt x="85" y="235"/>
                  </a:lnTo>
                  <a:lnTo>
                    <a:pt x="87" y="248"/>
                  </a:lnTo>
                  <a:lnTo>
                    <a:pt x="88" y="263"/>
                  </a:lnTo>
                  <a:lnTo>
                    <a:pt x="87" y="275"/>
                  </a:lnTo>
                  <a:lnTo>
                    <a:pt x="85" y="284"/>
                  </a:lnTo>
                  <a:lnTo>
                    <a:pt x="85" y="284"/>
                  </a:lnTo>
                  <a:lnTo>
                    <a:pt x="79" y="293"/>
                  </a:lnTo>
                  <a:lnTo>
                    <a:pt x="70" y="304"/>
                  </a:lnTo>
                  <a:lnTo>
                    <a:pt x="49" y="326"/>
                  </a:lnTo>
                  <a:lnTo>
                    <a:pt x="22" y="352"/>
                  </a:lnTo>
                  <a:lnTo>
                    <a:pt x="0" y="262"/>
                  </a:lnTo>
                  <a:lnTo>
                    <a:pt x="0" y="262"/>
                  </a:lnTo>
                  <a:lnTo>
                    <a:pt x="3" y="259"/>
                  </a:lnTo>
                  <a:lnTo>
                    <a:pt x="6" y="254"/>
                  </a:lnTo>
                  <a:lnTo>
                    <a:pt x="9" y="248"/>
                  </a:lnTo>
                  <a:lnTo>
                    <a:pt x="12" y="239"/>
                  </a:lnTo>
                  <a:lnTo>
                    <a:pt x="15" y="229"/>
                  </a:lnTo>
                  <a:lnTo>
                    <a:pt x="15" y="215"/>
                  </a:lnTo>
                  <a:lnTo>
                    <a:pt x="13" y="200"/>
                  </a:lnTo>
                  <a:lnTo>
                    <a:pt x="13" y="20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56">
              <a:extLst>
                <a:ext uri="{FF2B5EF4-FFF2-40B4-BE49-F238E27FC236}">
                  <a16:creationId xmlns:a16="http://schemas.microsoft.com/office/drawing/2014/main" id="{25178ED3-7B2B-44FF-8A3E-291983DBACA3}"/>
                </a:ext>
              </a:extLst>
            </p:cNvPr>
            <p:cNvSpPr>
              <a:spLocks/>
            </p:cNvSpPr>
            <p:nvPr/>
          </p:nvSpPr>
          <p:spPr bwMode="auto">
            <a:xfrm>
              <a:off x="5324" y="1321"/>
              <a:ext cx="57" cy="160"/>
            </a:xfrm>
            <a:custGeom>
              <a:avLst/>
              <a:gdLst>
                <a:gd name="T0" fmla="*/ 108 w 112"/>
                <a:gd name="T1" fmla="*/ 286 h 321"/>
                <a:gd name="T2" fmla="*/ 108 w 112"/>
                <a:gd name="T3" fmla="*/ 286 h 321"/>
                <a:gd name="T4" fmla="*/ 109 w 112"/>
                <a:gd name="T5" fmla="*/ 283 h 321"/>
                <a:gd name="T6" fmla="*/ 111 w 112"/>
                <a:gd name="T7" fmla="*/ 279 h 321"/>
                <a:gd name="T8" fmla="*/ 112 w 112"/>
                <a:gd name="T9" fmla="*/ 264 h 321"/>
                <a:gd name="T10" fmla="*/ 112 w 112"/>
                <a:gd name="T11" fmla="*/ 243 h 321"/>
                <a:gd name="T12" fmla="*/ 111 w 112"/>
                <a:gd name="T13" fmla="*/ 220 h 321"/>
                <a:gd name="T14" fmla="*/ 108 w 112"/>
                <a:gd name="T15" fmla="*/ 175 h 321"/>
                <a:gd name="T16" fmla="*/ 105 w 112"/>
                <a:gd name="T17" fmla="*/ 145 h 321"/>
                <a:gd name="T18" fmla="*/ 105 w 112"/>
                <a:gd name="T19" fmla="*/ 145 h 321"/>
                <a:gd name="T20" fmla="*/ 103 w 112"/>
                <a:gd name="T21" fmla="*/ 122 h 321"/>
                <a:gd name="T22" fmla="*/ 100 w 112"/>
                <a:gd name="T23" fmla="*/ 89 h 321"/>
                <a:gd name="T24" fmla="*/ 94 w 112"/>
                <a:gd name="T25" fmla="*/ 54 h 321"/>
                <a:gd name="T26" fmla="*/ 90 w 112"/>
                <a:gd name="T27" fmla="*/ 27 h 321"/>
                <a:gd name="T28" fmla="*/ 90 w 112"/>
                <a:gd name="T29" fmla="*/ 27 h 321"/>
                <a:gd name="T30" fmla="*/ 87 w 112"/>
                <a:gd name="T31" fmla="*/ 18 h 321"/>
                <a:gd name="T32" fmla="*/ 84 w 112"/>
                <a:gd name="T33" fmla="*/ 11 h 321"/>
                <a:gd name="T34" fmla="*/ 79 w 112"/>
                <a:gd name="T35" fmla="*/ 6 h 321"/>
                <a:gd name="T36" fmla="*/ 75 w 112"/>
                <a:gd name="T37" fmla="*/ 3 h 321"/>
                <a:gd name="T38" fmla="*/ 67 w 112"/>
                <a:gd name="T39" fmla="*/ 0 h 321"/>
                <a:gd name="T40" fmla="*/ 63 w 112"/>
                <a:gd name="T41" fmla="*/ 0 h 321"/>
                <a:gd name="T42" fmla="*/ 63 w 112"/>
                <a:gd name="T43" fmla="*/ 0 h 321"/>
                <a:gd name="T44" fmla="*/ 66 w 112"/>
                <a:gd name="T45" fmla="*/ 51 h 321"/>
                <a:gd name="T46" fmla="*/ 67 w 112"/>
                <a:gd name="T47" fmla="*/ 93 h 321"/>
                <a:gd name="T48" fmla="*/ 67 w 112"/>
                <a:gd name="T49" fmla="*/ 126 h 321"/>
                <a:gd name="T50" fmla="*/ 67 w 112"/>
                <a:gd name="T51" fmla="*/ 126 h 321"/>
                <a:gd name="T52" fmla="*/ 66 w 112"/>
                <a:gd name="T53" fmla="*/ 140 h 321"/>
                <a:gd name="T54" fmla="*/ 63 w 112"/>
                <a:gd name="T55" fmla="*/ 154 h 321"/>
                <a:gd name="T56" fmla="*/ 58 w 112"/>
                <a:gd name="T57" fmla="*/ 171 h 321"/>
                <a:gd name="T58" fmla="*/ 54 w 112"/>
                <a:gd name="T59" fmla="*/ 186 h 321"/>
                <a:gd name="T60" fmla="*/ 48 w 112"/>
                <a:gd name="T61" fmla="*/ 201 h 321"/>
                <a:gd name="T62" fmla="*/ 40 w 112"/>
                <a:gd name="T63" fmla="*/ 213 h 321"/>
                <a:gd name="T64" fmla="*/ 34 w 112"/>
                <a:gd name="T65" fmla="*/ 222 h 321"/>
                <a:gd name="T66" fmla="*/ 30 w 112"/>
                <a:gd name="T67" fmla="*/ 225 h 321"/>
                <a:gd name="T68" fmla="*/ 27 w 112"/>
                <a:gd name="T69" fmla="*/ 225 h 321"/>
                <a:gd name="T70" fmla="*/ 27 w 112"/>
                <a:gd name="T71" fmla="*/ 225 h 321"/>
                <a:gd name="T72" fmla="*/ 21 w 112"/>
                <a:gd name="T73" fmla="*/ 228 h 321"/>
                <a:gd name="T74" fmla="*/ 15 w 112"/>
                <a:gd name="T75" fmla="*/ 234 h 321"/>
                <a:gd name="T76" fmla="*/ 10 w 112"/>
                <a:gd name="T77" fmla="*/ 241 h 321"/>
                <a:gd name="T78" fmla="*/ 6 w 112"/>
                <a:gd name="T79" fmla="*/ 249 h 321"/>
                <a:gd name="T80" fmla="*/ 1 w 112"/>
                <a:gd name="T81" fmla="*/ 262 h 321"/>
                <a:gd name="T82" fmla="*/ 0 w 112"/>
                <a:gd name="T83" fmla="*/ 268 h 321"/>
                <a:gd name="T84" fmla="*/ 0 w 112"/>
                <a:gd name="T85" fmla="*/ 268 h 321"/>
                <a:gd name="T86" fmla="*/ 1 w 112"/>
                <a:gd name="T87" fmla="*/ 273 h 321"/>
                <a:gd name="T88" fmla="*/ 4 w 112"/>
                <a:gd name="T89" fmla="*/ 283 h 321"/>
                <a:gd name="T90" fmla="*/ 10 w 112"/>
                <a:gd name="T91" fmla="*/ 297 h 321"/>
                <a:gd name="T92" fmla="*/ 13 w 112"/>
                <a:gd name="T93" fmla="*/ 303 h 321"/>
                <a:gd name="T94" fmla="*/ 19 w 112"/>
                <a:gd name="T95" fmla="*/ 310 h 321"/>
                <a:gd name="T96" fmla="*/ 25 w 112"/>
                <a:gd name="T97" fmla="*/ 315 h 321"/>
                <a:gd name="T98" fmla="*/ 33 w 112"/>
                <a:gd name="T99" fmla="*/ 319 h 321"/>
                <a:gd name="T100" fmla="*/ 42 w 112"/>
                <a:gd name="T101" fmla="*/ 321 h 321"/>
                <a:gd name="T102" fmla="*/ 52 w 112"/>
                <a:gd name="T103" fmla="*/ 321 h 321"/>
                <a:gd name="T104" fmla="*/ 63 w 112"/>
                <a:gd name="T105" fmla="*/ 318 h 321"/>
                <a:gd name="T106" fmla="*/ 76 w 112"/>
                <a:gd name="T107" fmla="*/ 310 h 321"/>
                <a:gd name="T108" fmla="*/ 91 w 112"/>
                <a:gd name="T109" fmla="*/ 301 h 321"/>
                <a:gd name="T110" fmla="*/ 108 w 112"/>
                <a:gd name="T111" fmla="*/ 286 h 321"/>
                <a:gd name="T112" fmla="*/ 108 w 112"/>
                <a:gd name="T113" fmla="*/ 28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321">
                  <a:moveTo>
                    <a:pt x="108" y="286"/>
                  </a:moveTo>
                  <a:lnTo>
                    <a:pt x="108" y="286"/>
                  </a:lnTo>
                  <a:lnTo>
                    <a:pt x="109" y="283"/>
                  </a:lnTo>
                  <a:lnTo>
                    <a:pt x="111" y="279"/>
                  </a:lnTo>
                  <a:lnTo>
                    <a:pt x="112" y="264"/>
                  </a:lnTo>
                  <a:lnTo>
                    <a:pt x="112" y="243"/>
                  </a:lnTo>
                  <a:lnTo>
                    <a:pt x="111" y="220"/>
                  </a:lnTo>
                  <a:lnTo>
                    <a:pt x="108" y="175"/>
                  </a:lnTo>
                  <a:lnTo>
                    <a:pt x="105" y="145"/>
                  </a:lnTo>
                  <a:lnTo>
                    <a:pt x="105" y="145"/>
                  </a:lnTo>
                  <a:lnTo>
                    <a:pt x="103" y="122"/>
                  </a:lnTo>
                  <a:lnTo>
                    <a:pt x="100" y="89"/>
                  </a:lnTo>
                  <a:lnTo>
                    <a:pt x="94" y="54"/>
                  </a:lnTo>
                  <a:lnTo>
                    <a:pt x="90" y="27"/>
                  </a:lnTo>
                  <a:lnTo>
                    <a:pt x="90" y="27"/>
                  </a:lnTo>
                  <a:lnTo>
                    <a:pt x="87" y="18"/>
                  </a:lnTo>
                  <a:lnTo>
                    <a:pt x="84" y="11"/>
                  </a:lnTo>
                  <a:lnTo>
                    <a:pt x="79" y="6"/>
                  </a:lnTo>
                  <a:lnTo>
                    <a:pt x="75" y="3"/>
                  </a:lnTo>
                  <a:lnTo>
                    <a:pt x="67" y="0"/>
                  </a:lnTo>
                  <a:lnTo>
                    <a:pt x="63" y="0"/>
                  </a:lnTo>
                  <a:lnTo>
                    <a:pt x="63" y="0"/>
                  </a:lnTo>
                  <a:lnTo>
                    <a:pt x="66" y="51"/>
                  </a:lnTo>
                  <a:lnTo>
                    <a:pt x="67" y="93"/>
                  </a:lnTo>
                  <a:lnTo>
                    <a:pt x="67" y="126"/>
                  </a:lnTo>
                  <a:lnTo>
                    <a:pt x="67" y="126"/>
                  </a:lnTo>
                  <a:lnTo>
                    <a:pt x="66" y="140"/>
                  </a:lnTo>
                  <a:lnTo>
                    <a:pt x="63" y="154"/>
                  </a:lnTo>
                  <a:lnTo>
                    <a:pt x="58" y="171"/>
                  </a:lnTo>
                  <a:lnTo>
                    <a:pt x="54" y="186"/>
                  </a:lnTo>
                  <a:lnTo>
                    <a:pt x="48" y="201"/>
                  </a:lnTo>
                  <a:lnTo>
                    <a:pt x="40" y="213"/>
                  </a:lnTo>
                  <a:lnTo>
                    <a:pt x="34" y="222"/>
                  </a:lnTo>
                  <a:lnTo>
                    <a:pt x="30" y="225"/>
                  </a:lnTo>
                  <a:lnTo>
                    <a:pt x="27" y="225"/>
                  </a:lnTo>
                  <a:lnTo>
                    <a:pt x="27" y="225"/>
                  </a:lnTo>
                  <a:lnTo>
                    <a:pt x="21" y="228"/>
                  </a:lnTo>
                  <a:lnTo>
                    <a:pt x="15" y="234"/>
                  </a:lnTo>
                  <a:lnTo>
                    <a:pt x="10" y="241"/>
                  </a:lnTo>
                  <a:lnTo>
                    <a:pt x="6" y="249"/>
                  </a:lnTo>
                  <a:lnTo>
                    <a:pt x="1" y="262"/>
                  </a:lnTo>
                  <a:lnTo>
                    <a:pt x="0" y="268"/>
                  </a:lnTo>
                  <a:lnTo>
                    <a:pt x="0" y="268"/>
                  </a:lnTo>
                  <a:lnTo>
                    <a:pt x="1" y="273"/>
                  </a:lnTo>
                  <a:lnTo>
                    <a:pt x="4" y="283"/>
                  </a:lnTo>
                  <a:lnTo>
                    <a:pt x="10" y="297"/>
                  </a:lnTo>
                  <a:lnTo>
                    <a:pt x="13" y="303"/>
                  </a:lnTo>
                  <a:lnTo>
                    <a:pt x="19" y="310"/>
                  </a:lnTo>
                  <a:lnTo>
                    <a:pt x="25" y="315"/>
                  </a:lnTo>
                  <a:lnTo>
                    <a:pt x="33" y="319"/>
                  </a:lnTo>
                  <a:lnTo>
                    <a:pt x="42" y="321"/>
                  </a:lnTo>
                  <a:lnTo>
                    <a:pt x="52" y="321"/>
                  </a:lnTo>
                  <a:lnTo>
                    <a:pt x="63" y="318"/>
                  </a:lnTo>
                  <a:lnTo>
                    <a:pt x="76" y="310"/>
                  </a:lnTo>
                  <a:lnTo>
                    <a:pt x="91" y="301"/>
                  </a:lnTo>
                  <a:lnTo>
                    <a:pt x="108" y="286"/>
                  </a:lnTo>
                  <a:lnTo>
                    <a:pt x="108" y="286"/>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57">
              <a:extLst>
                <a:ext uri="{FF2B5EF4-FFF2-40B4-BE49-F238E27FC236}">
                  <a16:creationId xmlns:a16="http://schemas.microsoft.com/office/drawing/2014/main" id="{AA738272-5E32-421C-B068-AA241EEAAD81}"/>
                </a:ext>
              </a:extLst>
            </p:cNvPr>
            <p:cNvSpPr>
              <a:spLocks/>
            </p:cNvSpPr>
            <p:nvPr/>
          </p:nvSpPr>
          <p:spPr bwMode="auto">
            <a:xfrm>
              <a:off x="5114" y="1617"/>
              <a:ext cx="47" cy="404"/>
            </a:xfrm>
            <a:custGeom>
              <a:avLst/>
              <a:gdLst>
                <a:gd name="T0" fmla="*/ 23 w 95"/>
                <a:gd name="T1" fmla="*/ 0 h 808"/>
                <a:gd name="T2" fmla="*/ 23 w 95"/>
                <a:gd name="T3" fmla="*/ 0 h 808"/>
                <a:gd name="T4" fmla="*/ 42 w 95"/>
                <a:gd name="T5" fmla="*/ 211 h 808"/>
                <a:gd name="T6" fmla="*/ 56 w 95"/>
                <a:gd name="T7" fmla="*/ 361 h 808"/>
                <a:gd name="T8" fmla="*/ 62 w 95"/>
                <a:gd name="T9" fmla="*/ 413 h 808"/>
                <a:gd name="T10" fmla="*/ 65 w 95"/>
                <a:gd name="T11" fmla="*/ 440 h 808"/>
                <a:gd name="T12" fmla="*/ 65 w 95"/>
                <a:gd name="T13" fmla="*/ 440 h 808"/>
                <a:gd name="T14" fmla="*/ 68 w 95"/>
                <a:gd name="T15" fmla="*/ 461 h 808"/>
                <a:gd name="T16" fmla="*/ 72 w 95"/>
                <a:gd name="T17" fmla="*/ 503 h 808"/>
                <a:gd name="T18" fmla="*/ 83 w 95"/>
                <a:gd name="T19" fmla="*/ 621 h 808"/>
                <a:gd name="T20" fmla="*/ 92 w 95"/>
                <a:gd name="T21" fmla="*/ 740 h 808"/>
                <a:gd name="T22" fmla="*/ 93 w 95"/>
                <a:gd name="T23" fmla="*/ 783 h 808"/>
                <a:gd name="T24" fmla="*/ 95 w 95"/>
                <a:gd name="T25" fmla="*/ 805 h 808"/>
                <a:gd name="T26" fmla="*/ 95 w 95"/>
                <a:gd name="T27" fmla="*/ 805 h 808"/>
                <a:gd name="T28" fmla="*/ 93 w 95"/>
                <a:gd name="T29" fmla="*/ 808 h 808"/>
                <a:gd name="T30" fmla="*/ 92 w 95"/>
                <a:gd name="T31" fmla="*/ 807 h 808"/>
                <a:gd name="T32" fmla="*/ 86 w 95"/>
                <a:gd name="T33" fmla="*/ 792 h 808"/>
                <a:gd name="T34" fmla="*/ 69 w 95"/>
                <a:gd name="T35" fmla="*/ 735 h 808"/>
                <a:gd name="T36" fmla="*/ 47 w 95"/>
                <a:gd name="T37" fmla="*/ 644 h 808"/>
                <a:gd name="T38" fmla="*/ 47 w 95"/>
                <a:gd name="T39" fmla="*/ 644 h 808"/>
                <a:gd name="T40" fmla="*/ 45 w 95"/>
                <a:gd name="T41" fmla="*/ 575 h 808"/>
                <a:gd name="T42" fmla="*/ 39 w 95"/>
                <a:gd name="T43" fmla="*/ 413 h 808"/>
                <a:gd name="T44" fmla="*/ 35 w 95"/>
                <a:gd name="T45" fmla="*/ 317 h 808"/>
                <a:gd name="T46" fmla="*/ 29 w 95"/>
                <a:gd name="T47" fmla="*/ 225 h 808"/>
                <a:gd name="T48" fmla="*/ 21 w 95"/>
                <a:gd name="T49" fmla="*/ 141 h 808"/>
                <a:gd name="T50" fmla="*/ 17 w 95"/>
                <a:gd name="T51" fmla="*/ 105 h 808"/>
                <a:gd name="T52" fmla="*/ 12 w 95"/>
                <a:gd name="T53" fmla="*/ 75 h 808"/>
                <a:gd name="T54" fmla="*/ 0 w 95"/>
                <a:gd name="T55" fmla="*/ 51 h 808"/>
                <a:gd name="T56" fmla="*/ 23 w 95"/>
                <a:gd name="T57"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808">
                  <a:moveTo>
                    <a:pt x="23" y="0"/>
                  </a:moveTo>
                  <a:lnTo>
                    <a:pt x="23" y="0"/>
                  </a:lnTo>
                  <a:lnTo>
                    <a:pt x="42" y="211"/>
                  </a:lnTo>
                  <a:lnTo>
                    <a:pt x="56" y="361"/>
                  </a:lnTo>
                  <a:lnTo>
                    <a:pt x="62" y="413"/>
                  </a:lnTo>
                  <a:lnTo>
                    <a:pt x="65" y="440"/>
                  </a:lnTo>
                  <a:lnTo>
                    <a:pt x="65" y="440"/>
                  </a:lnTo>
                  <a:lnTo>
                    <a:pt x="68" y="461"/>
                  </a:lnTo>
                  <a:lnTo>
                    <a:pt x="72" y="503"/>
                  </a:lnTo>
                  <a:lnTo>
                    <a:pt x="83" y="621"/>
                  </a:lnTo>
                  <a:lnTo>
                    <a:pt x="92" y="740"/>
                  </a:lnTo>
                  <a:lnTo>
                    <a:pt x="93" y="783"/>
                  </a:lnTo>
                  <a:lnTo>
                    <a:pt x="95" y="805"/>
                  </a:lnTo>
                  <a:lnTo>
                    <a:pt x="95" y="805"/>
                  </a:lnTo>
                  <a:lnTo>
                    <a:pt x="93" y="808"/>
                  </a:lnTo>
                  <a:lnTo>
                    <a:pt x="92" y="807"/>
                  </a:lnTo>
                  <a:lnTo>
                    <a:pt x="86" y="792"/>
                  </a:lnTo>
                  <a:lnTo>
                    <a:pt x="69" y="735"/>
                  </a:lnTo>
                  <a:lnTo>
                    <a:pt x="47" y="644"/>
                  </a:lnTo>
                  <a:lnTo>
                    <a:pt x="47" y="644"/>
                  </a:lnTo>
                  <a:lnTo>
                    <a:pt x="45" y="575"/>
                  </a:lnTo>
                  <a:lnTo>
                    <a:pt x="39" y="413"/>
                  </a:lnTo>
                  <a:lnTo>
                    <a:pt x="35" y="317"/>
                  </a:lnTo>
                  <a:lnTo>
                    <a:pt x="29" y="225"/>
                  </a:lnTo>
                  <a:lnTo>
                    <a:pt x="21" y="141"/>
                  </a:lnTo>
                  <a:lnTo>
                    <a:pt x="17" y="105"/>
                  </a:lnTo>
                  <a:lnTo>
                    <a:pt x="12" y="75"/>
                  </a:lnTo>
                  <a:lnTo>
                    <a:pt x="0" y="51"/>
                  </a:lnTo>
                  <a:lnTo>
                    <a:pt x="23" y="0"/>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58">
              <a:extLst>
                <a:ext uri="{FF2B5EF4-FFF2-40B4-BE49-F238E27FC236}">
                  <a16:creationId xmlns:a16="http://schemas.microsoft.com/office/drawing/2014/main" id="{D6847DA8-DCD8-438D-A91B-9B5546EF3211}"/>
                </a:ext>
              </a:extLst>
            </p:cNvPr>
            <p:cNvSpPr>
              <a:spLocks/>
            </p:cNvSpPr>
            <p:nvPr/>
          </p:nvSpPr>
          <p:spPr bwMode="auto">
            <a:xfrm>
              <a:off x="4826" y="1443"/>
              <a:ext cx="555" cy="455"/>
            </a:xfrm>
            <a:custGeom>
              <a:avLst/>
              <a:gdLst>
                <a:gd name="T0" fmla="*/ 0 w 1111"/>
                <a:gd name="T1" fmla="*/ 723 h 912"/>
                <a:gd name="T2" fmla="*/ 12 w 1111"/>
                <a:gd name="T3" fmla="*/ 678 h 912"/>
                <a:gd name="T4" fmla="*/ 32 w 1111"/>
                <a:gd name="T5" fmla="*/ 614 h 912"/>
                <a:gd name="T6" fmla="*/ 47 w 1111"/>
                <a:gd name="T7" fmla="*/ 583 h 912"/>
                <a:gd name="T8" fmla="*/ 93 w 1111"/>
                <a:gd name="T9" fmla="*/ 517 h 912"/>
                <a:gd name="T10" fmla="*/ 154 w 1111"/>
                <a:gd name="T11" fmla="*/ 361 h 912"/>
                <a:gd name="T12" fmla="*/ 207 w 1111"/>
                <a:gd name="T13" fmla="*/ 279 h 912"/>
                <a:gd name="T14" fmla="*/ 296 w 1111"/>
                <a:gd name="T15" fmla="*/ 211 h 912"/>
                <a:gd name="T16" fmla="*/ 371 w 1111"/>
                <a:gd name="T17" fmla="*/ 171 h 912"/>
                <a:gd name="T18" fmla="*/ 479 w 1111"/>
                <a:gd name="T19" fmla="*/ 138 h 912"/>
                <a:gd name="T20" fmla="*/ 557 w 1111"/>
                <a:gd name="T21" fmla="*/ 282 h 912"/>
                <a:gd name="T22" fmla="*/ 606 w 1111"/>
                <a:gd name="T23" fmla="*/ 286 h 912"/>
                <a:gd name="T24" fmla="*/ 641 w 1111"/>
                <a:gd name="T25" fmla="*/ 189 h 912"/>
                <a:gd name="T26" fmla="*/ 702 w 1111"/>
                <a:gd name="T27" fmla="*/ 151 h 912"/>
                <a:gd name="T28" fmla="*/ 760 w 1111"/>
                <a:gd name="T29" fmla="*/ 135 h 912"/>
                <a:gd name="T30" fmla="*/ 853 w 1111"/>
                <a:gd name="T31" fmla="*/ 98 h 912"/>
                <a:gd name="T32" fmla="*/ 883 w 1111"/>
                <a:gd name="T33" fmla="*/ 83 h 912"/>
                <a:gd name="T34" fmla="*/ 903 w 1111"/>
                <a:gd name="T35" fmla="*/ 65 h 912"/>
                <a:gd name="T36" fmla="*/ 925 w 1111"/>
                <a:gd name="T37" fmla="*/ 45 h 912"/>
                <a:gd name="T38" fmla="*/ 976 w 1111"/>
                <a:gd name="T39" fmla="*/ 44 h 912"/>
                <a:gd name="T40" fmla="*/ 994 w 1111"/>
                <a:gd name="T41" fmla="*/ 26 h 912"/>
                <a:gd name="T42" fmla="*/ 1003 w 1111"/>
                <a:gd name="T43" fmla="*/ 17 h 912"/>
                <a:gd name="T44" fmla="*/ 1022 w 1111"/>
                <a:gd name="T45" fmla="*/ 54 h 912"/>
                <a:gd name="T46" fmla="*/ 1058 w 1111"/>
                <a:gd name="T47" fmla="*/ 62 h 912"/>
                <a:gd name="T48" fmla="*/ 1106 w 1111"/>
                <a:gd name="T49" fmla="*/ 24 h 912"/>
                <a:gd name="T50" fmla="*/ 1105 w 1111"/>
                <a:gd name="T51" fmla="*/ 42 h 912"/>
                <a:gd name="T52" fmla="*/ 1081 w 1111"/>
                <a:gd name="T53" fmla="*/ 93 h 912"/>
                <a:gd name="T54" fmla="*/ 1081 w 1111"/>
                <a:gd name="T55" fmla="*/ 138 h 912"/>
                <a:gd name="T56" fmla="*/ 1055 w 1111"/>
                <a:gd name="T57" fmla="*/ 160 h 912"/>
                <a:gd name="T58" fmla="*/ 1010 w 1111"/>
                <a:gd name="T59" fmla="*/ 201 h 912"/>
                <a:gd name="T60" fmla="*/ 964 w 1111"/>
                <a:gd name="T61" fmla="*/ 262 h 912"/>
                <a:gd name="T62" fmla="*/ 892 w 1111"/>
                <a:gd name="T63" fmla="*/ 312 h 912"/>
                <a:gd name="T64" fmla="*/ 870 w 1111"/>
                <a:gd name="T65" fmla="*/ 319 h 912"/>
                <a:gd name="T66" fmla="*/ 838 w 1111"/>
                <a:gd name="T67" fmla="*/ 349 h 912"/>
                <a:gd name="T68" fmla="*/ 713 w 1111"/>
                <a:gd name="T69" fmla="*/ 392 h 912"/>
                <a:gd name="T70" fmla="*/ 644 w 1111"/>
                <a:gd name="T71" fmla="*/ 473 h 912"/>
                <a:gd name="T72" fmla="*/ 692 w 1111"/>
                <a:gd name="T73" fmla="*/ 502 h 912"/>
                <a:gd name="T74" fmla="*/ 777 w 1111"/>
                <a:gd name="T75" fmla="*/ 506 h 912"/>
                <a:gd name="T76" fmla="*/ 873 w 1111"/>
                <a:gd name="T77" fmla="*/ 496 h 912"/>
                <a:gd name="T78" fmla="*/ 907 w 1111"/>
                <a:gd name="T79" fmla="*/ 484 h 912"/>
                <a:gd name="T80" fmla="*/ 952 w 1111"/>
                <a:gd name="T81" fmla="*/ 478 h 912"/>
                <a:gd name="T82" fmla="*/ 1054 w 1111"/>
                <a:gd name="T83" fmla="*/ 454 h 912"/>
                <a:gd name="T84" fmla="*/ 1079 w 1111"/>
                <a:gd name="T85" fmla="*/ 533 h 912"/>
                <a:gd name="T86" fmla="*/ 1093 w 1111"/>
                <a:gd name="T87" fmla="*/ 556 h 912"/>
                <a:gd name="T88" fmla="*/ 1076 w 1111"/>
                <a:gd name="T89" fmla="*/ 575 h 912"/>
                <a:gd name="T90" fmla="*/ 1013 w 1111"/>
                <a:gd name="T91" fmla="*/ 599 h 912"/>
                <a:gd name="T92" fmla="*/ 811 w 1111"/>
                <a:gd name="T93" fmla="*/ 689 h 912"/>
                <a:gd name="T94" fmla="*/ 668 w 1111"/>
                <a:gd name="T95" fmla="*/ 728 h 912"/>
                <a:gd name="T96" fmla="*/ 515 w 1111"/>
                <a:gd name="T97" fmla="*/ 726 h 912"/>
                <a:gd name="T98" fmla="*/ 500 w 1111"/>
                <a:gd name="T99" fmla="*/ 734 h 912"/>
                <a:gd name="T100" fmla="*/ 479 w 1111"/>
                <a:gd name="T101" fmla="*/ 785 h 912"/>
                <a:gd name="T102" fmla="*/ 322 w 1111"/>
                <a:gd name="T103" fmla="*/ 889 h 912"/>
                <a:gd name="T104" fmla="*/ 66 w 1111"/>
                <a:gd name="T105" fmla="*/ 80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1" h="912">
                  <a:moveTo>
                    <a:pt x="5" y="774"/>
                  </a:moveTo>
                  <a:lnTo>
                    <a:pt x="5" y="774"/>
                  </a:lnTo>
                  <a:lnTo>
                    <a:pt x="3" y="764"/>
                  </a:lnTo>
                  <a:lnTo>
                    <a:pt x="0" y="738"/>
                  </a:lnTo>
                  <a:lnTo>
                    <a:pt x="0" y="723"/>
                  </a:lnTo>
                  <a:lnTo>
                    <a:pt x="2" y="707"/>
                  </a:lnTo>
                  <a:lnTo>
                    <a:pt x="6" y="692"/>
                  </a:lnTo>
                  <a:lnTo>
                    <a:pt x="9" y="684"/>
                  </a:lnTo>
                  <a:lnTo>
                    <a:pt x="12" y="678"/>
                  </a:lnTo>
                  <a:lnTo>
                    <a:pt x="12" y="678"/>
                  </a:lnTo>
                  <a:lnTo>
                    <a:pt x="20" y="665"/>
                  </a:lnTo>
                  <a:lnTo>
                    <a:pt x="24" y="654"/>
                  </a:lnTo>
                  <a:lnTo>
                    <a:pt x="27" y="642"/>
                  </a:lnTo>
                  <a:lnTo>
                    <a:pt x="29" y="632"/>
                  </a:lnTo>
                  <a:lnTo>
                    <a:pt x="32" y="614"/>
                  </a:lnTo>
                  <a:lnTo>
                    <a:pt x="35" y="605"/>
                  </a:lnTo>
                  <a:lnTo>
                    <a:pt x="38" y="598"/>
                  </a:lnTo>
                  <a:lnTo>
                    <a:pt x="38" y="598"/>
                  </a:lnTo>
                  <a:lnTo>
                    <a:pt x="42" y="590"/>
                  </a:lnTo>
                  <a:lnTo>
                    <a:pt x="47" y="583"/>
                  </a:lnTo>
                  <a:lnTo>
                    <a:pt x="62" y="568"/>
                  </a:lnTo>
                  <a:lnTo>
                    <a:pt x="69" y="559"/>
                  </a:lnTo>
                  <a:lnTo>
                    <a:pt x="76" y="548"/>
                  </a:lnTo>
                  <a:lnTo>
                    <a:pt x="85" y="535"/>
                  </a:lnTo>
                  <a:lnTo>
                    <a:pt x="93" y="517"/>
                  </a:lnTo>
                  <a:lnTo>
                    <a:pt x="93" y="517"/>
                  </a:lnTo>
                  <a:lnTo>
                    <a:pt x="112" y="466"/>
                  </a:lnTo>
                  <a:lnTo>
                    <a:pt x="124" y="431"/>
                  </a:lnTo>
                  <a:lnTo>
                    <a:pt x="139" y="395"/>
                  </a:lnTo>
                  <a:lnTo>
                    <a:pt x="154" y="361"/>
                  </a:lnTo>
                  <a:lnTo>
                    <a:pt x="172" y="328"/>
                  </a:lnTo>
                  <a:lnTo>
                    <a:pt x="181" y="313"/>
                  </a:lnTo>
                  <a:lnTo>
                    <a:pt x="189" y="300"/>
                  </a:lnTo>
                  <a:lnTo>
                    <a:pt x="198" y="288"/>
                  </a:lnTo>
                  <a:lnTo>
                    <a:pt x="207" y="279"/>
                  </a:lnTo>
                  <a:lnTo>
                    <a:pt x="207" y="279"/>
                  </a:lnTo>
                  <a:lnTo>
                    <a:pt x="226" y="261"/>
                  </a:lnTo>
                  <a:lnTo>
                    <a:pt x="249" y="244"/>
                  </a:lnTo>
                  <a:lnTo>
                    <a:pt x="273" y="226"/>
                  </a:lnTo>
                  <a:lnTo>
                    <a:pt x="296" y="211"/>
                  </a:lnTo>
                  <a:lnTo>
                    <a:pt x="319" y="198"/>
                  </a:lnTo>
                  <a:lnTo>
                    <a:pt x="340" y="186"/>
                  </a:lnTo>
                  <a:lnTo>
                    <a:pt x="358" y="177"/>
                  </a:lnTo>
                  <a:lnTo>
                    <a:pt x="371" y="171"/>
                  </a:lnTo>
                  <a:lnTo>
                    <a:pt x="371" y="171"/>
                  </a:lnTo>
                  <a:lnTo>
                    <a:pt x="433" y="147"/>
                  </a:lnTo>
                  <a:lnTo>
                    <a:pt x="461" y="137"/>
                  </a:lnTo>
                  <a:lnTo>
                    <a:pt x="475" y="132"/>
                  </a:lnTo>
                  <a:lnTo>
                    <a:pt x="475" y="132"/>
                  </a:lnTo>
                  <a:lnTo>
                    <a:pt x="479" y="138"/>
                  </a:lnTo>
                  <a:lnTo>
                    <a:pt x="485" y="153"/>
                  </a:lnTo>
                  <a:lnTo>
                    <a:pt x="507" y="199"/>
                  </a:lnTo>
                  <a:lnTo>
                    <a:pt x="522" y="228"/>
                  </a:lnTo>
                  <a:lnTo>
                    <a:pt x="539" y="256"/>
                  </a:lnTo>
                  <a:lnTo>
                    <a:pt x="557" y="282"/>
                  </a:lnTo>
                  <a:lnTo>
                    <a:pt x="567" y="294"/>
                  </a:lnTo>
                  <a:lnTo>
                    <a:pt x="578" y="303"/>
                  </a:lnTo>
                  <a:lnTo>
                    <a:pt x="600" y="297"/>
                  </a:lnTo>
                  <a:lnTo>
                    <a:pt x="600" y="297"/>
                  </a:lnTo>
                  <a:lnTo>
                    <a:pt x="606" y="286"/>
                  </a:lnTo>
                  <a:lnTo>
                    <a:pt x="618" y="261"/>
                  </a:lnTo>
                  <a:lnTo>
                    <a:pt x="626" y="243"/>
                  </a:lnTo>
                  <a:lnTo>
                    <a:pt x="632" y="225"/>
                  </a:lnTo>
                  <a:lnTo>
                    <a:pt x="638" y="207"/>
                  </a:lnTo>
                  <a:lnTo>
                    <a:pt x="641" y="189"/>
                  </a:lnTo>
                  <a:lnTo>
                    <a:pt x="641" y="189"/>
                  </a:lnTo>
                  <a:lnTo>
                    <a:pt x="651" y="181"/>
                  </a:lnTo>
                  <a:lnTo>
                    <a:pt x="674" y="166"/>
                  </a:lnTo>
                  <a:lnTo>
                    <a:pt x="687" y="159"/>
                  </a:lnTo>
                  <a:lnTo>
                    <a:pt x="702" y="151"/>
                  </a:lnTo>
                  <a:lnTo>
                    <a:pt x="717" y="145"/>
                  </a:lnTo>
                  <a:lnTo>
                    <a:pt x="732" y="142"/>
                  </a:lnTo>
                  <a:lnTo>
                    <a:pt x="732" y="142"/>
                  </a:lnTo>
                  <a:lnTo>
                    <a:pt x="745" y="139"/>
                  </a:lnTo>
                  <a:lnTo>
                    <a:pt x="760" y="135"/>
                  </a:lnTo>
                  <a:lnTo>
                    <a:pt x="795" y="120"/>
                  </a:lnTo>
                  <a:lnTo>
                    <a:pt x="828" y="107"/>
                  </a:lnTo>
                  <a:lnTo>
                    <a:pt x="843" y="101"/>
                  </a:lnTo>
                  <a:lnTo>
                    <a:pt x="853" y="98"/>
                  </a:lnTo>
                  <a:lnTo>
                    <a:pt x="853" y="98"/>
                  </a:lnTo>
                  <a:lnTo>
                    <a:pt x="867" y="95"/>
                  </a:lnTo>
                  <a:lnTo>
                    <a:pt x="870" y="93"/>
                  </a:lnTo>
                  <a:lnTo>
                    <a:pt x="873" y="92"/>
                  </a:lnTo>
                  <a:lnTo>
                    <a:pt x="877" y="87"/>
                  </a:lnTo>
                  <a:lnTo>
                    <a:pt x="883" y="83"/>
                  </a:lnTo>
                  <a:lnTo>
                    <a:pt x="891" y="80"/>
                  </a:lnTo>
                  <a:lnTo>
                    <a:pt x="891" y="80"/>
                  </a:lnTo>
                  <a:lnTo>
                    <a:pt x="897" y="75"/>
                  </a:lnTo>
                  <a:lnTo>
                    <a:pt x="901" y="69"/>
                  </a:lnTo>
                  <a:lnTo>
                    <a:pt x="903" y="65"/>
                  </a:lnTo>
                  <a:lnTo>
                    <a:pt x="903" y="59"/>
                  </a:lnTo>
                  <a:lnTo>
                    <a:pt x="904" y="54"/>
                  </a:lnTo>
                  <a:lnTo>
                    <a:pt x="907" y="50"/>
                  </a:lnTo>
                  <a:lnTo>
                    <a:pt x="913" y="47"/>
                  </a:lnTo>
                  <a:lnTo>
                    <a:pt x="925" y="45"/>
                  </a:lnTo>
                  <a:lnTo>
                    <a:pt x="925" y="45"/>
                  </a:lnTo>
                  <a:lnTo>
                    <a:pt x="947" y="44"/>
                  </a:lnTo>
                  <a:lnTo>
                    <a:pt x="964" y="45"/>
                  </a:lnTo>
                  <a:lnTo>
                    <a:pt x="970" y="44"/>
                  </a:lnTo>
                  <a:lnTo>
                    <a:pt x="976" y="44"/>
                  </a:lnTo>
                  <a:lnTo>
                    <a:pt x="980" y="41"/>
                  </a:lnTo>
                  <a:lnTo>
                    <a:pt x="985" y="38"/>
                  </a:lnTo>
                  <a:lnTo>
                    <a:pt x="985" y="38"/>
                  </a:lnTo>
                  <a:lnTo>
                    <a:pt x="991" y="32"/>
                  </a:lnTo>
                  <a:lnTo>
                    <a:pt x="994" y="26"/>
                  </a:lnTo>
                  <a:lnTo>
                    <a:pt x="1000" y="14"/>
                  </a:lnTo>
                  <a:lnTo>
                    <a:pt x="1003" y="0"/>
                  </a:lnTo>
                  <a:lnTo>
                    <a:pt x="1003" y="0"/>
                  </a:lnTo>
                  <a:lnTo>
                    <a:pt x="1003" y="9"/>
                  </a:lnTo>
                  <a:lnTo>
                    <a:pt x="1003" y="17"/>
                  </a:lnTo>
                  <a:lnTo>
                    <a:pt x="1006" y="27"/>
                  </a:lnTo>
                  <a:lnTo>
                    <a:pt x="1009" y="38"/>
                  </a:lnTo>
                  <a:lnTo>
                    <a:pt x="1015" y="47"/>
                  </a:lnTo>
                  <a:lnTo>
                    <a:pt x="1018" y="51"/>
                  </a:lnTo>
                  <a:lnTo>
                    <a:pt x="1022" y="54"/>
                  </a:lnTo>
                  <a:lnTo>
                    <a:pt x="1027" y="57"/>
                  </a:lnTo>
                  <a:lnTo>
                    <a:pt x="1033" y="60"/>
                  </a:lnTo>
                  <a:lnTo>
                    <a:pt x="1033" y="60"/>
                  </a:lnTo>
                  <a:lnTo>
                    <a:pt x="1046" y="62"/>
                  </a:lnTo>
                  <a:lnTo>
                    <a:pt x="1058" y="62"/>
                  </a:lnTo>
                  <a:lnTo>
                    <a:pt x="1070" y="60"/>
                  </a:lnTo>
                  <a:lnTo>
                    <a:pt x="1082" y="54"/>
                  </a:lnTo>
                  <a:lnTo>
                    <a:pt x="1091" y="47"/>
                  </a:lnTo>
                  <a:lnTo>
                    <a:pt x="1100" y="36"/>
                  </a:lnTo>
                  <a:lnTo>
                    <a:pt x="1106" y="24"/>
                  </a:lnTo>
                  <a:lnTo>
                    <a:pt x="1111" y="8"/>
                  </a:lnTo>
                  <a:lnTo>
                    <a:pt x="1111" y="8"/>
                  </a:lnTo>
                  <a:lnTo>
                    <a:pt x="1109" y="15"/>
                  </a:lnTo>
                  <a:lnTo>
                    <a:pt x="1108" y="32"/>
                  </a:lnTo>
                  <a:lnTo>
                    <a:pt x="1105" y="42"/>
                  </a:lnTo>
                  <a:lnTo>
                    <a:pt x="1100" y="56"/>
                  </a:lnTo>
                  <a:lnTo>
                    <a:pt x="1094" y="68"/>
                  </a:lnTo>
                  <a:lnTo>
                    <a:pt x="1087" y="81"/>
                  </a:lnTo>
                  <a:lnTo>
                    <a:pt x="1087" y="81"/>
                  </a:lnTo>
                  <a:lnTo>
                    <a:pt x="1081" y="93"/>
                  </a:lnTo>
                  <a:lnTo>
                    <a:pt x="1076" y="104"/>
                  </a:lnTo>
                  <a:lnTo>
                    <a:pt x="1076" y="113"/>
                  </a:lnTo>
                  <a:lnTo>
                    <a:pt x="1076" y="120"/>
                  </a:lnTo>
                  <a:lnTo>
                    <a:pt x="1079" y="132"/>
                  </a:lnTo>
                  <a:lnTo>
                    <a:pt x="1081" y="138"/>
                  </a:lnTo>
                  <a:lnTo>
                    <a:pt x="1079" y="144"/>
                  </a:lnTo>
                  <a:lnTo>
                    <a:pt x="1079" y="144"/>
                  </a:lnTo>
                  <a:lnTo>
                    <a:pt x="1076" y="150"/>
                  </a:lnTo>
                  <a:lnTo>
                    <a:pt x="1070" y="153"/>
                  </a:lnTo>
                  <a:lnTo>
                    <a:pt x="1055" y="160"/>
                  </a:lnTo>
                  <a:lnTo>
                    <a:pt x="1039" y="168"/>
                  </a:lnTo>
                  <a:lnTo>
                    <a:pt x="1030" y="174"/>
                  </a:lnTo>
                  <a:lnTo>
                    <a:pt x="1024" y="180"/>
                  </a:lnTo>
                  <a:lnTo>
                    <a:pt x="1024" y="180"/>
                  </a:lnTo>
                  <a:lnTo>
                    <a:pt x="1010" y="201"/>
                  </a:lnTo>
                  <a:lnTo>
                    <a:pt x="995" y="226"/>
                  </a:lnTo>
                  <a:lnTo>
                    <a:pt x="979" y="250"/>
                  </a:lnTo>
                  <a:lnTo>
                    <a:pt x="971" y="258"/>
                  </a:lnTo>
                  <a:lnTo>
                    <a:pt x="964" y="262"/>
                  </a:lnTo>
                  <a:lnTo>
                    <a:pt x="964" y="262"/>
                  </a:lnTo>
                  <a:lnTo>
                    <a:pt x="956" y="268"/>
                  </a:lnTo>
                  <a:lnTo>
                    <a:pt x="946" y="276"/>
                  </a:lnTo>
                  <a:lnTo>
                    <a:pt x="921" y="295"/>
                  </a:lnTo>
                  <a:lnTo>
                    <a:pt x="906" y="304"/>
                  </a:lnTo>
                  <a:lnTo>
                    <a:pt x="892" y="312"/>
                  </a:lnTo>
                  <a:lnTo>
                    <a:pt x="880" y="315"/>
                  </a:lnTo>
                  <a:lnTo>
                    <a:pt x="876" y="316"/>
                  </a:lnTo>
                  <a:lnTo>
                    <a:pt x="871" y="315"/>
                  </a:lnTo>
                  <a:lnTo>
                    <a:pt x="871" y="315"/>
                  </a:lnTo>
                  <a:lnTo>
                    <a:pt x="870" y="319"/>
                  </a:lnTo>
                  <a:lnTo>
                    <a:pt x="865" y="328"/>
                  </a:lnTo>
                  <a:lnTo>
                    <a:pt x="861" y="334"/>
                  </a:lnTo>
                  <a:lnTo>
                    <a:pt x="855" y="340"/>
                  </a:lnTo>
                  <a:lnTo>
                    <a:pt x="847" y="345"/>
                  </a:lnTo>
                  <a:lnTo>
                    <a:pt x="838" y="349"/>
                  </a:lnTo>
                  <a:lnTo>
                    <a:pt x="838" y="349"/>
                  </a:lnTo>
                  <a:lnTo>
                    <a:pt x="786" y="366"/>
                  </a:lnTo>
                  <a:lnTo>
                    <a:pt x="733" y="383"/>
                  </a:lnTo>
                  <a:lnTo>
                    <a:pt x="733" y="383"/>
                  </a:lnTo>
                  <a:lnTo>
                    <a:pt x="713" y="392"/>
                  </a:lnTo>
                  <a:lnTo>
                    <a:pt x="693" y="401"/>
                  </a:lnTo>
                  <a:lnTo>
                    <a:pt x="674" y="413"/>
                  </a:lnTo>
                  <a:lnTo>
                    <a:pt x="638" y="467"/>
                  </a:lnTo>
                  <a:lnTo>
                    <a:pt x="638" y="467"/>
                  </a:lnTo>
                  <a:lnTo>
                    <a:pt x="644" y="473"/>
                  </a:lnTo>
                  <a:lnTo>
                    <a:pt x="657" y="485"/>
                  </a:lnTo>
                  <a:lnTo>
                    <a:pt x="666" y="491"/>
                  </a:lnTo>
                  <a:lnTo>
                    <a:pt x="675" y="496"/>
                  </a:lnTo>
                  <a:lnTo>
                    <a:pt x="683" y="500"/>
                  </a:lnTo>
                  <a:lnTo>
                    <a:pt x="692" y="502"/>
                  </a:lnTo>
                  <a:lnTo>
                    <a:pt x="692" y="502"/>
                  </a:lnTo>
                  <a:lnTo>
                    <a:pt x="729" y="503"/>
                  </a:lnTo>
                  <a:lnTo>
                    <a:pt x="768" y="506"/>
                  </a:lnTo>
                  <a:lnTo>
                    <a:pt x="768" y="506"/>
                  </a:lnTo>
                  <a:lnTo>
                    <a:pt x="777" y="506"/>
                  </a:lnTo>
                  <a:lnTo>
                    <a:pt x="790" y="505"/>
                  </a:lnTo>
                  <a:lnTo>
                    <a:pt x="822" y="500"/>
                  </a:lnTo>
                  <a:lnTo>
                    <a:pt x="853" y="497"/>
                  </a:lnTo>
                  <a:lnTo>
                    <a:pt x="865" y="496"/>
                  </a:lnTo>
                  <a:lnTo>
                    <a:pt x="873" y="496"/>
                  </a:lnTo>
                  <a:lnTo>
                    <a:pt x="873" y="496"/>
                  </a:lnTo>
                  <a:lnTo>
                    <a:pt x="879" y="496"/>
                  </a:lnTo>
                  <a:lnTo>
                    <a:pt x="885" y="494"/>
                  </a:lnTo>
                  <a:lnTo>
                    <a:pt x="898" y="487"/>
                  </a:lnTo>
                  <a:lnTo>
                    <a:pt x="907" y="484"/>
                  </a:lnTo>
                  <a:lnTo>
                    <a:pt x="916" y="481"/>
                  </a:lnTo>
                  <a:lnTo>
                    <a:pt x="927" y="479"/>
                  </a:lnTo>
                  <a:lnTo>
                    <a:pt x="938" y="479"/>
                  </a:lnTo>
                  <a:lnTo>
                    <a:pt x="938" y="479"/>
                  </a:lnTo>
                  <a:lnTo>
                    <a:pt x="952" y="478"/>
                  </a:lnTo>
                  <a:lnTo>
                    <a:pt x="968" y="476"/>
                  </a:lnTo>
                  <a:lnTo>
                    <a:pt x="1006" y="467"/>
                  </a:lnTo>
                  <a:lnTo>
                    <a:pt x="1039" y="458"/>
                  </a:lnTo>
                  <a:lnTo>
                    <a:pt x="1054" y="454"/>
                  </a:lnTo>
                  <a:lnTo>
                    <a:pt x="1054" y="454"/>
                  </a:lnTo>
                  <a:lnTo>
                    <a:pt x="1055" y="455"/>
                  </a:lnTo>
                  <a:lnTo>
                    <a:pt x="1057" y="457"/>
                  </a:lnTo>
                  <a:lnTo>
                    <a:pt x="1060" y="467"/>
                  </a:lnTo>
                  <a:lnTo>
                    <a:pt x="1069" y="499"/>
                  </a:lnTo>
                  <a:lnTo>
                    <a:pt x="1079" y="533"/>
                  </a:lnTo>
                  <a:lnTo>
                    <a:pt x="1085" y="545"/>
                  </a:lnTo>
                  <a:lnTo>
                    <a:pt x="1088" y="551"/>
                  </a:lnTo>
                  <a:lnTo>
                    <a:pt x="1091" y="554"/>
                  </a:lnTo>
                  <a:lnTo>
                    <a:pt x="1091" y="554"/>
                  </a:lnTo>
                  <a:lnTo>
                    <a:pt x="1093" y="556"/>
                  </a:lnTo>
                  <a:lnTo>
                    <a:pt x="1094" y="559"/>
                  </a:lnTo>
                  <a:lnTo>
                    <a:pt x="1093" y="560"/>
                  </a:lnTo>
                  <a:lnTo>
                    <a:pt x="1091" y="563"/>
                  </a:lnTo>
                  <a:lnTo>
                    <a:pt x="1085" y="569"/>
                  </a:lnTo>
                  <a:lnTo>
                    <a:pt x="1076" y="575"/>
                  </a:lnTo>
                  <a:lnTo>
                    <a:pt x="1066" y="581"/>
                  </a:lnTo>
                  <a:lnTo>
                    <a:pt x="1054" y="586"/>
                  </a:lnTo>
                  <a:lnTo>
                    <a:pt x="1030" y="593"/>
                  </a:lnTo>
                  <a:lnTo>
                    <a:pt x="1030" y="593"/>
                  </a:lnTo>
                  <a:lnTo>
                    <a:pt x="1013" y="599"/>
                  </a:lnTo>
                  <a:lnTo>
                    <a:pt x="988" y="611"/>
                  </a:lnTo>
                  <a:lnTo>
                    <a:pt x="921" y="642"/>
                  </a:lnTo>
                  <a:lnTo>
                    <a:pt x="883" y="659"/>
                  </a:lnTo>
                  <a:lnTo>
                    <a:pt x="846" y="675"/>
                  </a:lnTo>
                  <a:lnTo>
                    <a:pt x="811" y="689"/>
                  </a:lnTo>
                  <a:lnTo>
                    <a:pt x="781" y="699"/>
                  </a:lnTo>
                  <a:lnTo>
                    <a:pt x="781" y="699"/>
                  </a:lnTo>
                  <a:lnTo>
                    <a:pt x="727" y="714"/>
                  </a:lnTo>
                  <a:lnTo>
                    <a:pt x="699" y="722"/>
                  </a:lnTo>
                  <a:lnTo>
                    <a:pt x="668" y="728"/>
                  </a:lnTo>
                  <a:lnTo>
                    <a:pt x="635" y="731"/>
                  </a:lnTo>
                  <a:lnTo>
                    <a:pt x="599" y="734"/>
                  </a:lnTo>
                  <a:lnTo>
                    <a:pt x="560" y="731"/>
                  </a:lnTo>
                  <a:lnTo>
                    <a:pt x="537" y="729"/>
                  </a:lnTo>
                  <a:lnTo>
                    <a:pt x="515" y="726"/>
                  </a:lnTo>
                  <a:lnTo>
                    <a:pt x="515" y="726"/>
                  </a:lnTo>
                  <a:lnTo>
                    <a:pt x="512" y="725"/>
                  </a:lnTo>
                  <a:lnTo>
                    <a:pt x="507" y="728"/>
                  </a:lnTo>
                  <a:lnTo>
                    <a:pt x="503" y="729"/>
                  </a:lnTo>
                  <a:lnTo>
                    <a:pt x="500" y="734"/>
                  </a:lnTo>
                  <a:lnTo>
                    <a:pt x="497" y="740"/>
                  </a:lnTo>
                  <a:lnTo>
                    <a:pt x="494" y="749"/>
                  </a:lnTo>
                  <a:lnTo>
                    <a:pt x="494" y="749"/>
                  </a:lnTo>
                  <a:lnTo>
                    <a:pt x="490" y="764"/>
                  </a:lnTo>
                  <a:lnTo>
                    <a:pt x="479" y="785"/>
                  </a:lnTo>
                  <a:lnTo>
                    <a:pt x="451" y="840"/>
                  </a:lnTo>
                  <a:lnTo>
                    <a:pt x="410" y="912"/>
                  </a:lnTo>
                  <a:lnTo>
                    <a:pt x="410" y="912"/>
                  </a:lnTo>
                  <a:lnTo>
                    <a:pt x="368" y="901"/>
                  </a:lnTo>
                  <a:lnTo>
                    <a:pt x="322" y="889"/>
                  </a:lnTo>
                  <a:lnTo>
                    <a:pt x="264" y="873"/>
                  </a:lnTo>
                  <a:lnTo>
                    <a:pt x="199" y="854"/>
                  </a:lnTo>
                  <a:lnTo>
                    <a:pt x="132" y="830"/>
                  </a:lnTo>
                  <a:lnTo>
                    <a:pt x="97" y="816"/>
                  </a:lnTo>
                  <a:lnTo>
                    <a:pt x="66" y="803"/>
                  </a:lnTo>
                  <a:lnTo>
                    <a:pt x="35" y="789"/>
                  </a:lnTo>
                  <a:lnTo>
                    <a:pt x="5" y="774"/>
                  </a:lnTo>
                  <a:lnTo>
                    <a:pt x="5" y="774"/>
                  </a:lnTo>
                  <a:close/>
                </a:path>
              </a:pathLst>
            </a:custGeom>
            <a:solidFill>
              <a:srgbClr val="9884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59">
              <a:extLst>
                <a:ext uri="{FF2B5EF4-FFF2-40B4-BE49-F238E27FC236}">
                  <a16:creationId xmlns:a16="http://schemas.microsoft.com/office/drawing/2014/main" id="{D4B33F9A-8984-44F7-ACA6-578DE8D46F3A}"/>
                </a:ext>
              </a:extLst>
            </p:cNvPr>
            <p:cNvSpPr>
              <a:spLocks/>
            </p:cNvSpPr>
            <p:nvPr/>
          </p:nvSpPr>
          <p:spPr bwMode="auto">
            <a:xfrm>
              <a:off x="5114" y="1617"/>
              <a:ext cx="17" cy="48"/>
            </a:xfrm>
            <a:custGeom>
              <a:avLst/>
              <a:gdLst>
                <a:gd name="T0" fmla="*/ 23 w 33"/>
                <a:gd name="T1" fmla="*/ 0 h 96"/>
                <a:gd name="T2" fmla="*/ 0 w 33"/>
                <a:gd name="T3" fmla="*/ 51 h 96"/>
                <a:gd name="T4" fmla="*/ 0 w 33"/>
                <a:gd name="T5" fmla="*/ 51 h 96"/>
                <a:gd name="T6" fmla="*/ 8 w 33"/>
                <a:gd name="T7" fmla="*/ 69 h 96"/>
                <a:gd name="T8" fmla="*/ 12 w 33"/>
                <a:gd name="T9" fmla="*/ 84 h 96"/>
                <a:gd name="T10" fmla="*/ 14 w 33"/>
                <a:gd name="T11" fmla="*/ 90 h 96"/>
                <a:gd name="T12" fmla="*/ 14 w 33"/>
                <a:gd name="T13" fmla="*/ 93 h 96"/>
                <a:gd name="T14" fmla="*/ 14 w 33"/>
                <a:gd name="T15" fmla="*/ 93 h 96"/>
                <a:gd name="T16" fmla="*/ 14 w 33"/>
                <a:gd name="T17" fmla="*/ 96 h 96"/>
                <a:gd name="T18" fmla="*/ 15 w 33"/>
                <a:gd name="T19" fmla="*/ 96 h 96"/>
                <a:gd name="T20" fmla="*/ 23 w 33"/>
                <a:gd name="T21" fmla="*/ 96 h 96"/>
                <a:gd name="T22" fmla="*/ 33 w 33"/>
                <a:gd name="T23" fmla="*/ 91 h 96"/>
                <a:gd name="T24" fmla="*/ 23 w 33"/>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96">
                  <a:moveTo>
                    <a:pt x="23" y="0"/>
                  </a:moveTo>
                  <a:lnTo>
                    <a:pt x="0" y="51"/>
                  </a:lnTo>
                  <a:lnTo>
                    <a:pt x="0" y="51"/>
                  </a:lnTo>
                  <a:lnTo>
                    <a:pt x="8" y="69"/>
                  </a:lnTo>
                  <a:lnTo>
                    <a:pt x="12" y="84"/>
                  </a:lnTo>
                  <a:lnTo>
                    <a:pt x="14" y="90"/>
                  </a:lnTo>
                  <a:lnTo>
                    <a:pt x="14" y="93"/>
                  </a:lnTo>
                  <a:lnTo>
                    <a:pt x="14" y="93"/>
                  </a:lnTo>
                  <a:lnTo>
                    <a:pt x="14" y="96"/>
                  </a:lnTo>
                  <a:lnTo>
                    <a:pt x="15" y="96"/>
                  </a:lnTo>
                  <a:lnTo>
                    <a:pt x="23" y="96"/>
                  </a:lnTo>
                  <a:lnTo>
                    <a:pt x="33" y="91"/>
                  </a:lnTo>
                  <a:lnTo>
                    <a:pt x="23" y="0"/>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60">
              <a:extLst>
                <a:ext uri="{FF2B5EF4-FFF2-40B4-BE49-F238E27FC236}">
                  <a16:creationId xmlns:a16="http://schemas.microsoft.com/office/drawing/2014/main" id="{39023C1D-746A-405C-809E-AD7CDD8859C7}"/>
                </a:ext>
              </a:extLst>
            </p:cNvPr>
            <p:cNvSpPr>
              <a:spLocks/>
            </p:cNvSpPr>
            <p:nvPr/>
          </p:nvSpPr>
          <p:spPr bwMode="auto">
            <a:xfrm>
              <a:off x="5066" y="1422"/>
              <a:ext cx="161" cy="180"/>
            </a:xfrm>
            <a:custGeom>
              <a:avLst/>
              <a:gdLst>
                <a:gd name="T0" fmla="*/ 323 w 323"/>
                <a:gd name="T1" fmla="*/ 74 h 361"/>
                <a:gd name="T2" fmla="*/ 316 w 323"/>
                <a:gd name="T3" fmla="*/ 125 h 361"/>
                <a:gd name="T4" fmla="*/ 307 w 323"/>
                <a:gd name="T5" fmla="*/ 164 h 361"/>
                <a:gd name="T6" fmla="*/ 299 w 323"/>
                <a:gd name="T7" fmla="*/ 184 h 361"/>
                <a:gd name="T8" fmla="*/ 296 w 323"/>
                <a:gd name="T9" fmla="*/ 187 h 361"/>
                <a:gd name="T10" fmla="*/ 289 w 323"/>
                <a:gd name="T11" fmla="*/ 205 h 361"/>
                <a:gd name="T12" fmla="*/ 281 w 323"/>
                <a:gd name="T13" fmla="*/ 241 h 361"/>
                <a:gd name="T14" fmla="*/ 272 w 323"/>
                <a:gd name="T15" fmla="*/ 270 h 361"/>
                <a:gd name="T16" fmla="*/ 263 w 323"/>
                <a:gd name="T17" fmla="*/ 283 h 361"/>
                <a:gd name="T18" fmla="*/ 222 w 323"/>
                <a:gd name="T19" fmla="*/ 343 h 361"/>
                <a:gd name="T20" fmla="*/ 210 w 323"/>
                <a:gd name="T21" fmla="*/ 352 h 361"/>
                <a:gd name="T22" fmla="*/ 207 w 323"/>
                <a:gd name="T23" fmla="*/ 354 h 361"/>
                <a:gd name="T24" fmla="*/ 190 w 323"/>
                <a:gd name="T25" fmla="*/ 354 h 361"/>
                <a:gd name="T26" fmla="*/ 141 w 323"/>
                <a:gd name="T27" fmla="*/ 348 h 361"/>
                <a:gd name="T28" fmla="*/ 114 w 323"/>
                <a:gd name="T29" fmla="*/ 349 h 361"/>
                <a:gd name="T30" fmla="*/ 94 w 323"/>
                <a:gd name="T31" fmla="*/ 354 h 361"/>
                <a:gd name="T32" fmla="*/ 85 w 323"/>
                <a:gd name="T33" fmla="*/ 358 h 361"/>
                <a:gd name="T34" fmla="*/ 76 w 323"/>
                <a:gd name="T35" fmla="*/ 361 h 361"/>
                <a:gd name="T36" fmla="*/ 67 w 323"/>
                <a:gd name="T37" fmla="*/ 358 h 361"/>
                <a:gd name="T38" fmla="*/ 48 w 323"/>
                <a:gd name="T39" fmla="*/ 342 h 361"/>
                <a:gd name="T40" fmla="*/ 28 w 323"/>
                <a:gd name="T41" fmla="*/ 310 h 361"/>
                <a:gd name="T42" fmla="*/ 14 w 323"/>
                <a:gd name="T43" fmla="*/ 270 h 361"/>
                <a:gd name="T44" fmla="*/ 3 w 323"/>
                <a:gd name="T45" fmla="*/ 222 h 361"/>
                <a:gd name="T46" fmla="*/ 0 w 323"/>
                <a:gd name="T47" fmla="*/ 173 h 361"/>
                <a:gd name="T48" fmla="*/ 6 w 323"/>
                <a:gd name="T49" fmla="*/ 122 h 361"/>
                <a:gd name="T50" fmla="*/ 20 w 323"/>
                <a:gd name="T51" fmla="*/ 86 h 361"/>
                <a:gd name="T52" fmla="*/ 24 w 323"/>
                <a:gd name="T53" fmla="*/ 75 h 361"/>
                <a:gd name="T54" fmla="*/ 39 w 323"/>
                <a:gd name="T55" fmla="*/ 56 h 361"/>
                <a:gd name="T56" fmla="*/ 54 w 323"/>
                <a:gd name="T57" fmla="*/ 38 h 361"/>
                <a:gd name="T58" fmla="*/ 72 w 323"/>
                <a:gd name="T59" fmla="*/ 24 h 361"/>
                <a:gd name="T60" fmla="*/ 112 w 323"/>
                <a:gd name="T61" fmla="*/ 8 h 361"/>
                <a:gd name="T62" fmla="*/ 157 w 323"/>
                <a:gd name="T63" fmla="*/ 0 h 361"/>
                <a:gd name="T64" fmla="*/ 201 w 323"/>
                <a:gd name="T65" fmla="*/ 3 h 361"/>
                <a:gd name="T66" fmla="*/ 244 w 323"/>
                <a:gd name="T67" fmla="*/ 15 h 361"/>
                <a:gd name="T68" fmla="*/ 281 w 323"/>
                <a:gd name="T69" fmla="*/ 35 h 361"/>
                <a:gd name="T70" fmla="*/ 311 w 323"/>
                <a:gd name="T71" fmla="*/ 59 h 361"/>
                <a:gd name="T72" fmla="*/ 323 w 323"/>
                <a:gd name="T73" fmla="*/ 7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3" h="361">
                  <a:moveTo>
                    <a:pt x="323" y="74"/>
                  </a:moveTo>
                  <a:lnTo>
                    <a:pt x="323" y="74"/>
                  </a:lnTo>
                  <a:lnTo>
                    <a:pt x="320" y="89"/>
                  </a:lnTo>
                  <a:lnTo>
                    <a:pt x="316" y="125"/>
                  </a:lnTo>
                  <a:lnTo>
                    <a:pt x="311" y="144"/>
                  </a:lnTo>
                  <a:lnTo>
                    <a:pt x="307" y="164"/>
                  </a:lnTo>
                  <a:lnTo>
                    <a:pt x="302" y="179"/>
                  </a:lnTo>
                  <a:lnTo>
                    <a:pt x="299" y="184"/>
                  </a:lnTo>
                  <a:lnTo>
                    <a:pt x="296" y="187"/>
                  </a:lnTo>
                  <a:lnTo>
                    <a:pt x="296" y="187"/>
                  </a:lnTo>
                  <a:lnTo>
                    <a:pt x="292" y="195"/>
                  </a:lnTo>
                  <a:lnTo>
                    <a:pt x="289" y="205"/>
                  </a:lnTo>
                  <a:lnTo>
                    <a:pt x="284" y="229"/>
                  </a:lnTo>
                  <a:lnTo>
                    <a:pt x="281" y="241"/>
                  </a:lnTo>
                  <a:lnTo>
                    <a:pt x="278" y="256"/>
                  </a:lnTo>
                  <a:lnTo>
                    <a:pt x="272" y="270"/>
                  </a:lnTo>
                  <a:lnTo>
                    <a:pt x="263" y="283"/>
                  </a:lnTo>
                  <a:lnTo>
                    <a:pt x="263" y="283"/>
                  </a:lnTo>
                  <a:lnTo>
                    <a:pt x="232" y="328"/>
                  </a:lnTo>
                  <a:lnTo>
                    <a:pt x="222" y="343"/>
                  </a:lnTo>
                  <a:lnTo>
                    <a:pt x="216" y="348"/>
                  </a:lnTo>
                  <a:lnTo>
                    <a:pt x="210" y="352"/>
                  </a:lnTo>
                  <a:lnTo>
                    <a:pt x="210" y="352"/>
                  </a:lnTo>
                  <a:lnTo>
                    <a:pt x="207" y="354"/>
                  </a:lnTo>
                  <a:lnTo>
                    <a:pt x="202" y="355"/>
                  </a:lnTo>
                  <a:lnTo>
                    <a:pt x="190" y="354"/>
                  </a:lnTo>
                  <a:lnTo>
                    <a:pt x="160" y="349"/>
                  </a:lnTo>
                  <a:lnTo>
                    <a:pt x="141" y="348"/>
                  </a:lnTo>
                  <a:lnTo>
                    <a:pt x="123" y="348"/>
                  </a:lnTo>
                  <a:lnTo>
                    <a:pt x="114" y="349"/>
                  </a:lnTo>
                  <a:lnTo>
                    <a:pt x="103" y="351"/>
                  </a:lnTo>
                  <a:lnTo>
                    <a:pt x="94" y="354"/>
                  </a:lnTo>
                  <a:lnTo>
                    <a:pt x="85" y="358"/>
                  </a:lnTo>
                  <a:lnTo>
                    <a:pt x="85" y="358"/>
                  </a:lnTo>
                  <a:lnTo>
                    <a:pt x="81" y="360"/>
                  </a:lnTo>
                  <a:lnTo>
                    <a:pt x="76" y="361"/>
                  </a:lnTo>
                  <a:lnTo>
                    <a:pt x="72" y="360"/>
                  </a:lnTo>
                  <a:lnTo>
                    <a:pt x="67" y="358"/>
                  </a:lnTo>
                  <a:lnTo>
                    <a:pt x="57" y="352"/>
                  </a:lnTo>
                  <a:lnTo>
                    <a:pt x="48" y="342"/>
                  </a:lnTo>
                  <a:lnTo>
                    <a:pt x="37" y="327"/>
                  </a:lnTo>
                  <a:lnTo>
                    <a:pt x="28" y="310"/>
                  </a:lnTo>
                  <a:lnTo>
                    <a:pt x="21" y="291"/>
                  </a:lnTo>
                  <a:lnTo>
                    <a:pt x="14" y="270"/>
                  </a:lnTo>
                  <a:lnTo>
                    <a:pt x="8" y="247"/>
                  </a:lnTo>
                  <a:lnTo>
                    <a:pt x="3" y="222"/>
                  </a:lnTo>
                  <a:lnTo>
                    <a:pt x="0" y="198"/>
                  </a:lnTo>
                  <a:lnTo>
                    <a:pt x="0" y="173"/>
                  </a:lnTo>
                  <a:lnTo>
                    <a:pt x="2" y="147"/>
                  </a:lnTo>
                  <a:lnTo>
                    <a:pt x="6" y="122"/>
                  </a:lnTo>
                  <a:lnTo>
                    <a:pt x="14" y="98"/>
                  </a:lnTo>
                  <a:lnTo>
                    <a:pt x="20" y="86"/>
                  </a:lnTo>
                  <a:lnTo>
                    <a:pt x="24" y="75"/>
                  </a:lnTo>
                  <a:lnTo>
                    <a:pt x="24" y="75"/>
                  </a:lnTo>
                  <a:lnTo>
                    <a:pt x="31" y="65"/>
                  </a:lnTo>
                  <a:lnTo>
                    <a:pt x="39" y="56"/>
                  </a:lnTo>
                  <a:lnTo>
                    <a:pt x="46" y="47"/>
                  </a:lnTo>
                  <a:lnTo>
                    <a:pt x="54" y="38"/>
                  </a:lnTo>
                  <a:lnTo>
                    <a:pt x="63" y="32"/>
                  </a:lnTo>
                  <a:lnTo>
                    <a:pt x="72" y="24"/>
                  </a:lnTo>
                  <a:lnTo>
                    <a:pt x="91" y="15"/>
                  </a:lnTo>
                  <a:lnTo>
                    <a:pt x="112" y="8"/>
                  </a:lnTo>
                  <a:lnTo>
                    <a:pt x="135" y="3"/>
                  </a:lnTo>
                  <a:lnTo>
                    <a:pt x="157" y="0"/>
                  </a:lnTo>
                  <a:lnTo>
                    <a:pt x="178" y="0"/>
                  </a:lnTo>
                  <a:lnTo>
                    <a:pt x="201" y="3"/>
                  </a:lnTo>
                  <a:lnTo>
                    <a:pt x="223" y="9"/>
                  </a:lnTo>
                  <a:lnTo>
                    <a:pt x="244" y="15"/>
                  </a:lnTo>
                  <a:lnTo>
                    <a:pt x="263" y="24"/>
                  </a:lnTo>
                  <a:lnTo>
                    <a:pt x="281" y="35"/>
                  </a:lnTo>
                  <a:lnTo>
                    <a:pt x="298" y="47"/>
                  </a:lnTo>
                  <a:lnTo>
                    <a:pt x="311" y="59"/>
                  </a:lnTo>
                  <a:lnTo>
                    <a:pt x="323" y="74"/>
                  </a:lnTo>
                  <a:lnTo>
                    <a:pt x="323" y="74"/>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61">
              <a:extLst>
                <a:ext uri="{FF2B5EF4-FFF2-40B4-BE49-F238E27FC236}">
                  <a16:creationId xmlns:a16="http://schemas.microsoft.com/office/drawing/2014/main" id="{BE829C40-5107-42A5-8BA1-F0A4EFFCA0FC}"/>
                </a:ext>
              </a:extLst>
            </p:cNvPr>
            <p:cNvSpPr>
              <a:spLocks/>
            </p:cNvSpPr>
            <p:nvPr/>
          </p:nvSpPr>
          <p:spPr bwMode="auto">
            <a:xfrm>
              <a:off x="4574" y="1830"/>
              <a:ext cx="597" cy="789"/>
            </a:xfrm>
            <a:custGeom>
              <a:avLst/>
              <a:gdLst>
                <a:gd name="T0" fmla="*/ 480 w 1194"/>
                <a:gd name="T1" fmla="*/ 44 h 1579"/>
                <a:gd name="T2" fmla="*/ 414 w 1194"/>
                <a:gd name="T3" fmla="*/ 177 h 1579"/>
                <a:gd name="T4" fmla="*/ 378 w 1194"/>
                <a:gd name="T5" fmla="*/ 361 h 1579"/>
                <a:gd name="T6" fmla="*/ 353 w 1194"/>
                <a:gd name="T7" fmla="*/ 514 h 1579"/>
                <a:gd name="T8" fmla="*/ 302 w 1194"/>
                <a:gd name="T9" fmla="*/ 692 h 1579"/>
                <a:gd name="T10" fmla="*/ 269 w 1194"/>
                <a:gd name="T11" fmla="*/ 803 h 1579"/>
                <a:gd name="T12" fmla="*/ 251 w 1194"/>
                <a:gd name="T13" fmla="*/ 858 h 1579"/>
                <a:gd name="T14" fmla="*/ 181 w 1194"/>
                <a:gd name="T15" fmla="*/ 964 h 1579"/>
                <a:gd name="T16" fmla="*/ 105 w 1194"/>
                <a:gd name="T17" fmla="*/ 1145 h 1579"/>
                <a:gd name="T18" fmla="*/ 15 w 1194"/>
                <a:gd name="T19" fmla="*/ 1404 h 1579"/>
                <a:gd name="T20" fmla="*/ 0 w 1194"/>
                <a:gd name="T21" fmla="*/ 1496 h 1579"/>
                <a:gd name="T22" fmla="*/ 6 w 1194"/>
                <a:gd name="T23" fmla="*/ 1569 h 1579"/>
                <a:gd name="T24" fmla="*/ 27 w 1194"/>
                <a:gd name="T25" fmla="*/ 1579 h 1579"/>
                <a:gd name="T26" fmla="*/ 85 w 1194"/>
                <a:gd name="T27" fmla="*/ 1567 h 1579"/>
                <a:gd name="T28" fmla="*/ 169 w 1194"/>
                <a:gd name="T29" fmla="*/ 1558 h 1579"/>
                <a:gd name="T30" fmla="*/ 211 w 1194"/>
                <a:gd name="T31" fmla="*/ 1576 h 1579"/>
                <a:gd name="T32" fmla="*/ 372 w 1194"/>
                <a:gd name="T33" fmla="*/ 1259 h 1579"/>
                <a:gd name="T34" fmla="*/ 455 w 1194"/>
                <a:gd name="T35" fmla="*/ 1088 h 1579"/>
                <a:gd name="T36" fmla="*/ 612 w 1194"/>
                <a:gd name="T37" fmla="*/ 803 h 1579"/>
                <a:gd name="T38" fmla="*/ 754 w 1194"/>
                <a:gd name="T39" fmla="*/ 632 h 1579"/>
                <a:gd name="T40" fmla="*/ 784 w 1194"/>
                <a:gd name="T41" fmla="*/ 677 h 1579"/>
                <a:gd name="T42" fmla="*/ 890 w 1194"/>
                <a:gd name="T43" fmla="*/ 871 h 1579"/>
                <a:gd name="T44" fmla="*/ 910 w 1194"/>
                <a:gd name="T45" fmla="*/ 918 h 1579"/>
                <a:gd name="T46" fmla="*/ 907 w 1194"/>
                <a:gd name="T47" fmla="*/ 948 h 1579"/>
                <a:gd name="T48" fmla="*/ 881 w 1194"/>
                <a:gd name="T49" fmla="*/ 990 h 1579"/>
                <a:gd name="T50" fmla="*/ 880 w 1194"/>
                <a:gd name="T51" fmla="*/ 1021 h 1579"/>
                <a:gd name="T52" fmla="*/ 872 w 1194"/>
                <a:gd name="T53" fmla="*/ 1075 h 1579"/>
                <a:gd name="T54" fmla="*/ 845 w 1194"/>
                <a:gd name="T55" fmla="*/ 1166 h 1579"/>
                <a:gd name="T56" fmla="*/ 823 w 1194"/>
                <a:gd name="T57" fmla="*/ 1219 h 1579"/>
                <a:gd name="T58" fmla="*/ 772 w 1194"/>
                <a:gd name="T59" fmla="*/ 1267 h 1579"/>
                <a:gd name="T60" fmla="*/ 721 w 1194"/>
                <a:gd name="T61" fmla="*/ 1386 h 1579"/>
                <a:gd name="T62" fmla="*/ 700 w 1194"/>
                <a:gd name="T63" fmla="*/ 1479 h 1579"/>
                <a:gd name="T64" fmla="*/ 809 w 1194"/>
                <a:gd name="T65" fmla="*/ 1509 h 1579"/>
                <a:gd name="T66" fmla="*/ 934 w 1194"/>
                <a:gd name="T67" fmla="*/ 1517 h 1579"/>
                <a:gd name="T68" fmla="*/ 949 w 1194"/>
                <a:gd name="T69" fmla="*/ 1506 h 1579"/>
                <a:gd name="T70" fmla="*/ 956 w 1194"/>
                <a:gd name="T71" fmla="*/ 1443 h 1579"/>
                <a:gd name="T72" fmla="*/ 952 w 1194"/>
                <a:gd name="T73" fmla="*/ 1380 h 1579"/>
                <a:gd name="T74" fmla="*/ 1044 w 1194"/>
                <a:gd name="T75" fmla="*/ 1252 h 1579"/>
                <a:gd name="T76" fmla="*/ 1128 w 1194"/>
                <a:gd name="T77" fmla="*/ 1057 h 1579"/>
                <a:gd name="T78" fmla="*/ 1193 w 1194"/>
                <a:gd name="T79" fmla="*/ 883 h 1579"/>
                <a:gd name="T80" fmla="*/ 1188 w 1194"/>
                <a:gd name="T81" fmla="*/ 831 h 1579"/>
                <a:gd name="T82" fmla="*/ 1119 w 1194"/>
                <a:gd name="T83" fmla="*/ 660 h 1579"/>
                <a:gd name="T84" fmla="*/ 1089 w 1194"/>
                <a:gd name="T85" fmla="*/ 587 h 1579"/>
                <a:gd name="T86" fmla="*/ 1013 w 1194"/>
                <a:gd name="T87" fmla="*/ 455 h 1579"/>
                <a:gd name="T88" fmla="*/ 983 w 1194"/>
                <a:gd name="T89" fmla="*/ 374 h 1579"/>
                <a:gd name="T90" fmla="*/ 962 w 1194"/>
                <a:gd name="T91" fmla="*/ 312 h 1579"/>
                <a:gd name="T92" fmla="*/ 953 w 1194"/>
                <a:gd name="T93" fmla="*/ 247 h 1579"/>
                <a:gd name="T94" fmla="*/ 937 w 1194"/>
                <a:gd name="T95" fmla="*/ 211 h 1579"/>
                <a:gd name="T96" fmla="*/ 922 w 1194"/>
                <a:gd name="T97" fmla="*/ 133 h 1579"/>
                <a:gd name="T98" fmla="*/ 814 w 1194"/>
                <a:gd name="T99" fmla="*/ 109 h 1579"/>
                <a:gd name="T100" fmla="*/ 557 w 1194"/>
                <a:gd name="T101" fmla="*/ 2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4" h="1579">
                  <a:moveTo>
                    <a:pt x="509" y="0"/>
                  </a:moveTo>
                  <a:lnTo>
                    <a:pt x="509" y="0"/>
                  </a:lnTo>
                  <a:lnTo>
                    <a:pt x="495" y="21"/>
                  </a:lnTo>
                  <a:lnTo>
                    <a:pt x="480" y="44"/>
                  </a:lnTo>
                  <a:lnTo>
                    <a:pt x="462" y="74"/>
                  </a:lnTo>
                  <a:lnTo>
                    <a:pt x="444" y="106"/>
                  </a:lnTo>
                  <a:lnTo>
                    <a:pt x="428" y="141"/>
                  </a:lnTo>
                  <a:lnTo>
                    <a:pt x="414" y="177"/>
                  </a:lnTo>
                  <a:lnTo>
                    <a:pt x="408" y="193"/>
                  </a:lnTo>
                  <a:lnTo>
                    <a:pt x="405" y="210"/>
                  </a:lnTo>
                  <a:lnTo>
                    <a:pt x="405" y="210"/>
                  </a:lnTo>
                  <a:lnTo>
                    <a:pt x="378" y="361"/>
                  </a:lnTo>
                  <a:lnTo>
                    <a:pt x="366" y="431"/>
                  </a:lnTo>
                  <a:lnTo>
                    <a:pt x="359" y="478"/>
                  </a:lnTo>
                  <a:lnTo>
                    <a:pt x="359" y="478"/>
                  </a:lnTo>
                  <a:lnTo>
                    <a:pt x="353" y="514"/>
                  </a:lnTo>
                  <a:lnTo>
                    <a:pt x="343" y="563"/>
                  </a:lnTo>
                  <a:lnTo>
                    <a:pt x="325" y="623"/>
                  </a:lnTo>
                  <a:lnTo>
                    <a:pt x="302" y="692"/>
                  </a:lnTo>
                  <a:lnTo>
                    <a:pt x="302" y="692"/>
                  </a:lnTo>
                  <a:lnTo>
                    <a:pt x="290" y="726"/>
                  </a:lnTo>
                  <a:lnTo>
                    <a:pt x="281" y="756"/>
                  </a:lnTo>
                  <a:lnTo>
                    <a:pt x="275" y="782"/>
                  </a:lnTo>
                  <a:lnTo>
                    <a:pt x="269" y="803"/>
                  </a:lnTo>
                  <a:lnTo>
                    <a:pt x="265" y="831"/>
                  </a:lnTo>
                  <a:lnTo>
                    <a:pt x="263" y="841"/>
                  </a:lnTo>
                  <a:lnTo>
                    <a:pt x="263" y="841"/>
                  </a:lnTo>
                  <a:lnTo>
                    <a:pt x="251" y="858"/>
                  </a:lnTo>
                  <a:lnTo>
                    <a:pt x="238" y="876"/>
                  </a:lnTo>
                  <a:lnTo>
                    <a:pt x="220" y="900"/>
                  </a:lnTo>
                  <a:lnTo>
                    <a:pt x="202" y="930"/>
                  </a:lnTo>
                  <a:lnTo>
                    <a:pt x="181" y="964"/>
                  </a:lnTo>
                  <a:lnTo>
                    <a:pt x="163" y="1000"/>
                  </a:lnTo>
                  <a:lnTo>
                    <a:pt x="145" y="1041"/>
                  </a:lnTo>
                  <a:lnTo>
                    <a:pt x="145" y="1041"/>
                  </a:lnTo>
                  <a:lnTo>
                    <a:pt x="105" y="1145"/>
                  </a:lnTo>
                  <a:lnTo>
                    <a:pt x="79" y="1210"/>
                  </a:lnTo>
                  <a:lnTo>
                    <a:pt x="55" y="1277"/>
                  </a:lnTo>
                  <a:lnTo>
                    <a:pt x="33" y="1343"/>
                  </a:lnTo>
                  <a:lnTo>
                    <a:pt x="15" y="1404"/>
                  </a:lnTo>
                  <a:lnTo>
                    <a:pt x="9" y="1431"/>
                  </a:lnTo>
                  <a:lnTo>
                    <a:pt x="3" y="1457"/>
                  </a:lnTo>
                  <a:lnTo>
                    <a:pt x="0" y="1478"/>
                  </a:lnTo>
                  <a:lnTo>
                    <a:pt x="0" y="1496"/>
                  </a:lnTo>
                  <a:lnTo>
                    <a:pt x="0" y="1496"/>
                  </a:lnTo>
                  <a:lnTo>
                    <a:pt x="3" y="1543"/>
                  </a:lnTo>
                  <a:lnTo>
                    <a:pt x="4" y="1558"/>
                  </a:lnTo>
                  <a:lnTo>
                    <a:pt x="6" y="1569"/>
                  </a:lnTo>
                  <a:lnTo>
                    <a:pt x="9" y="1575"/>
                  </a:lnTo>
                  <a:lnTo>
                    <a:pt x="13" y="1578"/>
                  </a:lnTo>
                  <a:lnTo>
                    <a:pt x="19" y="1579"/>
                  </a:lnTo>
                  <a:lnTo>
                    <a:pt x="27" y="1579"/>
                  </a:lnTo>
                  <a:lnTo>
                    <a:pt x="27" y="1579"/>
                  </a:lnTo>
                  <a:lnTo>
                    <a:pt x="40" y="1578"/>
                  </a:lnTo>
                  <a:lnTo>
                    <a:pt x="60" y="1573"/>
                  </a:lnTo>
                  <a:lnTo>
                    <a:pt x="85" y="1567"/>
                  </a:lnTo>
                  <a:lnTo>
                    <a:pt x="112" y="1561"/>
                  </a:lnTo>
                  <a:lnTo>
                    <a:pt x="142" y="1558"/>
                  </a:lnTo>
                  <a:lnTo>
                    <a:pt x="155" y="1558"/>
                  </a:lnTo>
                  <a:lnTo>
                    <a:pt x="169" y="1558"/>
                  </a:lnTo>
                  <a:lnTo>
                    <a:pt x="181" y="1560"/>
                  </a:lnTo>
                  <a:lnTo>
                    <a:pt x="193" y="1564"/>
                  </a:lnTo>
                  <a:lnTo>
                    <a:pt x="202" y="1569"/>
                  </a:lnTo>
                  <a:lnTo>
                    <a:pt x="211" y="1576"/>
                  </a:lnTo>
                  <a:lnTo>
                    <a:pt x="211" y="1576"/>
                  </a:lnTo>
                  <a:lnTo>
                    <a:pt x="236" y="1527"/>
                  </a:lnTo>
                  <a:lnTo>
                    <a:pt x="298" y="1409"/>
                  </a:lnTo>
                  <a:lnTo>
                    <a:pt x="372" y="1259"/>
                  </a:lnTo>
                  <a:lnTo>
                    <a:pt x="408" y="1186"/>
                  </a:lnTo>
                  <a:lnTo>
                    <a:pt x="440" y="1120"/>
                  </a:lnTo>
                  <a:lnTo>
                    <a:pt x="440" y="1120"/>
                  </a:lnTo>
                  <a:lnTo>
                    <a:pt x="455" y="1088"/>
                  </a:lnTo>
                  <a:lnTo>
                    <a:pt x="473" y="1053"/>
                  </a:lnTo>
                  <a:lnTo>
                    <a:pt x="516" y="972"/>
                  </a:lnTo>
                  <a:lnTo>
                    <a:pt x="564" y="886"/>
                  </a:lnTo>
                  <a:lnTo>
                    <a:pt x="612" y="803"/>
                  </a:lnTo>
                  <a:lnTo>
                    <a:pt x="696" y="662"/>
                  </a:lnTo>
                  <a:lnTo>
                    <a:pt x="730" y="603"/>
                  </a:lnTo>
                  <a:lnTo>
                    <a:pt x="730" y="603"/>
                  </a:lnTo>
                  <a:lnTo>
                    <a:pt x="754" y="632"/>
                  </a:lnTo>
                  <a:lnTo>
                    <a:pt x="772" y="656"/>
                  </a:lnTo>
                  <a:lnTo>
                    <a:pt x="780" y="666"/>
                  </a:lnTo>
                  <a:lnTo>
                    <a:pt x="784" y="677"/>
                  </a:lnTo>
                  <a:lnTo>
                    <a:pt x="784" y="677"/>
                  </a:lnTo>
                  <a:lnTo>
                    <a:pt x="790" y="692"/>
                  </a:lnTo>
                  <a:lnTo>
                    <a:pt x="803" y="714"/>
                  </a:lnTo>
                  <a:lnTo>
                    <a:pt x="838" y="777"/>
                  </a:lnTo>
                  <a:lnTo>
                    <a:pt x="890" y="871"/>
                  </a:lnTo>
                  <a:lnTo>
                    <a:pt x="890" y="871"/>
                  </a:lnTo>
                  <a:lnTo>
                    <a:pt x="899" y="886"/>
                  </a:lnTo>
                  <a:lnTo>
                    <a:pt x="907" y="907"/>
                  </a:lnTo>
                  <a:lnTo>
                    <a:pt x="910" y="918"/>
                  </a:lnTo>
                  <a:lnTo>
                    <a:pt x="911" y="928"/>
                  </a:lnTo>
                  <a:lnTo>
                    <a:pt x="910" y="939"/>
                  </a:lnTo>
                  <a:lnTo>
                    <a:pt x="908" y="943"/>
                  </a:lnTo>
                  <a:lnTo>
                    <a:pt x="907" y="948"/>
                  </a:lnTo>
                  <a:lnTo>
                    <a:pt x="907" y="948"/>
                  </a:lnTo>
                  <a:lnTo>
                    <a:pt x="895" y="964"/>
                  </a:lnTo>
                  <a:lnTo>
                    <a:pt x="884" y="981"/>
                  </a:lnTo>
                  <a:lnTo>
                    <a:pt x="881" y="990"/>
                  </a:lnTo>
                  <a:lnTo>
                    <a:pt x="878" y="999"/>
                  </a:lnTo>
                  <a:lnTo>
                    <a:pt x="878" y="1009"/>
                  </a:lnTo>
                  <a:lnTo>
                    <a:pt x="880" y="1021"/>
                  </a:lnTo>
                  <a:lnTo>
                    <a:pt x="880" y="1021"/>
                  </a:lnTo>
                  <a:lnTo>
                    <a:pt x="880" y="1029"/>
                  </a:lnTo>
                  <a:lnTo>
                    <a:pt x="880" y="1036"/>
                  </a:lnTo>
                  <a:lnTo>
                    <a:pt x="878" y="1054"/>
                  </a:lnTo>
                  <a:lnTo>
                    <a:pt x="872" y="1075"/>
                  </a:lnTo>
                  <a:lnTo>
                    <a:pt x="866" y="1096"/>
                  </a:lnTo>
                  <a:lnTo>
                    <a:pt x="853" y="1138"/>
                  </a:lnTo>
                  <a:lnTo>
                    <a:pt x="848" y="1154"/>
                  </a:lnTo>
                  <a:lnTo>
                    <a:pt x="845" y="1166"/>
                  </a:lnTo>
                  <a:lnTo>
                    <a:pt x="845" y="1166"/>
                  </a:lnTo>
                  <a:lnTo>
                    <a:pt x="842" y="1178"/>
                  </a:lnTo>
                  <a:lnTo>
                    <a:pt x="836" y="1190"/>
                  </a:lnTo>
                  <a:lnTo>
                    <a:pt x="823" y="1219"/>
                  </a:lnTo>
                  <a:lnTo>
                    <a:pt x="809" y="1241"/>
                  </a:lnTo>
                  <a:lnTo>
                    <a:pt x="803" y="1250"/>
                  </a:lnTo>
                  <a:lnTo>
                    <a:pt x="772" y="1267"/>
                  </a:lnTo>
                  <a:lnTo>
                    <a:pt x="772" y="1267"/>
                  </a:lnTo>
                  <a:lnTo>
                    <a:pt x="760" y="1291"/>
                  </a:lnTo>
                  <a:lnTo>
                    <a:pt x="748" y="1316"/>
                  </a:lnTo>
                  <a:lnTo>
                    <a:pt x="735" y="1349"/>
                  </a:lnTo>
                  <a:lnTo>
                    <a:pt x="721" y="1386"/>
                  </a:lnTo>
                  <a:lnTo>
                    <a:pt x="709" y="1424"/>
                  </a:lnTo>
                  <a:lnTo>
                    <a:pt x="705" y="1443"/>
                  </a:lnTo>
                  <a:lnTo>
                    <a:pt x="702" y="1461"/>
                  </a:lnTo>
                  <a:lnTo>
                    <a:pt x="700" y="1479"/>
                  </a:lnTo>
                  <a:lnTo>
                    <a:pt x="700" y="1496"/>
                  </a:lnTo>
                  <a:lnTo>
                    <a:pt x="700" y="1496"/>
                  </a:lnTo>
                  <a:lnTo>
                    <a:pt x="733" y="1500"/>
                  </a:lnTo>
                  <a:lnTo>
                    <a:pt x="809" y="1509"/>
                  </a:lnTo>
                  <a:lnTo>
                    <a:pt x="853" y="1514"/>
                  </a:lnTo>
                  <a:lnTo>
                    <a:pt x="892" y="1517"/>
                  </a:lnTo>
                  <a:lnTo>
                    <a:pt x="923" y="1517"/>
                  </a:lnTo>
                  <a:lnTo>
                    <a:pt x="934" y="1517"/>
                  </a:lnTo>
                  <a:lnTo>
                    <a:pt x="941" y="1515"/>
                  </a:lnTo>
                  <a:lnTo>
                    <a:pt x="941" y="1515"/>
                  </a:lnTo>
                  <a:lnTo>
                    <a:pt x="946" y="1511"/>
                  </a:lnTo>
                  <a:lnTo>
                    <a:pt x="949" y="1506"/>
                  </a:lnTo>
                  <a:lnTo>
                    <a:pt x="952" y="1499"/>
                  </a:lnTo>
                  <a:lnTo>
                    <a:pt x="953" y="1488"/>
                  </a:lnTo>
                  <a:lnTo>
                    <a:pt x="956" y="1467"/>
                  </a:lnTo>
                  <a:lnTo>
                    <a:pt x="956" y="1443"/>
                  </a:lnTo>
                  <a:lnTo>
                    <a:pt x="956" y="1419"/>
                  </a:lnTo>
                  <a:lnTo>
                    <a:pt x="955" y="1400"/>
                  </a:lnTo>
                  <a:lnTo>
                    <a:pt x="952" y="1380"/>
                  </a:lnTo>
                  <a:lnTo>
                    <a:pt x="952" y="1380"/>
                  </a:lnTo>
                  <a:lnTo>
                    <a:pt x="965" y="1364"/>
                  </a:lnTo>
                  <a:lnTo>
                    <a:pt x="995" y="1325"/>
                  </a:lnTo>
                  <a:lnTo>
                    <a:pt x="1029" y="1276"/>
                  </a:lnTo>
                  <a:lnTo>
                    <a:pt x="1044" y="1252"/>
                  </a:lnTo>
                  <a:lnTo>
                    <a:pt x="1055" y="1232"/>
                  </a:lnTo>
                  <a:lnTo>
                    <a:pt x="1055" y="1232"/>
                  </a:lnTo>
                  <a:lnTo>
                    <a:pt x="1085" y="1163"/>
                  </a:lnTo>
                  <a:lnTo>
                    <a:pt x="1128" y="1057"/>
                  </a:lnTo>
                  <a:lnTo>
                    <a:pt x="1170" y="952"/>
                  </a:lnTo>
                  <a:lnTo>
                    <a:pt x="1185" y="910"/>
                  </a:lnTo>
                  <a:lnTo>
                    <a:pt x="1193" y="883"/>
                  </a:lnTo>
                  <a:lnTo>
                    <a:pt x="1193" y="883"/>
                  </a:lnTo>
                  <a:lnTo>
                    <a:pt x="1194" y="873"/>
                  </a:lnTo>
                  <a:lnTo>
                    <a:pt x="1194" y="861"/>
                  </a:lnTo>
                  <a:lnTo>
                    <a:pt x="1191" y="847"/>
                  </a:lnTo>
                  <a:lnTo>
                    <a:pt x="1188" y="831"/>
                  </a:lnTo>
                  <a:lnTo>
                    <a:pt x="1176" y="798"/>
                  </a:lnTo>
                  <a:lnTo>
                    <a:pt x="1163" y="762"/>
                  </a:lnTo>
                  <a:lnTo>
                    <a:pt x="1131" y="690"/>
                  </a:lnTo>
                  <a:lnTo>
                    <a:pt x="1119" y="660"/>
                  </a:lnTo>
                  <a:lnTo>
                    <a:pt x="1109" y="635"/>
                  </a:lnTo>
                  <a:lnTo>
                    <a:pt x="1109" y="635"/>
                  </a:lnTo>
                  <a:lnTo>
                    <a:pt x="1100" y="612"/>
                  </a:lnTo>
                  <a:lnTo>
                    <a:pt x="1089" y="587"/>
                  </a:lnTo>
                  <a:lnTo>
                    <a:pt x="1076" y="563"/>
                  </a:lnTo>
                  <a:lnTo>
                    <a:pt x="1061" y="538"/>
                  </a:lnTo>
                  <a:lnTo>
                    <a:pt x="1034" y="491"/>
                  </a:lnTo>
                  <a:lnTo>
                    <a:pt x="1013" y="455"/>
                  </a:lnTo>
                  <a:lnTo>
                    <a:pt x="1013" y="455"/>
                  </a:lnTo>
                  <a:lnTo>
                    <a:pt x="1001" y="428"/>
                  </a:lnTo>
                  <a:lnTo>
                    <a:pt x="992" y="403"/>
                  </a:lnTo>
                  <a:lnTo>
                    <a:pt x="983" y="374"/>
                  </a:lnTo>
                  <a:lnTo>
                    <a:pt x="971" y="344"/>
                  </a:lnTo>
                  <a:lnTo>
                    <a:pt x="971" y="344"/>
                  </a:lnTo>
                  <a:lnTo>
                    <a:pt x="965" y="327"/>
                  </a:lnTo>
                  <a:lnTo>
                    <a:pt x="962" y="312"/>
                  </a:lnTo>
                  <a:lnTo>
                    <a:pt x="959" y="297"/>
                  </a:lnTo>
                  <a:lnTo>
                    <a:pt x="959" y="283"/>
                  </a:lnTo>
                  <a:lnTo>
                    <a:pt x="956" y="258"/>
                  </a:lnTo>
                  <a:lnTo>
                    <a:pt x="953" y="247"/>
                  </a:lnTo>
                  <a:lnTo>
                    <a:pt x="949" y="237"/>
                  </a:lnTo>
                  <a:lnTo>
                    <a:pt x="949" y="237"/>
                  </a:lnTo>
                  <a:lnTo>
                    <a:pt x="943" y="225"/>
                  </a:lnTo>
                  <a:lnTo>
                    <a:pt x="937" y="211"/>
                  </a:lnTo>
                  <a:lnTo>
                    <a:pt x="928" y="183"/>
                  </a:lnTo>
                  <a:lnTo>
                    <a:pt x="922" y="154"/>
                  </a:lnTo>
                  <a:lnTo>
                    <a:pt x="922" y="142"/>
                  </a:lnTo>
                  <a:lnTo>
                    <a:pt x="922" y="133"/>
                  </a:lnTo>
                  <a:lnTo>
                    <a:pt x="922" y="133"/>
                  </a:lnTo>
                  <a:lnTo>
                    <a:pt x="895" y="129"/>
                  </a:lnTo>
                  <a:lnTo>
                    <a:pt x="860" y="121"/>
                  </a:lnTo>
                  <a:lnTo>
                    <a:pt x="814" y="109"/>
                  </a:lnTo>
                  <a:lnTo>
                    <a:pt x="756" y="93"/>
                  </a:lnTo>
                  <a:lnTo>
                    <a:pt x="684" y="69"/>
                  </a:lnTo>
                  <a:lnTo>
                    <a:pt x="601" y="38"/>
                  </a:lnTo>
                  <a:lnTo>
                    <a:pt x="557" y="20"/>
                  </a:lnTo>
                  <a:lnTo>
                    <a:pt x="509" y="0"/>
                  </a:lnTo>
                  <a:lnTo>
                    <a:pt x="509"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62">
              <a:extLst>
                <a:ext uri="{FF2B5EF4-FFF2-40B4-BE49-F238E27FC236}">
                  <a16:creationId xmlns:a16="http://schemas.microsoft.com/office/drawing/2014/main" id="{BF4ED123-0B05-49FD-B75D-6BF6E4332146}"/>
                </a:ext>
              </a:extLst>
            </p:cNvPr>
            <p:cNvSpPr>
              <a:spLocks/>
            </p:cNvSpPr>
            <p:nvPr/>
          </p:nvSpPr>
          <p:spPr bwMode="auto">
            <a:xfrm>
              <a:off x="5063" y="1381"/>
              <a:ext cx="176" cy="128"/>
            </a:xfrm>
            <a:custGeom>
              <a:avLst/>
              <a:gdLst>
                <a:gd name="T0" fmla="*/ 0 w 351"/>
                <a:gd name="T1" fmla="*/ 254 h 254"/>
                <a:gd name="T2" fmla="*/ 22 w 351"/>
                <a:gd name="T3" fmla="*/ 160 h 254"/>
                <a:gd name="T4" fmla="*/ 32 w 351"/>
                <a:gd name="T5" fmla="*/ 133 h 254"/>
                <a:gd name="T6" fmla="*/ 37 w 351"/>
                <a:gd name="T7" fmla="*/ 122 h 254"/>
                <a:gd name="T8" fmla="*/ 50 w 351"/>
                <a:gd name="T9" fmla="*/ 92 h 254"/>
                <a:gd name="T10" fmla="*/ 70 w 351"/>
                <a:gd name="T11" fmla="*/ 56 h 254"/>
                <a:gd name="T12" fmla="*/ 85 w 351"/>
                <a:gd name="T13" fmla="*/ 40 h 254"/>
                <a:gd name="T14" fmla="*/ 104 w 351"/>
                <a:gd name="T15" fmla="*/ 26 h 254"/>
                <a:gd name="T16" fmla="*/ 128 w 351"/>
                <a:gd name="T17" fmla="*/ 16 h 254"/>
                <a:gd name="T18" fmla="*/ 154 w 351"/>
                <a:gd name="T19" fmla="*/ 9 h 254"/>
                <a:gd name="T20" fmla="*/ 193 w 351"/>
                <a:gd name="T21" fmla="*/ 1 h 254"/>
                <a:gd name="T22" fmla="*/ 233 w 351"/>
                <a:gd name="T23" fmla="*/ 0 h 254"/>
                <a:gd name="T24" fmla="*/ 246 w 351"/>
                <a:gd name="T25" fmla="*/ 0 h 254"/>
                <a:gd name="T26" fmla="*/ 269 w 351"/>
                <a:gd name="T27" fmla="*/ 15 h 254"/>
                <a:gd name="T28" fmla="*/ 305 w 351"/>
                <a:gd name="T29" fmla="*/ 46 h 254"/>
                <a:gd name="T30" fmla="*/ 338 w 351"/>
                <a:gd name="T31" fmla="*/ 85 h 254"/>
                <a:gd name="T32" fmla="*/ 348 w 351"/>
                <a:gd name="T33" fmla="*/ 104 h 254"/>
                <a:gd name="T34" fmla="*/ 351 w 351"/>
                <a:gd name="T35" fmla="*/ 121 h 254"/>
                <a:gd name="T36" fmla="*/ 351 w 351"/>
                <a:gd name="T37" fmla="*/ 136 h 254"/>
                <a:gd name="T38" fmla="*/ 344 w 351"/>
                <a:gd name="T39" fmla="*/ 160 h 254"/>
                <a:gd name="T40" fmla="*/ 330 w 351"/>
                <a:gd name="T41" fmla="*/ 182 h 254"/>
                <a:gd name="T42" fmla="*/ 327 w 351"/>
                <a:gd name="T43" fmla="*/ 188 h 254"/>
                <a:gd name="T44" fmla="*/ 315 w 351"/>
                <a:gd name="T45" fmla="*/ 175 h 254"/>
                <a:gd name="T46" fmla="*/ 302 w 351"/>
                <a:gd name="T47" fmla="*/ 164 h 254"/>
                <a:gd name="T48" fmla="*/ 282 w 351"/>
                <a:gd name="T49" fmla="*/ 155 h 254"/>
                <a:gd name="T50" fmla="*/ 273 w 351"/>
                <a:gd name="T51" fmla="*/ 151 h 254"/>
                <a:gd name="T52" fmla="*/ 245 w 351"/>
                <a:gd name="T53" fmla="*/ 128 h 254"/>
                <a:gd name="T54" fmla="*/ 229 w 351"/>
                <a:gd name="T55" fmla="*/ 115 h 254"/>
                <a:gd name="T56" fmla="*/ 209 w 351"/>
                <a:gd name="T57" fmla="*/ 109 h 254"/>
                <a:gd name="T58" fmla="*/ 197 w 351"/>
                <a:gd name="T59" fmla="*/ 112 h 254"/>
                <a:gd name="T60" fmla="*/ 176 w 351"/>
                <a:gd name="T61" fmla="*/ 122 h 254"/>
                <a:gd name="T62" fmla="*/ 149 w 351"/>
                <a:gd name="T63" fmla="*/ 145 h 254"/>
                <a:gd name="T64" fmla="*/ 134 w 351"/>
                <a:gd name="T65" fmla="*/ 155 h 254"/>
                <a:gd name="T66" fmla="*/ 127 w 351"/>
                <a:gd name="T67" fmla="*/ 160 h 254"/>
                <a:gd name="T68" fmla="*/ 101 w 351"/>
                <a:gd name="T69" fmla="*/ 179 h 254"/>
                <a:gd name="T70" fmla="*/ 88 w 351"/>
                <a:gd name="T71" fmla="*/ 196 h 254"/>
                <a:gd name="T72" fmla="*/ 82 w 351"/>
                <a:gd name="T73" fmla="*/ 209 h 254"/>
                <a:gd name="T74" fmla="*/ 82 w 351"/>
                <a:gd name="T75" fmla="*/ 211 h 254"/>
                <a:gd name="T76" fmla="*/ 76 w 351"/>
                <a:gd name="T77" fmla="*/ 191 h 254"/>
                <a:gd name="T78" fmla="*/ 65 w 351"/>
                <a:gd name="T79" fmla="*/ 173 h 254"/>
                <a:gd name="T80" fmla="*/ 58 w 351"/>
                <a:gd name="T81" fmla="*/ 167 h 254"/>
                <a:gd name="T82" fmla="*/ 47 w 351"/>
                <a:gd name="T83" fmla="*/ 164 h 254"/>
                <a:gd name="T84" fmla="*/ 43 w 351"/>
                <a:gd name="T85" fmla="*/ 166 h 254"/>
                <a:gd name="T86" fmla="*/ 32 w 351"/>
                <a:gd name="T87" fmla="*/ 173 h 254"/>
                <a:gd name="T88" fmla="*/ 21 w 351"/>
                <a:gd name="T89" fmla="*/ 193 h 254"/>
                <a:gd name="T90" fmla="*/ 7 w 351"/>
                <a:gd name="T91" fmla="*/ 226 h 254"/>
                <a:gd name="T92" fmla="*/ 0 w 351"/>
                <a:gd name="T93"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1" h="254">
                  <a:moveTo>
                    <a:pt x="0" y="254"/>
                  </a:moveTo>
                  <a:lnTo>
                    <a:pt x="0" y="254"/>
                  </a:lnTo>
                  <a:lnTo>
                    <a:pt x="12" y="202"/>
                  </a:lnTo>
                  <a:lnTo>
                    <a:pt x="22" y="160"/>
                  </a:lnTo>
                  <a:lnTo>
                    <a:pt x="26" y="143"/>
                  </a:lnTo>
                  <a:lnTo>
                    <a:pt x="32" y="133"/>
                  </a:lnTo>
                  <a:lnTo>
                    <a:pt x="32" y="133"/>
                  </a:lnTo>
                  <a:lnTo>
                    <a:pt x="37" y="122"/>
                  </a:lnTo>
                  <a:lnTo>
                    <a:pt x="43" y="109"/>
                  </a:lnTo>
                  <a:lnTo>
                    <a:pt x="50" y="92"/>
                  </a:lnTo>
                  <a:lnTo>
                    <a:pt x="59" y="74"/>
                  </a:lnTo>
                  <a:lnTo>
                    <a:pt x="70" y="56"/>
                  </a:lnTo>
                  <a:lnTo>
                    <a:pt x="77" y="47"/>
                  </a:lnTo>
                  <a:lnTo>
                    <a:pt x="85" y="40"/>
                  </a:lnTo>
                  <a:lnTo>
                    <a:pt x="94" y="32"/>
                  </a:lnTo>
                  <a:lnTo>
                    <a:pt x="104" y="26"/>
                  </a:lnTo>
                  <a:lnTo>
                    <a:pt x="115" y="20"/>
                  </a:lnTo>
                  <a:lnTo>
                    <a:pt x="128" y="16"/>
                  </a:lnTo>
                  <a:lnTo>
                    <a:pt x="128" y="16"/>
                  </a:lnTo>
                  <a:lnTo>
                    <a:pt x="154" y="9"/>
                  </a:lnTo>
                  <a:lnTo>
                    <a:pt x="175" y="4"/>
                  </a:lnTo>
                  <a:lnTo>
                    <a:pt x="193" y="1"/>
                  </a:lnTo>
                  <a:lnTo>
                    <a:pt x="209" y="0"/>
                  </a:lnTo>
                  <a:lnTo>
                    <a:pt x="233" y="0"/>
                  </a:lnTo>
                  <a:lnTo>
                    <a:pt x="246" y="0"/>
                  </a:lnTo>
                  <a:lnTo>
                    <a:pt x="246" y="0"/>
                  </a:lnTo>
                  <a:lnTo>
                    <a:pt x="255" y="4"/>
                  </a:lnTo>
                  <a:lnTo>
                    <a:pt x="269" y="15"/>
                  </a:lnTo>
                  <a:lnTo>
                    <a:pt x="285" y="28"/>
                  </a:lnTo>
                  <a:lnTo>
                    <a:pt x="305" y="46"/>
                  </a:lnTo>
                  <a:lnTo>
                    <a:pt x="323" y="65"/>
                  </a:lnTo>
                  <a:lnTo>
                    <a:pt x="338" y="85"/>
                  </a:lnTo>
                  <a:lnTo>
                    <a:pt x="344" y="95"/>
                  </a:lnTo>
                  <a:lnTo>
                    <a:pt x="348" y="104"/>
                  </a:lnTo>
                  <a:lnTo>
                    <a:pt x="351" y="113"/>
                  </a:lnTo>
                  <a:lnTo>
                    <a:pt x="351" y="121"/>
                  </a:lnTo>
                  <a:lnTo>
                    <a:pt x="351" y="121"/>
                  </a:lnTo>
                  <a:lnTo>
                    <a:pt x="351" y="136"/>
                  </a:lnTo>
                  <a:lnTo>
                    <a:pt x="348" y="148"/>
                  </a:lnTo>
                  <a:lnTo>
                    <a:pt x="344" y="160"/>
                  </a:lnTo>
                  <a:lnTo>
                    <a:pt x="339" y="169"/>
                  </a:lnTo>
                  <a:lnTo>
                    <a:pt x="330" y="182"/>
                  </a:lnTo>
                  <a:lnTo>
                    <a:pt x="327" y="188"/>
                  </a:lnTo>
                  <a:lnTo>
                    <a:pt x="327" y="188"/>
                  </a:lnTo>
                  <a:lnTo>
                    <a:pt x="324" y="184"/>
                  </a:lnTo>
                  <a:lnTo>
                    <a:pt x="315" y="175"/>
                  </a:lnTo>
                  <a:lnTo>
                    <a:pt x="309" y="170"/>
                  </a:lnTo>
                  <a:lnTo>
                    <a:pt x="302" y="164"/>
                  </a:lnTo>
                  <a:lnTo>
                    <a:pt x="293" y="160"/>
                  </a:lnTo>
                  <a:lnTo>
                    <a:pt x="282" y="155"/>
                  </a:lnTo>
                  <a:lnTo>
                    <a:pt x="282" y="155"/>
                  </a:lnTo>
                  <a:lnTo>
                    <a:pt x="273" y="151"/>
                  </a:lnTo>
                  <a:lnTo>
                    <a:pt x="263" y="143"/>
                  </a:lnTo>
                  <a:lnTo>
                    <a:pt x="245" y="128"/>
                  </a:lnTo>
                  <a:lnTo>
                    <a:pt x="238" y="121"/>
                  </a:lnTo>
                  <a:lnTo>
                    <a:pt x="229" y="115"/>
                  </a:lnTo>
                  <a:lnTo>
                    <a:pt x="218" y="110"/>
                  </a:lnTo>
                  <a:lnTo>
                    <a:pt x="209" y="109"/>
                  </a:lnTo>
                  <a:lnTo>
                    <a:pt x="209" y="109"/>
                  </a:lnTo>
                  <a:lnTo>
                    <a:pt x="197" y="112"/>
                  </a:lnTo>
                  <a:lnTo>
                    <a:pt x="187" y="116"/>
                  </a:lnTo>
                  <a:lnTo>
                    <a:pt x="176" y="122"/>
                  </a:lnTo>
                  <a:lnTo>
                    <a:pt x="167" y="130"/>
                  </a:lnTo>
                  <a:lnTo>
                    <a:pt x="149" y="145"/>
                  </a:lnTo>
                  <a:lnTo>
                    <a:pt x="140" y="151"/>
                  </a:lnTo>
                  <a:lnTo>
                    <a:pt x="134" y="155"/>
                  </a:lnTo>
                  <a:lnTo>
                    <a:pt x="134" y="155"/>
                  </a:lnTo>
                  <a:lnTo>
                    <a:pt x="127" y="160"/>
                  </a:lnTo>
                  <a:lnTo>
                    <a:pt x="118" y="164"/>
                  </a:lnTo>
                  <a:lnTo>
                    <a:pt x="101" y="179"/>
                  </a:lnTo>
                  <a:lnTo>
                    <a:pt x="94" y="188"/>
                  </a:lnTo>
                  <a:lnTo>
                    <a:pt x="88" y="196"/>
                  </a:lnTo>
                  <a:lnTo>
                    <a:pt x="83" y="203"/>
                  </a:lnTo>
                  <a:lnTo>
                    <a:pt x="82" y="209"/>
                  </a:lnTo>
                  <a:lnTo>
                    <a:pt x="82" y="209"/>
                  </a:lnTo>
                  <a:lnTo>
                    <a:pt x="82" y="211"/>
                  </a:lnTo>
                  <a:lnTo>
                    <a:pt x="80" y="208"/>
                  </a:lnTo>
                  <a:lnTo>
                    <a:pt x="76" y="191"/>
                  </a:lnTo>
                  <a:lnTo>
                    <a:pt x="71" y="182"/>
                  </a:lnTo>
                  <a:lnTo>
                    <a:pt x="65" y="173"/>
                  </a:lnTo>
                  <a:lnTo>
                    <a:pt x="61" y="170"/>
                  </a:lnTo>
                  <a:lnTo>
                    <a:pt x="58" y="167"/>
                  </a:lnTo>
                  <a:lnTo>
                    <a:pt x="53" y="166"/>
                  </a:lnTo>
                  <a:lnTo>
                    <a:pt x="47" y="164"/>
                  </a:lnTo>
                  <a:lnTo>
                    <a:pt x="47" y="164"/>
                  </a:lnTo>
                  <a:lnTo>
                    <a:pt x="43" y="166"/>
                  </a:lnTo>
                  <a:lnTo>
                    <a:pt x="37" y="169"/>
                  </a:lnTo>
                  <a:lnTo>
                    <a:pt x="32" y="173"/>
                  </a:lnTo>
                  <a:lnTo>
                    <a:pt x="28" y="179"/>
                  </a:lnTo>
                  <a:lnTo>
                    <a:pt x="21" y="193"/>
                  </a:lnTo>
                  <a:lnTo>
                    <a:pt x="13" y="209"/>
                  </a:lnTo>
                  <a:lnTo>
                    <a:pt x="7" y="226"/>
                  </a:lnTo>
                  <a:lnTo>
                    <a:pt x="4" y="241"/>
                  </a:lnTo>
                  <a:lnTo>
                    <a:pt x="0" y="254"/>
                  </a:lnTo>
                  <a:lnTo>
                    <a:pt x="0" y="254"/>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2227345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1;p14">
            <a:extLst>
              <a:ext uri="{FF2B5EF4-FFF2-40B4-BE49-F238E27FC236}">
                <a16:creationId xmlns:a16="http://schemas.microsoft.com/office/drawing/2014/main" id="{E1AC510D-6413-4C55-8D9E-2ADF8924F6B2}"/>
              </a:ext>
            </a:extLst>
          </p:cNvPr>
          <p:cNvPicPr preferRelativeResize="0"/>
          <p:nvPr/>
        </p:nvPicPr>
        <p:blipFill>
          <a:blip r:embed="rId2">
            <a:alphaModFix/>
          </a:blip>
          <a:stretch>
            <a:fillRect/>
          </a:stretch>
        </p:blipFill>
        <p:spPr>
          <a:xfrm>
            <a:off x="-677332" y="-381000"/>
            <a:ext cx="13546652" cy="7620000"/>
          </a:xfrm>
          <a:prstGeom prst="rect">
            <a:avLst/>
          </a:prstGeom>
          <a:noFill/>
          <a:ln>
            <a:noFill/>
          </a:ln>
        </p:spPr>
      </p:pic>
      <p:grpSp>
        <p:nvGrpSpPr>
          <p:cNvPr id="3" name="Group 37">
            <a:extLst>
              <a:ext uri="{FF2B5EF4-FFF2-40B4-BE49-F238E27FC236}">
                <a16:creationId xmlns:a16="http://schemas.microsoft.com/office/drawing/2014/main" id="{248605FB-DC94-4703-8FB1-3098E99BAE96}"/>
              </a:ext>
            </a:extLst>
          </p:cNvPr>
          <p:cNvGrpSpPr/>
          <p:nvPr/>
        </p:nvGrpSpPr>
        <p:grpSpPr>
          <a:xfrm>
            <a:off x="1524000" y="2342250"/>
            <a:ext cx="3634740" cy="3710340"/>
            <a:chOff x="0" y="1980000"/>
            <a:chExt cx="4846320" cy="4947120"/>
          </a:xfrm>
        </p:grpSpPr>
        <p:sp>
          <p:nvSpPr>
            <p:cNvPr id="4" name="Line">
              <a:extLst>
                <a:ext uri="{FF2B5EF4-FFF2-40B4-BE49-F238E27FC236}">
                  <a16:creationId xmlns:a16="http://schemas.microsoft.com/office/drawing/2014/main" id="{7FDB1CB7-7567-40C7-AFA0-456C71C83BB3}"/>
                </a:ext>
              </a:extLst>
            </p:cNvPr>
            <p:cNvSpPr/>
            <p:nvPr/>
          </p:nvSpPr>
          <p:spPr>
            <a:xfrm>
              <a:off x="3009960" y="3628800"/>
              <a:ext cx="12240" cy="3298320"/>
            </a:xfrm>
            <a:prstGeom prst="line">
              <a:avLst/>
            </a:prstGeom>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endParaRPr lang="pt-BR" sz="2250" spc="-1">
                <a:solidFill>
                  <a:srgbClr val="FFFFFF"/>
                </a:solidFill>
                <a:latin typeface="Calibri"/>
              </a:endParaRPr>
            </a:p>
          </p:txBody>
        </p:sp>
        <p:sp>
          <p:nvSpPr>
            <p:cNvPr id="5" name="Freeform: Shape 22">
              <a:extLst>
                <a:ext uri="{FF2B5EF4-FFF2-40B4-BE49-F238E27FC236}">
                  <a16:creationId xmlns:a16="http://schemas.microsoft.com/office/drawing/2014/main" id="{5867AF0E-3A65-4DB6-9ACD-E22E3E76BDC5}"/>
                </a:ext>
              </a:extLst>
            </p:cNvPr>
            <p:cNvSpPr/>
            <p:nvPr/>
          </p:nvSpPr>
          <p:spPr>
            <a:xfrm>
              <a:off x="1955160" y="2178000"/>
              <a:ext cx="937080" cy="2537640"/>
            </a:xfrm>
            <a:custGeom>
              <a:avLst/>
              <a:gdLst>
                <a:gd name="textAreaLeft" fmla="*/ 0 w 937080"/>
                <a:gd name="textAreaRight" fmla="*/ 938160 w 937080"/>
                <a:gd name="textAreaTop" fmla="*/ 0 h 2537640"/>
                <a:gd name="textAreaBottom" fmla="*/ 2538720 h 2537640"/>
              </a:gdLst>
              <a:ahLst/>
              <a:cxnLst/>
              <a:rect l="textAreaLeft" t="textAreaTop" r="textAreaRight" b="textAreaBottom"/>
              <a:pathLst>
                <a:path w="1176607" h="2995546">
                  <a:moveTo>
                    <a:pt x="1030463" y="2529294"/>
                  </a:moveTo>
                  <a:cubicBezTo>
                    <a:pt x="1034356" y="2556527"/>
                    <a:pt x="1038249" y="2587660"/>
                    <a:pt x="1038249" y="2614894"/>
                  </a:cubicBezTo>
                  <a:lnTo>
                    <a:pt x="1038249" y="2735526"/>
                  </a:lnTo>
                  <a:cubicBezTo>
                    <a:pt x="1038249" y="2762782"/>
                    <a:pt x="1042142" y="2790015"/>
                    <a:pt x="1049928" y="2813370"/>
                  </a:cubicBezTo>
                  <a:lnTo>
                    <a:pt x="968208" y="2953436"/>
                  </a:lnTo>
                  <a:cubicBezTo>
                    <a:pt x="944861" y="2992370"/>
                    <a:pt x="898167" y="3007925"/>
                    <a:pt x="859248" y="2984570"/>
                  </a:cubicBezTo>
                  <a:cubicBezTo>
                    <a:pt x="820340" y="2961236"/>
                    <a:pt x="804768" y="2914526"/>
                    <a:pt x="828115" y="2875615"/>
                  </a:cubicBezTo>
                  <a:close/>
                  <a:moveTo>
                    <a:pt x="657923" y="2023434"/>
                  </a:moveTo>
                  <a:cubicBezTo>
                    <a:pt x="685162" y="2070137"/>
                    <a:pt x="712400" y="2116821"/>
                    <a:pt x="743530" y="2159628"/>
                  </a:cubicBezTo>
                  <a:lnTo>
                    <a:pt x="315496" y="2408673"/>
                  </a:lnTo>
                  <a:cubicBezTo>
                    <a:pt x="276584" y="2432015"/>
                    <a:pt x="229889" y="2420344"/>
                    <a:pt x="206542" y="2381434"/>
                  </a:cubicBezTo>
                  <a:cubicBezTo>
                    <a:pt x="183195" y="2342525"/>
                    <a:pt x="194868" y="2295821"/>
                    <a:pt x="233780" y="2272479"/>
                  </a:cubicBezTo>
                  <a:close/>
                  <a:moveTo>
                    <a:pt x="77818" y="1439755"/>
                  </a:moveTo>
                  <a:lnTo>
                    <a:pt x="544778" y="1439755"/>
                  </a:lnTo>
                  <a:cubicBezTo>
                    <a:pt x="544778" y="1451428"/>
                    <a:pt x="544778" y="1463102"/>
                    <a:pt x="544778" y="1474776"/>
                  </a:cubicBezTo>
                  <a:cubicBezTo>
                    <a:pt x="544778" y="1517579"/>
                    <a:pt x="544778" y="1560382"/>
                    <a:pt x="552555" y="1595403"/>
                  </a:cubicBezTo>
                  <a:lnTo>
                    <a:pt x="77818" y="1595403"/>
                  </a:lnTo>
                  <a:cubicBezTo>
                    <a:pt x="35021" y="1595403"/>
                    <a:pt x="0" y="1560382"/>
                    <a:pt x="0" y="1517579"/>
                  </a:cubicBezTo>
                  <a:cubicBezTo>
                    <a:pt x="0" y="1474776"/>
                    <a:pt x="35021" y="1439755"/>
                    <a:pt x="77818" y="1439755"/>
                  </a:cubicBezTo>
                  <a:close/>
                  <a:moveTo>
                    <a:pt x="252433" y="625428"/>
                  </a:moveTo>
                  <a:cubicBezTo>
                    <a:pt x="271891" y="620077"/>
                    <a:pt x="293294" y="622021"/>
                    <a:pt x="312746" y="633694"/>
                  </a:cubicBezTo>
                  <a:lnTo>
                    <a:pt x="697991" y="855492"/>
                  </a:lnTo>
                  <a:cubicBezTo>
                    <a:pt x="670738" y="902202"/>
                    <a:pt x="647410" y="948894"/>
                    <a:pt x="624057" y="995587"/>
                  </a:cubicBezTo>
                  <a:lnTo>
                    <a:pt x="234912" y="769901"/>
                  </a:lnTo>
                  <a:cubicBezTo>
                    <a:pt x="196007" y="746537"/>
                    <a:pt x="184331" y="699845"/>
                    <a:pt x="203784" y="660929"/>
                  </a:cubicBezTo>
                  <a:cubicBezTo>
                    <a:pt x="215460" y="643424"/>
                    <a:pt x="232974" y="630778"/>
                    <a:pt x="252433" y="625428"/>
                  </a:cubicBezTo>
                  <a:close/>
                  <a:moveTo>
                    <a:pt x="917357" y="3187"/>
                  </a:moveTo>
                  <a:cubicBezTo>
                    <a:pt x="936326" y="9025"/>
                    <a:pt x="952863" y="22643"/>
                    <a:pt x="962592" y="42094"/>
                  </a:cubicBezTo>
                  <a:lnTo>
                    <a:pt x="1176607" y="411778"/>
                  </a:lnTo>
                  <a:cubicBezTo>
                    <a:pt x="1129919" y="435127"/>
                    <a:pt x="1083214" y="462365"/>
                    <a:pt x="1040411" y="493490"/>
                  </a:cubicBezTo>
                  <a:lnTo>
                    <a:pt x="826396" y="119918"/>
                  </a:lnTo>
                  <a:cubicBezTo>
                    <a:pt x="806937" y="81018"/>
                    <a:pt x="818609" y="34318"/>
                    <a:pt x="857527" y="10968"/>
                  </a:cubicBezTo>
                  <a:cubicBezTo>
                    <a:pt x="876986" y="-706"/>
                    <a:pt x="898387" y="-2650"/>
                    <a:pt x="917357" y="3187"/>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6" name="Shape">
              <a:extLst>
                <a:ext uri="{FF2B5EF4-FFF2-40B4-BE49-F238E27FC236}">
                  <a16:creationId xmlns:a16="http://schemas.microsoft.com/office/drawing/2014/main" id="{AA90D98F-F353-4330-8719-8312A5A8177F}"/>
                </a:ext>
              </a:extLst>
            </p:cNvPr>
            <p:cNvSpPr/>
            <p:nvPr/>
          </p:nvSpPr>
          <p:spPr>
            <a:xfrm>
              <a:off x="3258360" y="1980000"/>
              <a:ext cx="122760" cy="424080"/>
            </a:xfrm>
            <a:custGeom>
              <a:avLst/>
              <a:gdLst>
                <a:gd name="textAreaLeft" fmla="*/ 0 w 122760"/>
                <a:gd name="textAreaRight" fmla="*/ 123840 w 122760"/>
                <a:gd name="textAreaTop" fmla="*/ 0 h 424080"/>
                <a:gd name="textAreaBottom" fmla="*/ 425160 h 424080"/>
              </a:gdLst>
              <a:ahLst/>
              <a:cxnLst/>
              <a:rect l="textAreaLeft" t="textAreaTop" r="textAreaRight" b="textAreaBottom"/>
              <a:pathLst>
                <a:path w="21600" h="21600">
                  <a:moveTo>
                    <a:pt x="10800" y="0"/>
                  </a:moveTo>
                  <a:cubicBezTo>
                    <a:pt x="4860" y="0"/>
                    <a:pt x="0" y="1507"/>
                    <a:pt x="0" y="3349"/>
                  </a:cubicBezTo>
                  <a:lnTo>
                    <a:pt x="0" y="21600"/>
                  </a:lnTo>
                  <a:cubicBezTo>
                    <a:pt x="3780" y="21600"/>
                    <a:pt x="7560" y="21433"/>
                    <a:pt x="10800" y="21433"/>
                  </a:cubicBezTo>
                  <a:cubicBezTo>
                    <a:pt x="14580" y="21433"/>
                    <a:pt x="18360" y="21433"/>
                    <a:pt x="21600" y="21600"/>
                  </a:cubicBezTo>
                  <a:lnTo>
                    <a:pt x="21600" y="3349"/>
                  </a:lnTo>
                  <a:cubicBezTo>
                    <a:pt x="21600" y="1674"/>
                    <a:pt x="16740" y="0"/>
                    <a:pt x="10800" y="0"/>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7" name="Freeform: Shape 24">
              <a:extLst>
                <a:ext uri="{FF2B5EF4-FFF2-40B4-BE49-F238E27FC236}">
                  <a16:creationId xmlns:a16="http://schemas.microsoft.com/office/drawing/2014/main" id="{DA3E8C1E-24DB-4ECD-A031-83B9DE3FF880}"/>
                </a:ext>
              </a:extLst>
            </p:cNvPr>
            <p:cNvSpPr/>
            <p:nvPr/>
          </p:nvSpPr>
          <p:spPr>
            <a:xfrm>
              <a:off x="3910320" y="2112120"/>
              <a:ext cx="936000" cy="2539440"/>
            </a:xfrm>
            <a:custGeom>
              <a:avLst/>
              <a:gdLst>
                <a:gd name="textAreaLeft" fmla="*/ 0 w 936000"/>
                <a:gd name="textAreaRight" fmla="*/ 937080 w 936000"/>
                <a:gd name="textAreaTop" fmla="*/ 0 h 2539440"/>
                <a:gd name="textAreaBottom" fmla="*/ 2540520 h 2539440"/>
              </a:gdLst>
              <a:ahLst/>
              <a:cxnLst/>
              <a:rect l="textAreaLeft" t="textAreaTop" r="textAreaRight" b="textAreaBottom"/>
              <a:pathLst>
                <a:path w="1175148" h="2997705">
                  <a:moveTo>
                    <a:pt x="175105" y="2529295"/>
                  </a:moveTo>
                  <a:lnTo>
                    <a:pt x="377446" y="2879511"/>
                  </a:lnTo>
                  <a:cubicBezTo>
                    <a:pt x="396903" y="2918422"/>
                    <a:pt x="385231" y="2965110"/>
                    <a:pt x="346318" y="2988465"/>
                  </a:cubicBezTo>
                  <a:cubicBezTo>
                    <a:pt x="307404" y="3007920"/>
                    <a:pt x="260706" y="2996243"/>
                    <a:pt x="237362" y="2957332"/>
                  </a:cubicBezTo>
                  <a:lnTo>
                    <a:pt x="155648" y="2817246"/>
                  </a:lnTo>
                  <a:cubicBezTo>
                    <a:pt x="163433" y="2790013"/>
                    <a:pt x="167320" y="2766658"/>
                    <a:pt x="167320" y="2739425"/>
                  </a:cubicBezTo>
                  <a:lnTo>
                    <a:pt x="167320" y="2614894"/>
                  </a:lnTo>
                  <a:cubicBezTo>
                    <a:pt x="167320" y="2583783"/>
                    <a:pt x="171218" y="2556528"/>
                    <a:pt x="175105" y="2529295"/>
                  </a:cubicBezTo>
                  <a:close/>
                  <a:moveTo>
                    <a:pt x="513637" y="2023438"/>
                  </a:moveTo>
                  <a:lnTo>
                    <a:pt x="937777" y="2268583"/>
                  </a:lnTo>
                  <a:cubicBezTo>
                    <a:pt x="976689" y="2291925"/>
                    <a:pt x="988363" y="2338627"/>
                    <a:pt x="965015" y="2381433"/>
                  </a:cubicBezTo>
                  <a:cubicBezTo>
                    <a:pt x="941668" y="2416446"/>
                    <a:pt x="894974" y="2432013"/>
                    <a:pt x="856062" y="2408671"/>
                  </a:cubicBezTo>
                  <a:lnTo>
                    <a:pt x="428030" y="2159630"/>
                  </a:lnTo>
                  <a:cubicBezTo>
                    <a:pt x="459160" y="2116824"/>
                    <a:pt x="490289" y="2070140"/>
                    <a:pt x="513637" y="2023438"/>
                  </a:cubicBezTo>
                  <a:close/>
                  <a:moveTo>
                    <a:pt x="630370" y="1439759"/>
                  </a:moveTo>
                  <a:lnTo>
                    <a:pt x="1097330" y="1439759"/>
                  </a:lnTo>
                  <a:cubicBezTo>
                    <a:pt x="1140128" y="1439759"/>
                    <a:pt x="1175148" y="1478669"/>
                    <a:pt x="1175148" y="1521471"/>
                  </a:cubicBezTo>
                  <a:cubicBezTo>
                    <a:pt x="1175148" y="1564281"/>
                    <a:pt x="1140128" y="1599299"/>
                    <a:pt x="1097330" y="1599299"/>
                  </a:cubicBezTo>
                  <a:lnTo>
                    <a:pt x="622593" y="1599299"/>
                  </a:lnTo>
                  <a:cubicBezTo>
                    <a:pt x="626482" y="1560389"/>
                    <a:pt x="630370" y="1517586"/>
                    <a:pt x="630370" y="1474776"/>
                  </a:cubicBezTo>
                  <a:cubicBezTo>
                    <a:pt x="630370" y="1463106"/>
                    <a:pt x="630370" y="1451429"/>
                    <a:pt x="630370" y="1439759"/>
                  </a:cubicBezTo>
                  <a:close/>
                  <a:moveTo>
                    <a:pt x="912500" y="585950"/>
                  </a:moveTo>
                  <a:cubicBezTo>
                    <a:pt x="931956" y="590815"/>
                    <a:pt x="949466" y="603460"/>
                    <a:pt x="961135" y="622908"/>
                  </a:cubicBezTo>
                  <a:cubicBezTo>
                    <a:pt x="984497" y="661823"/>
                    <a:pt x="972828" y="708514"/>
                    <a:pt x="933915" y="731860"/>
                  </a:cubicBezTo>
                  <a:lnTo>
                    <a:pt x="540885" y="957556"/>
                  </a:lnTo>
                  <a:cubicBezTo>
                    <a:pt x="521429" y="910865"/>
                    <a:pt x="494186" y="864174"/>
                    <a:pt x="466942" y="817466"/>
                  </a:cubicBezTo>
                  <a:lnTo>
                    <a:pt x="852185" y="595675"/>
                  </a:lnTo>
                  <a:cubicBezTo>
                    <a:pt x="871641" y="584002"/>
                    <a:pt x="893044" y="581086"/>
                    <a:pt x="912500" y="585950"/>
                  </a:cubicBezTo>
                  <a:close/>
                  <a:moveTo>
                    <a:pt x="262659" y="3187"/>
                  </a:moveTo>
                  <a:cubicBezTo>
                    <a:pt x="282114" y="-2650"/>
                    <a:pt x="303512" y="-706"/>
                    <a:pt x="322960" y="10969"/>
                  </a:cubicBezTo>
                  <a:cubicBezTo>
                    <a:pt x="361876" y="34318"/>
                    <a:pt x="377445" y="81018"/>
                    <a:pt x="350203" y="119919"/>
                  </a:cubicBezTo>
                  <a:lnTo>
                    <a:pt x="136195" y="493493"/>
                  </a:lnTo>
                  <a:cubicBezTo>
                    <a:pt x="93382" y="462368"/>
                    <a:pt x="46691" y="435130"/>
                    <a:pt x="0" y="411780"/>
                  </a:cubicBezTo>
                  <a:lnTo>
                    <a:pt x="214008" y="42094"/>
                  </a:lnTo>
                  <a:cubicBezTo>
                    <a:pt x="225690" y="22643"/>
                    <a:pt x="243203" y="9025"/>
                    <a:pt x="262659" y="3187"/>
                  </a:cubicBezTo>
                  <a:close/>
                </a:path>
              </a:pathLst>
            </a:custGeom>
            <a:solidFill>
              <a:schemeClr val="accent3">
                <a:lumMod val="50000"/>
              </a:schemeClr>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8" name="Shape">
              <a:extLst>
                <a:ext uri="{FF2B5EF4-FFF2-40B4-BE49-F238E27FC236}">
                  <a16:creationId xmlns:a16="http://schemas.microsoft.com/office/drawing/2014/main" id="{956EB41C-8E55-406F-A7A5-C2ED4F7C102C}"/>
                </a:ext>
              </a:extLst>
            </p:cNvPr>
            <p:cNvSpPr/>
            <p:nvPr/>
          </p:nvSpPr>
          <p:spPr>
            <a:xfrm>
              <a:off x="3475800" y="2574000"/>
              <a:ext cx="793080" cy="2017080"/>
            </a:xfrm>
            <a:custGeom>
              <a:avLst/>
              <a:gdLst>
                <a:gd name="textAreaLeft" fmla="*/ 0 w 793080"/>
                <a:gd name="textAreaRight" fmla="*/ 794160 w 793080"/>
                <a:gd name="textAreaTop" fmla="*/ 0 h 2017080"/>
                <a:gd name="textAreaBottom" fmla="*/ 2018160 h 2017080"/>
              </a:gdLst>
              <a:ahLst/>
              <a:cxnLst/>
              <a:rect l="textAreaLeft" t="textAreaTop" r="textAreaRight" b="textAreaBottom"/>
              <a:pathLst>
                <a:path w="21516" h="21600">
                  <a:moveTo>
                    <a:pt x="0" y="0"/>
                  </a:moveTo>
                  <a:lnTo>
                    <a:pt x="0" y="3035"/>
                  </a:lnTo>
                  <a:cubicBezTo>
                    <a:pt x="7648" y="3600"/>
                    <a:pt x="13447" y="6106"/>
                    <a:pt x="13447" y="9141"/>
                  </a:cubicBezTo>
                  <a:cubicBezTo>
                    <a:pt x="13447" y="10906"/>
                    <a:pt x="11514" y="13200"/>
                    <a:pt x="8405" y="14329"/>
                  </a:cubicBezTo>
                  <a:cubicBezTo>
                    <a:pt x="6303" y="15106"/>
                    <a:pt x="5211" y="16024"/>
                    <a:pt x="5211" y="17118"/>
                  </a:cubicBezTo>
                  <a:lnTo>
                    <a:pt x="5211" y="21600"/>
                  </a:lnTo>
                  <a:lnTo>
                    <a:pt x="8993" y="21600"/>
                  </a:lnTo>
                  <a:cubicBezTo>
                    <a:pt x="10001" y="21600"/>
                    <a:pt x="10842" y="21247"/>
                    <a:pt x="10842" y="20824"/>
                  </a:cubicBezTo>
                  <a:lnTo>
                    <a:pt x="10842" y="19694"/>
                  </a:lnTo>
                  <a:cubicBezTo>
                    <a:pt x="10842" y="18106"/>
                    <a:pt x="12187" y="16729"/>
                    <a:pt x="14960" y="15635"/>
                  </a:cubicBezTo>
                  <a:cubicBezTo>
                    <a:pt x="18994" y="13976"/>
                    <a:pt x="21516" y="11682"/>
                    <a:pt x="21516" y="9106"/>
                  </a:cubicBezTo>
                  <a:cubicBezTo>
                    <a:pt x="21600" y="4094"/>
                    <a:pt x="1193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0000"/>
                </a:solidFill>
                <a:latin typeface="Calibri"/>
              </a:endParaRPr>
            </a:p>
          </p:txBody>
        </p:sp>
        <p:sp>
          <p:nvSpPr>
            <p:cNvPr id="9" name="Shape">
              <a:extLst>
                <a:ext uri="{FF2B5EF4-FFF2-40B4-BE49-F238E27FC236}">
                  <a16:creationId xmlns:a16="http://schemas.microsoft.com/office/drawing/2014/main" id="{0D145796-1B32-4774-96E4-9A2DBB22BA09}"/>
                </a:ext>
              </a:extLst>
            </p:cNvPr>
            <p:cNvSpPr/>
            <p:nvPr/>
          </p:nvSpPr>
          <p:spPr>
            <a:xfrm>
              <a:off x="3630960" y="4717440"/>
              <a:ext cx="299520" cy="635040"/>
            </a:xfrm>
            <a:custGeom>
              <a:avLst/>
              <a:gdLst>
                <a:gd name="textAreaLeft" fmla="*/ 0 w 299520"/>
                <a:gd name="textAreaRight" fmla="*/ 300600 w 299520"/>
                <a:gd name="textAreaTop" fmla="*/ 0 h 635040"/>
                <a:gd name="textAreaBottom" fmla="*/ 636120 h 635040"/>
              </a:gdLst>
              <a:ahLst/>
              <a:cxnLst/>
              <a:rect l="textAreaLeft" t="textAreaTop" r="textAreaRight" b="textAreaBottom"/>
              <a:pathLst>
                <a:path w="21600" h="21600">
                  <a:moveTo>
                    <a:pt x="0" y="0"/>
                  </a:moveTo>
                  <a:lnTo>
                    <a:pt x="0" y="21600"/>
                  </a:lnTo>
                  <a:cubicBezTo>
                    <a:pt x="11802" y="21600"/>
                    <a:pt x="21600" y="16788"/>
                    <a:pt x="21600" y="10744"/>
                  </a:cubicBezTo>
                  <a:cubicBezTo>
                    <a:pt x="21600" y="4812"/>
                    <a:pt x="1202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grpSp>
          <p:nvGrpSpPr>
            <p:cNvPr id="10" name="Group 27">
              <a:extLst>
                <a:ext uri="{FF2B5EF4-FFF2-40B4-BE49-F238E27FC236}">
                  <a16:creationId xmlns:a16="http://schemas.microsoft.com/office/drawing/2014/main" id="{DE81320C-3316-4A26-BAFF-94D3B627658E}"/>
                </a:ext>
              </a:extLst>
            </p:cNvPr>
            <p:cNvGrpSpPr/>
            <p:nvPr/>
          </p:nvGrpSpPr>
          <p:grpSpPr>
            <a:xfrm>
              <a:off x="0" y="4915440"/>
              <a:ext cx="3561480" cy="1938600"/>
              <a:chOff x="0" y="4915440"/>
              <a:chExt cx="3561480" cy="1938600"/>
            </a:xfrm>
          </p:grpSpPr>
          <p:sp>
            <p:nvSpPr>
              <p:cNvPr id="11" name="Shape">
                <a:extLst>
                  <a:ext uri="{FF2B5EF4-FFF2-40B4-BE49-F238E27FC236}">
                    <a16:creationId xmlns:a16="http://schemas.microsoft.com/office/drawing/2014/main" id="{300FF829-45D0-493C-BDD4-067C52B00ED5}"/>
                  </a:ext>
                </a:extLst>
              </p:cNvPr>
              <p:cNvSpPr/>
              <p:nvPr/>
            </p:nvSpPr>
            <p:spPr>
              <a:xfrm>
                <a:off x="2296440" y="4948560"/>
                <a:ext cx="1122120" cy="1212480"/>
              </a:xfrm>
              <a:custGeom>
                <a:avLst/>
                <a:gdLst>
                  <a:gd name="textAreaLeft" fmla="*/ 0 w 1122120"/>
                  <a:gd name="textAreaRight" fmla="*/ 1123200 w 1122120"/>
                  <a:gd name="textAreaTop" fmla="*/ 0 h 1212480"/>
                  <a:gd name="textAreaBottom" fmla="*/ 1213560 h 1212480"/>
                </a:gdLst>
                <a:ahLst/>
                <a:cxnLst/>
                <a:rect l="textAreaLeft" t="textAreaTop" r="textAreaRight" b="textAreaBottom"/>
                <a:pathLst>
                  <a:path w="21600" h="21600">
                    <a:moveTo>
                      <a:pt x="20287" y="470"/>
                    </a:moveTo>
                    <a:lnTo>
                      <a:pt x="20108" y="470"/>
                    </a:lnTo>
                    <a:cubicBezTo>
                      <a:pt x="19273" y="470"/>
                      <a:pt x="18497" y="822"/>
                      <a:pt x="17900" y="1467"/>
                    </a:cubicBezTo>
                    <a:cubicBezTo>
                      <a:pt x="17304" y="2113"/>
                      <a:pt x="17005" y="2876"/>
                      <a:pt x="17005" y="3757"/>
                    </a:cubicBezTo>
                    <a:lnTo>
                      <a:pt x="17065" y="6750"/>
                    </a:lnTo>
                    <a:lnTo>
                      <a:pt x="15573" y="9274"/>
                    </a:lnTo>
                    <a:lnTo>
                      <a:pt x="16289" y="5224"/>
                    </a:lnTo>
                    <a:lnTo>
                      <a:pt x="14141" y="0"/>
                    </a:lnTo>
                    <a:lnTo>
                      <a:pt x="14022" y="0"/>
                    </a:lnTo>
                    <a:cubicBezTo>
                      <a:pt x="13366" y="117"/>
                      <a:pt x="12829" y="528"/>
                      <a:pt x="12471" y="1115"/>
                    </a:cubicBezTo>
                    <a:cubicBezTo>
                      <a:pt x="12113" y="1702"/>
                      <a:pt x="11993" y="2348"/>
                      <a:pt x="12172" y="2993"/>
                    </a:cubicBezTo>
                    <a:lnTo>
                      <a:pt x="12709" y="5283"/>
                    </a:lnTo>
                    <a:lnTo>
                      <a:pt x="10979" y="10330"/>
                    </a:lnTo>
                    <a:lnTo>
                      <a:pt x="2267" y="11035"/>
                    </a:lnTo>
                    <a:lnTo>
                      <a:pt x="2148" y="13324"/>
                    </a:lnTo>
                    <a:lnTo>
                      <a:pt x="0" y="21600"/>
                    </a:lnTo>
                    <a:lnTo>
                      <a:pt x="2625" y="20661"/>
                    </a:lnTo>
                    <a:lnTo>
                      <a:pt x="14857" y="19135"/>
                    </a:lnTo>
                    <a:cubicBezTo>
                      <a:pt x="16409" y="18959"/>
                      <a:pt x="17543" y="17785"/>
                      <a:pt x="18139" y="16259"/>
                    </a:cubicBezTo>
                    <a:lnTo>
                      <a:pt x="21600" y="7630"/>
                    </a:lnTo>
                    <a:lnTo>
                      <a:pt x="20287" y="470"/>
                    </a:ln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12" name="Freeform: Shape 29">
                <a:extLst>
                  <a:ext uri="{FF2B5EF4-FFF2-40B4-BE49-F238E27FC236}">
                    <a16:creationId xmlns:a16="http://schemas.microsoft.com/office/drawing/2014/main" id="{ED8F16F7-3007-41FC-96CF-5F9D7A485677}"/>
                  </a:ext>
                </a:extLst>
              </p:cNvPr>
              <p:cNvSpPr/>
              <p:nvPr/>
            </p:nvSpPr>
            <p:spPr>
              <a:xfrm>
                <a:off x="558720" y="4915440"/>
                <a:ext cx="3002760" cy="1938240"/>
              </a:xfrm>
              <a:custGeom>
                <a:avLst/>
                <a:gdLst>
                  <a:gd name="textAreaLeft" fmla="*/ 0 w 3002760"/>
                  <a:gd name="textAreaRight" fmla="*/ 3003840 w 3002760"/>
                  <a:gd name="textAreaTop" fmla="*/ 0 h 1938240"/>
                  <a:gd name="textAreaBottom" fmla="*/ 1939320 h 1938240"/>
                </a:gdLst>
                <a:ahLst/>
                <a:cxnLst/>
                <a:rect l="textAreaLeft" t="textAreaTop" r="textAreaRight" b="textAreaBottom"/>
                <a:pathLst>
                  <a:path w="3766691" h="2288587">
                    <a:moveTo>
                      <a:pt x="2993432" y="403"/>
                    </a:moveTo>
                    <a:cubicBezTo>
                      <a:pt x="3020971" y="2958"/>
                      <a:pt x="3045788" y="17546"/>
                      <a:pt x="3066191" y="40935"/>
                    </a:cubicBezTo>
                    <a:cubicBezTo>
                      <a:pt x="3089559" y="72014"/>
                      <a:pt x="3097406" y="110969"/>
                      <a:pt x="3085722" y="149817"/>
                    </a:cubicBezTo>
                    <a:cubicBezTo>
                      <a:pt x="3074039" y="192658"/>
                      <a:pt x="3042998" y="231613"/>
                      <a:pt x="3000100" y="258807"/>
                    </a:cubicBezTo>
                    <a:lnTo>
                      <a:pt x="2751080" y="398875"/>
                    </a:lnTo>
                    <a:lnTo>
                      <a:pt x="2412601" y="476678"/>
                    </a:lnTo>
                    <a:cubicBezTo>
                      <a:pt x="2354182" y="488440"/>
                      <a:pt x="2311458" y="531173"/>
                      <a:pt x="2299774" y="589553"/>
                    </a:cubicBezTo>
                    <a:cubicBezTo>
                      <a:pt x="2284080" y="647932"/>
                      <a:pt x="2303611" y="702427"/>
                      <a:pt x="2350346" y="737390"/>
                    </a:cubicBezTo>
                    <a:lnTo>
                      <a:pt x="2521416" y="869796"/>
                    </a:lnTo>
                    <a:lnTo>
                      <a:pt x="3214069" y="1056482"/>
                    </a:lnTo>
                    <a:lnTo>
                      <a:pt x="3482620" y="694658"/>
                    </a:lnTo>
                    <a:lnTo>
                      <a:pt x="3502151" y="496210"/>
                    </a:lnTo>
                    <a:cubicBezTo>
                      <a:pt x="3505987" y="437830"/>
                      <a:pt x="3533191" y="391105"/>
                      <a:pt x="3576090" y="352257"/>
                    </a:cubicBezTo>
                    <a:cubicBezTo>
                      <a:pt x="3618814" y="313302"/>
                      <a:pt x="3673221" y="297762"/>
                      <a:pt x="3727804" y="305532"/>
                    </a:cubicBezTo>
                    <a:lnTo>
                      <a:pt x="3739487" y="305532"/>
                    </a:lnTo>
                    <a:lnTo>
                      <a:pt x="3766691" y="788000"/>
                    </a:lnTo>
                    <a:lnTo>
                      <a:pt x="3478784" y="1332841"/>
                    </a:lnTo>
                    <a:cubicBezTo>
                      <a:pt x="3428212" y="1426183"/>
                      <a:pt x="3346426" y="1496217"/>
                      <a:pt x="3245284" y="1496217"/>
                    </a:cubicBezTo>
                    <a:lnTo>
                      <a:pt x="2443641" y="1500102"/>
                    </a:lnTo>
                    <a:lnTo>
                      <a:pt x="1817254" y="1651932"/>
                    </a:lnTo>
                    <a:cubicBezTo>
                      <a:pt x="1452879" y="1740405"/>
                      <a:pt x="1148184" y="1924303"/>
                      <a:pt x="903053" y="2200880"/>
                    </a:cubicBezTo>
                    <a:lnTo>
                      <a:pt x="831438" y="2288587"/>
                    </a:lnTo>
                    <a:lnTo>
                      <a:pt x="735702" y="2288587"/>
                    </a:lnTo>
                    <a:lnTo>
                      <a:pt x="0" y="1881458"/>
                    </a:lnTo>
                    <a:lnTo>
                      <a:pt x="840530" y="1165471"/>
                    </a:lnTo>
                    <a:lnTo>
                      <a:pt x="1023459" y="846380"/>
                    </a:lnTo>
                    <a:cubicBezTo>
                      <a:pt x="1206213" y="527288"/>
                      <a:pt x="1459244" y="313302"/>
                      <a:pt x="1793887" y="184888"/>
                    </a:cubicBezTo>
                    <a:lnTo>
                      <a:pt x="1891193" y="149817"/>
                    </a:lnTo>
                    <a:lnTo>
                      <a:pt x="2517580" y="72014"/>
                    </a:lnTo>
                    <a:lnTo>
                      <a:pt x="2965049" y="1980"/>
                    </a:lnTo>
                    <a:cubicBezTo>
                      <a:pt x="2974771" y="37"/>
                      <a:pt x="2984253" y="-449"/>
                      <a:pt x="2993432" y="403"/>
                    </a:cubicBezTo>
                    <a:close/>
                  </a:path>
                </a:pathLst>
              </a:custGeom>
              <a:solidFill>
                <a:schemeClr val="accent2">
                  <a:lumMod val="60000"/>
                  <a:lumOff val="40000"/>
                </a:schemeClr>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13" name="Freeform: Shape 30">
                <a:extLst>
                  <a:ext uri="{FF2B5EF4-FFF2-40B4-BE49-F238E27FC236}">
                    <a16:creationId xmlns:a16="http://schemas.microsoft.com/office/drawing/2014/main" id="{7E15EADA-BC74-4412-933B-0CBFBAF346FE}"/>
                  </a:ext>
                </a:extLst>
              </p:cNvPr>
              <p:cNvSpPr/>
              <p:nvPr/>
            </p:nvSpPr>
            <p:spPr>
              <a:xfrm>
                <a:off x="874440" y="6180840"/>
                <a:ext cx="1625040" cy="672840"/>
              </a:xfrm>
              <a:custGeom>
                <a:avLst/>
                <a:gdLst>
                  <a:gd name="textAreaLeft" fmla="*/ 0 w 1625040"/>
                  <a:gd name="textAreaRight" fmla="*/ 1626120 w 1625040"/>
                  <a:gd name="textAreaTop" fmla="*/ 0 h 672840"/>
                  <a:gd name="textAreaBottom" fmla="*/ 673920 h 672840"/>
                </a:gdLst>
                <a:ahLst/>
                <a:cxnLst/>
                <a:rect l="textAreaLeft" t="textAreaTop" r="textAreaRight" b="textAreaBottom"/>
                <a:pathLst>
                  <a:path w="2038997" h="795599">
                    <a:moveTo>
                      <a:pt x="1701758" y="836"/>
                    </a:moveTo>
                    <a:cubicBezTo>
                      <a:pt x="1809042" y="-1548"/>
                      <a:pt x="1921283" y="1130"/>
                      <a:pt x="2038997" y="9401"/>
                    </a:cubicBezTo>
                    <a:lnTo>
                      <a:pt x="1412478" y="161136"/>
                    </a:lnTo>
                    <a:cubicBezTo>
                      <a:pt x="1048219" y="249685"/>
                      <a:pt x="743442" y="433527"/>
                      <a:pt x="498336" y="710121"/>
                    </a:cubicBezTo>
                    <a:lnTo>
                      <a:pt x="428562" y="795599"/>
                    </a:lnTo>
                    <a:lnTo>
                      <a:pt x="327622" y="795599"/>
                    </a:lnTo>
                    <a:lnTo>
                      <a:pt x="0" y="612546"/>
                    </a:lnTo>
                    <a:cubicBezTo>
                      <a:pt x="442644" y="282250"/>
                      <a:pt x="950768" y="17526"/>
                      <a:pt x="1701758" y="836"/>
                    </a:cubicBez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14" name="Freeform: Shape 31">
                <a:extLst>
                  <a:ext uri="{FF2B5EF4-FFF2-40B4-BE49-F238E27FC236}">
                    <a16:creationId xmlns:a16="http://schemas.microsoft.com/office/drawing/2014/main" id="{2638F8F6-2DC0-4CE3-8C32-952F09453D6C}"/>
                  </a:ext>
                </a:extLst>
              </p:cNvPr>
              <p:cNvSpPr/>
              <p:nvPr/>
            </p:nvSpPr>
            <p:spPr>
              <a:xfrm>
                <a:off x="290520" y="6168600"/>
                <a:ext cx="1176120" cy="685080"/>
              </a:xfrm>
              <a:custGeom>
                <a:avLst/>
                <a:gdLst>
                  <a:gd name="textAreaLeft" fmla="*/ 0 w 1176120"/>
                  <a:gd name="textAreaRight" fmla="*/ 1177200 w 1176120"/>
                  <a:gd name="textAreaTop" fmla="*/ 0 h 685080"/>
                  <a:gd name="textAreaBottom" fmla="*/ 686160 h 685080"/>
                </a:gdLst>
                <a:ahLst/>
                <a:cxnLst/>
                <a:rect l="textAreaLeft" t="textAreaTop" r="textAreaRight" b="textAreaBottom"/>
                <a:pathLst>
                  <a:path w="1476197" h="809887">
                    <a:moveTo>
                      <a:pt x="787441" y="0"/>
                    </a:moveTo>
                    <a:cubicBezTo>
                      <a:pt x="787441" y="0"/>
                      <a:pt x="1223259" y="268513"/>
                      <a:pt x="1476197" y="540882"/>
                    </a:cubicBezTo>
                    <a:cubicBezTo>
                      <a:pt x="1476197" y="540882"/>
                      <a:pt x="1421853" y="627143"/>
                      <a:pt x="1316257" y="765821"/>
                    </a:cubicBezTo>
                    <a:lnTo>
                      <a:pt x="1281941" y="809887"/>
                    </a:lnTo>
                    <a:lnTo>
                      <a:pt x="0" y="809887"/>
                    </a:lnTo>
                    <a:lnTo>
                      <a:pt x="20857" y="521413"/>
                    </a:lnTo>
                    <a:cubicBezTo>
                      <a:pt x="24778" y="517558"/>
                      <a:pt x="417762" y="194590"/>
                      <a:pt x="787441" y="0"/>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sp>
            <p:nvSpPr>
              <p:cNvPr id="15" name="Freeform: Shape 32">
                <a:extLst>
                  <a:ext uri="{FF2B5EF4-FFF2-40B4-BE49-F238E27FC236}">
                    <a16:creationId xmlns:a16="http://schemas.microsoft.com/office/drawing/2014/main" id="{B472F4AE-6185-4737-ADEA-06458439FE31}"/>
                  </a:ext>
                </a:extLst>
              </p:cNvPr>
              <p:cNvSpPr/>
              <p:nvPr/>
            </p:nvSpPr>
            <p:spPr>
              <a:xfrm>
                <a:off x="0" y="6267960"/>
                <a:ext cx="1404360" cy="586080"/>
              </a:xfrm>
              <a:custGeom>
                <a:avLst/>
                <a:gdLst>
                  <a:gd name="textAreaLeft" fmla="*/ 0 w 1404360"/>
                  <a:gd name="textAreaRight" fmla="*/ 1405440 w 1404360"/>
                  <a:gd name="textAreaTop" fmla="*/ 0 h 586080"/>
                  <a:gd name="textAreaBottom" fmla="*/ 587160 h 586080"/>
                </a:gdLst>
                <a:ahLst/>
                <a:cxnLst/>
                <a:rect l="textAreaLeft" t="textAreaTop" r="textAreaRight" b="textAreaBottom"/>
                <a:pathLst>
                  <a:path w="1762718" h="693151">
                    <a:moveTo>
                      <a:pt x="918327" y="0"/>
                    </a:moveTo>
                    <a:cubicBezTo>
                      <a:pt x="918327" y="0"/>
                      <a:pt x="1435881" y="272399"/>
                      <a:pt x="1762718" y="536999"/>
                    </a:cubicBezTo>
                    <a:cubicBezTo>
                      <a:pt x="1762718" y="536999"/>
                      <a:pt x="1739324" y="572567"/>
                      <a:pt x="1694076" y="636983"/>
                    </a:cubicBezTo>
                    <a:lnTo>
                      <a:pt x="1654128" y="693151"/>
                    </a:lnTo>
                    <a:lnTo>
                      <a:pt x="0" y="693151"/>
                    </a:lnTo>
                    <a:lnTo>
                      <a:pt x="0" y="435839"/>
                    </a:lnTo>
                    <a:cubicBezTo>
                      <a:pt x="3917" y="435839"/>
                      <a:pt x="420278" y="202320"/>
                      <a:pt x="918327" y="0"/>
                    </a:cubicBezTo>
                    <a:close/>
                  </a:path>
                </a:pathLst>
              </a:custGeom>
              <a:solidFill>
                <a:schemeClr val="bg2">
                  <a:lumMod val="10000"/>
                </a:schemeClr>
              </a:solidFill>
              <a:ln w="12700">
                <a:noFill/>
              </a:ln>
            </p:spPr>
            <p:style>
              <a:lnRef idx="0">
                <a:scrgbClr r="0" g="0" b="0"/>
              </a:lnRef>
              <a:fillRef idx="0">
                <a:scrgbClr r="0" g="0" b="0"/>
              </a:fillRef>
              <a:effectRef idx="0">
                <a:scrgbClr r="0" g="0" b="0"/>
              </a:effectRef>
              <a:fontRef idx="minor"/>
            </p:style>
            <p:txBody>
              <a:bodyPr lIns="28620" tIns="28620" rIns="28620" bIns="28620" anchor="ctr">
                <a:noAutofit/>
              </a:bodyPr>
              <a:lstStyle/>
              <a:p>
                <a:pPr defTabSz="685800"/>
                <a:endParaRPr lang="pt-BR" sz="2250" spc="-1">
                  <a:solidFill>
                    <a:srgbClr val="FFFFFF"/>
                  </a:solidFill>
                  <a:latin typeface="Calibri"/>
                </a:endParaRPr>
              </a:p>
            </p:txBody>
          </p:sp>
        </p:grpSp>
      </p:grpSp>
      <p:pic>
        <p:nvPicPr>
          <p:cNvPr id="16" name="Imagem 2">
            <a:extLst>
              <a:ext uri="{FF2B5EF4-FFF2-40B4-BE49-F238E27FC236}">
                <a16:creationId xmlns:a16="http://schemas.microsoft.com/office/drawing/2014/main" id="{9044607C-5E2C-4C20-9DFB-2D3C62FA234A}"/>
              </a:ext>
            </a:extLst>
          </p:cNvPr>
          <p:cNvPicPr/>
          <p:nvPr/>
        </p:nvPicPr>
        <p:blipFill>
          <a:blip r:embed="rId3"/>
          <a:stretch/>
        </p:blipFill>
        <p:spPr>
          <a:xfrm>
            <a:off x="6519000" y="2207250"/>
            <a:ext cx="3007260" cy="3007260"/>
          </a:xfrm>
          <a:prstGeom prst="rect">
            <a:avLst/>
          </a:prstGeom>
          <a:ln w="0">
            <a:noFill/>
          </a:ln>
        </p:spPr>
      </p:pic>
      <p:sp>
        <p:nvSpPr>
          <p:cNvPr id="17" name="CaixaDeTexto 41">
            <a:extLst>
              <a:ext uri="{FF2B5EF4-FFF2-40B4-BE49-F238E27FC236}">
                <a16:creationId xmlns:a16="http://schemas.microsoft.com/office/drawing/2014/main" id="{36B27FD0-9B0D-4403-BCAC-BF8FB465B49E}"/>
              </a:ext>
            </a:extLst>
          </p:cNvPr>
          <p:cNvSpPr/>
          <p:nvPr/>
        </p:nvSpPr>
        <p:spPr>
          <a:xfrm>
            <a:off x="0" y="857250"/>
            <a:ext cx="12192000" cy="499046"/>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nchor="t">
            <a:spAutoFit/>
          </a:bodyPr>
          <a:lstStyle/>
          <a:p>
            <a:pPr algn="ctr" defTabSz="685800"/>
            <a:r>
              <a:rPr lang="pt-BR" sz="2800" b="1" kern="150" dirty="0">
                <a:solidFill>
                  <a:srgbClr val="008080"/>
                </a:solidFill>
                <a:latin typeface="Helvetica" panose="020B0604020202020204" pitchFamily="34" charset="0"/>
                <a:ea typeface="NSimSun" panose="02010609030101010101" pitchFamily="49" charset="-122"/>
                <a:cs typeface="Helvetica" panose="020B0604020202020204" pitchFamily="34" charset="0"/>
              </a:rPr>
              <a:t>Como diferenciar alteração de projeto e quantitativa?</a:t>
            </a:r>
          </a:p>
        </p:txBody>
      </p:sp>
      <p:pic>
        <p:nvPicPr>
          <p:cNvPr id="18" name="Imagem 17">
            <a:extLst>
              <a:ext uri="{FF2B5EF4-FFF2-40B4-BE49-F238E27FC236}">
                <a16:creationId xmlns:a16="http://schemas.microsoft.com/office/drawing/2014/main" id="{DE46BA94-3549-42F0-ADF1-BACEBB740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209" y="-138984"/>
            <a:ext cx="1301250" cy="710189"/>
          </a:xfrm>
          <a:prstGeom prst="rect">
            <a:avLst/>
          </a:prstGeom>
        </p:spPr>
      </p:pic>
      <p:sp>
        <p:nvSpPr>
          <p:cNvPr id="19" name="CaixaDeTexto 18">
            <a:extLst>
              <a:ext uri="{FF2B5EF4-FFF2-40B4-BE49-F238E27FC236}">
                <a16:creationId xmlns:a16="http://schemas.microsoft.com/office/drawing/2014/main" id="{D2E3632B-072E-4036-8CED-E1E97194A4E0}"/>
              </a:ext>
            </a:extLst>
          </p:cNvPr>
          <p:cNvSpPr txBox="1"/>
          <p:nvPr/>
        </p:nvSpPr>
        <p:spPr>
          <a:xfrm>
            <a:off x="-373925"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20" name="Picture 30">
            <a:extLst>
              <a:ext uri="{FF2B5EF4-FFF2-40B4-BE49-F238E27FC236}">
                <a16:creationId xmlns:a16="http://schemas.microsoft.com/office/drawing/2014/main" id="{8E52841F-ACE2-463A-8057-8E359F650373}"/>
              </a:ext>
            </a:extLst>
          </p:cNvPr>
          <p:cNvPicPr>
            <a:picLocks noChangeAspect="1"/>
          </p:cNvPicPr>
          <p:nvPr/>
        </p:nvPicPr>
        <p:blipFill>
          <a:blip r:embed="rId5"/>
          <a:srcRect/>
          <a:stretch>
            <a:fillRect/>
          </a:stretch>
        </p:blipFill>
        <p:spPr>
          <a:xfrm>
            <a:off x="-299417" y="55290"/>
            <a:ext cx="227973" cy="227973"/>
          </a:xfrm>
          <a:prstGeom prst="rect">
            <a:avLst/>
          </a:prstGeom>
        </p:spPr>
      </p:pic>
    </p:spTree>
    <p:extLst>
      <p:ext uri="{BB962C8B-B14F-4D97-AF65-F5344CB8AC3E}">
        <p14:creationId xmlns:p14="http://schemas.microsoft.com/office/powerpoint/2010/main" val="2729464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0330759-1A6E-4638-A03C-6313523DA280}"/>
              </a:ext>
            </a:extLst>
          </p:cNvPr>
          <p:cNvPicPr>
            <a:picLocks noChangeAspect="1"/>
          </p:cNvPicPr>
          <p:nvPr/>
        </p:nvPicPr>
        <p:blipFill>
          <a:blip r:embed="rId2"/>
          <a:stretch>
            <a:fillRect/>
          </a:stretch>
        </p:blipFill>
        <p:spPr>
          <a:xfrm>
            <a:off x="174118" y="1380064"/>
            <a:ext cx="4049621" cy="4067599"/>
          </a:xfrm>
          <a:prstGeom prst="rect">
            <a:avLst/>
          </a:prstGeom>
        </p:spPr>
      </p:pic>
      <p:pic>
        <p:nvPicPr>
          <p:cNvPr id="5" name="Imagem 4">
            <a:extLst>
              <a:ext uri="{FF2B5EF4-FFF2-40B4-BE49-F238E27FC236}">
                <a16:creationId xmlns:a16="http://schemas.microsoft.com/office/drawing/2014/main" id="{3BED6231-E1A5-4559-860B-06FE1567FCFF}"/>
              </a:ext>
            </a:extLst>
          </p:cNvPr>
          <p:cNvPicPr>
            <a:picLocks noChangeAspect="1"/>
          </p:cNvPicPr>
          <p:nvPr/>
        </p:nvPicPr>
        <p:blipFill>
          <a:blip r:embed="rId3"/>
          <a:stretch>
            <a:fillRect/>
          </a:stretch>
        </p:blipFill>
        <p:spPr>
          <a:xfrm>
            <a:off x="4223739" y="1370957"/>
            <a:ext cx="4049620" cy="4076706"/>
          </a:xfrm>
          <a:prstGeom prst="rect">
            <a:avLst/>
          </a:prstGeom>
        </p:spPr>
      </p:pic>
      <p:pic>
        <p:nvPicPr>
          <p:cNvPr id="7" name="Imagem 6">
            <a:extLst>
              <a:ext uri="{FF2B5EF4-FFF2-40B4-BE49-F238E27FC236}">
                <a16:creationId xmlns:a16="http://schemas.microsoft.com/office/drawing/2014/main" id="{AB292917-E9DD-49F8-8D15-E2DB87C2242B}"/>
              </a:ext>
            </a:extLst>
          </p:cNvPr>
          <p:cNvPicPr>
            <a:picLocks noChangeAspect="1"/>
          </p:cNvPicPr>
          <p:nvPr/>
        </p:nvPicPr>
        <p:blipFill>
          <a:blip r:embed="rId4"/>
          <a:stretch>
            <a:fillRect/>
          </a:stretch>
        </p:blipFill>
        <p:spPr>
          <a:xfrm>
            <a:off x="8273359" y="1370957"/>
            <a:ext cx="4072211" cy="4076706"/>
          </a:xfrm>
          <a:prstGeom prst="rect">
            <a:avLst/>
          </a:prstGeom>
        </p:spPr>
      </p:pic>
    </p:spTree>
    <p:extLst>
      <p:ext uri="{BB962C8B-B14F-4D97-AF65-F5344CB8AC3E}">
        <p14:creationId xmlns:p14="http://schemas.microsoft.com/office/powerpoint/2010/main" val="4064861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2580DB7-AF7D-4AC5-8440-943A47F56BF9}"/>
              </a:ext>
            </a:extLst>
          </p:cNvPr>
          <p:cNvPicPr>
            <a:picLocks noChangeAspect="1"/>
          </p:cNvPicPr>
          <p:nvPr/>
        </p:nvPicPr>
        <p:blipFill>
          <a:blip r:embed="rId2"/>
          <a:stretch>
            <a:fillRect/>
          </a:stretch>
        </p:blipFill>
        <p:spPr>
          <a:xfrm>
            <a:off x="2829464" y="418945"/>
            <a:ext cx="6033371" cy="6020110"/>
          </a:xfrm>
          <a:prstGeom prst="rect">
            <a:avLst/>
          </a:prstGeom>
        </p:spPr>
      </p:pic>
    </p:spTree>
    <p:extLst>
      <p:ext uri="{BB962C8B-B14F-4D97-AF65-F5344CB8AC3E}">
        <p14:creationId xmlns:p14="http://schemas.microsoft.com/office/powerpoint/2010/main" val="2254372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61;p14">
            <a:extLst>
              <a:ext uri="{FF2B5EF4-FFF2-40B4-BE49-F238E27FC236}">
                <a16:creationId xmlns:a16="http://schemas.microsoft.com/office/drawing/2014/main" id="{EB16F1EF-712F-44B6-9852-08A80A228BAC}"/>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062" name="Grupo 18"/>
          <p:cNvGrpSpPr/>
          <p:nvPr/>
        </p:nvGrpSpPr>
        <p:grpSpPr>
          <a:xfrm>
            <a:off x="-561600" y="0"/>
            <a:ext cx="358920" cy="4762440"/>
            <a:chOff x="-561600" y="0"/>
            <a:chExt cx="358920" cy="4762440"/>
          </a:xfrm>
        </p:grpSpPr>
        <p:sp>
          <p:nvSpPr>
            <p:cNvPr id="1063"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64"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65"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66"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67"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68"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69"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70"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71"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72"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1073" name="Picture 30"/>
          <p:cNvPicPr/>
          <p:nvPr/>
        </p:nvPicPr>
        <p:blipFill>
          <a:blip r:embed="rId3"/>
          <a:stretch/>
        </p:blipFill>
        <p:spPr>
          <a:xfrm>
            <a:off x="67500" y="163765"/>
            <a:ext cx="226800" cy="226800"/>
          </a:xfrm>
          <a:prstGeom prst="rect">
            <a:avLst/>
          </a:prstGeom>
          <a:ln w="0">
            <a:noFill/>
          </a:ln>
        </p:spPr>
      </p:pic>
      <p:sp>
        <p:nvSpPr>
          <p:cNvPr id="1074" name="TextBox 35"/>
          <p:cNvSpPr/>
          <p:nvPr/>
        </p:nvSpPr>
        <p:spPr>
          <a:xfrm>
            <a:off x="67500" y="11898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600" b="0" strike="noStrike" spc="12" dirty="0" err="1">
                <a:solidFill>
                  <a:srgbClr val="000000"/>
                </a:solidFill>
                <a:latin typeface="Arial"/>
                <a:ea typeface="Verdana"/>
              </a:rPr>
              <a:t>rafaelcosta.prof</a:t>
            </a:r>
            <a:endParaRPr lang="pt-BR" sz="1600" b="0" strike="noStrike" spc="-1" dirty="0">
              <a:solidFill>
                <a:srgbClr val="000000"/>
              </a:solidFill>
              <a:latin typeface="Arial"/>
            </a:endParaRPr>
          </a:p>
        </p:txBody>
      </p:sp>
      <p:sp>
        <p:nvSpPr>
          <p:cNvPr id="1075" name="CaixaDeTexto 41"/>
          <p:cNvSpPr/>
          <p:nvPr/>
        </p:nvSpPr>
        <p:spPr>
          <a:xfrm>
            <a:off x="0" y="508680"/>
            <a:ext cx="1219104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pt-BR" sz="2400" b="1" strike="noStrike" spc="-1">
                <a:solidFill>
                  <a:schemeClr val="dk1"/>
                </a:solidFill>
                <a:latin typeface="Segoe UI"/>
              </a:rPr>
              <a:t>MAS E ADITIVO DE QUANTIDADE NO REGIME DE EMPREITADA POR PREÇO GLOBAL NUNCA PODE?</a:t>
            </a:r>
            <a:br>
              <a:rPr sz="2400"/>
            </a:br>
            <a:endParaRPr lang="pt-BR" sz="2400" b="0" strike="noStrike" spc="-1">
              <a:solidFill>
                <a:srgbClr val="000000"/>
              </a:solidFill>
              <a:latin typeface="Arial"/>
            </a:endParaRPr>
          </a:p>
        </p:txBody>
      </p:sp>
      <p:sp>
        <p:nvSpPr>
          <p:cNvPr id="1076" name="CaixaDeTexto 15"/>
          <p:cNvSpPr/>
          <p:nvPr/>
        </p:nvSpPr>
        <p:spPr>
          <a:xfrm>
            <a:off x="310320" y="2025720"/>
            <a:ext cx="3413880" cy="455400"/>
          </a:xfrm>
          <a:prstGeom prst="rect">
            <a:avLst/>
          </a:prstGeom>
          <a:solidFill>
            <a:srgbClr val="E3AC00"/>
          </a:solidFill>
          <a:ln>
            <a:solidFill>
              <a:srgbClr val="A5A5A5"/>
            </a:solidFill>
          </a:ln>
        </p:spPr>
        <p:style>
          <a:lnRef idx="1">
            <a:schemeClr val="accent3"/>
          </a:lnRef>
          <a:fillRef idx="2">
            <a:schemeClr val="accent3"/>
          </a:fillRef>
          <a:effectRef idx="1">
            <a:schemeClr val="accent3"/>
          </a:effectRef>
          <a:fontRef idx="minor"/>
        </p:style>
        <p:txBody>
          <a:bodyPr lIns="90000" tIns="45000" rIns="90000" bIns="45000" anchor="t">
            <a:spAutoFit/>
          </a:bodyPr>
          <a:lstStyle/>
          <a:p>
            <a:pPr algn="ctr" defTabSz="914400">
              <a:lnSpc>
                <a:spcPct val="100000"/>
              </a:lnSpc>
            </a:pPr>
            <a:r>
              <a:rPr lang="pt-BR" sz="2400" b="0" strike="noStrike" spc="-1">
                <a:solidFill>
                  <a:srgbClr val="004175"/>
                </a:solidFill>
                <a:latin typeface="Segoe UI"/>
              </a:rPr>
              <a:t>Acórdão 1977/2013</a:t>
            </a:r>
            <a:endParaRPr lang="pt-BR" sz="2400" b="0" strike="noStrike" spc="-1">
              <a:solidFill>
                <a:srgbClr val="000000"/>
              </a:solidFill>
              <a:latin typeface="Arial"/>
            </a:endParaRPr>
          </a:p>
        </p:txBody>
      </p:sp>
      <p:grpSp>
        <p:nvGrpSpPr>
          <p:cNvPr id="1077" name="Group 5"/>
          <p:cNvGrpSpPr/>
          <p:nvPr/>
        </p:nvGrpSpPr>
        <p:grpSpPr>
          <a:xfrm>
            <a:off x="4034160" y="1634760"/>
            <a:ext cx="4786920" cy="5266080"/>
            <a:chOff x="4034160" y="1634760"/>
            <a:chExt cx="4786920" cy="5266080"/>
          </a:xfrm>
        </p:grpSpPr>
        <p:sp>
          <p:nvSpPr>
            <p:cNvPr id="1078" name="Oval 7"/>
            <p:cNvSpPr/>
            <p:nvPr/>
          </p:nvSpPr>
          <p:spPr>
            <a:xfrm>
              <a:off x="4034160" y="6606720"/>
              <a:ext cx="4786920" cy="294120"/>
            </a:xfrm>
            <a:prstGeom prst="ellipse">
              <a:avLst/>
            </a:prstGeom>
            <a:solidFill>
              <a:schemeClr val="bg2"/>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79" name="Rectangle 34"/>
            <p:cNvSpPr/>
            <p:nvPr/>
          </p:nvSpPr>
          <p:spPr>
            <a:xfrm rot="900000">
              <a:off x="4154040" y="2452320"/>
              <a:ext cx="4545360" cy="145080"/>
            </a:xfrm>
            <a:prstGeom prst="rect">
              <a:avLst/>
            </a:prstGeom>
            <a:solidFill>
              <a:srgbClr val="004175"/>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80" name="Rectangle 37"/>
            <p:cNvSpPr/>
            <p:nvPr/>
          </p:nvSpPr>
          <p:spPr>
            <a:xfrm>
              <a:off x="6279480" y="3003120"/>
              <a:ext cx="295920" cy="2742120"/>
            </a:xfrm>
            <a:prstGeom prst="rect">
              <a:avLst/>
            </a:prstGeom>
            <a:solidFill>
              <a:schemeClr val="bg1">
                <a:lumMod val="65000"/>
              </a:schemeClr>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81" name="Freeform 38"/>
            <p:cNvSpPr/>
            <p:nvPr/>
          </p:nvSpPr>
          <p:spPr>
            <a:xfrm>
              <a:off x="6148440" y="5716440"/>
              <a:ext cx="557640" cy="616320"/>
            </a:xfrm>
            <a:custGeom>
              <a:avLst/>
              <a:gdLst>
                <a:gd name="textAreaLeft" fmla="*/ 0 w 557640"/>
                <a:gd name="textAreaRight" fmla="*/ 558720 w 557640"/>
                <a:gd name="textAreaTop" fmla="*/ 0 h 616320"/>
                <a:gd name="textAreaBottom" fmla="*/ 617400 h 616320"/>
              </a:gdLst>
              <a:ahLst/>
              <a:cxnLst/>
              <a:rect l="textAreaLeft" t="textAreaTop" r="textAreaRight" b="textAreaBottom"/>
              <a:pathLst>
                <a:path w="6794" h="7508">
                  <a:moveTo>
                    <a:pt x="6794" y="3060"/>
                  </a:moveTo>
                  <a:cubicBezTo>
                    <a:pt x="6794" y="1370"/>
                    <a:pt x="5424" y="0"/>
                    <a:pt x="3734" y="0"/>
                  </a:cubicBezTo>
                  <a:lnTo>
                    <a:pt x="3060" y="0"/>
                  </a:lnTo>
                  <a:cubicBezTo>
                    <a:pt x="1370" y="0"/>
                    <a:pt x="0" y="1370"/>
                    <a:pt x="0" y="3060"/>
                  </a:cubicBezTo>
                  <a:lnTo>
                    <a:pt x="0" y="7508"/>
                  </a:lnTo>
                  <a:lnTo>
                    <a:pt x="6794" y="7508"/>
                  </a:lnTo>
                  <a:lnTo>
                    <a:pt x="6794" y="3060"/>
                  </a:lnTo>
                  <a:close/>
                </a:path>
              </a:pathLst>
            </a:custGeom>
            <a:solidFill>
              <a:srgbClr val="004175"/>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82" name="Freeform 39"/>
            <p:cNvSpPr/>
            <p:nvPr/>
          </p:nvSpPr>
          <p:spPr>
            <a:xfrm>
              <a:off x="5758920" y="6330600"/>
              <a:ext cx="1337040" cy="178200"/>
            </a:xfrm>
            <a:custGeom>
              <a:avLst/>
              <a:gdLst>
                <a:gd name="textAreaLeft" fmla="*/ 0 w 1337040"/>
                <a:gd name="textAreaRight" fmla="*/ 1338120 w 1337040"/>
                <a:gd name="textAreaTop" fmla="*/ 0 h 178200"/>
                <a:gd name="textAreaBottom" fmla="*/ 179280 h 178200"/>
              </a:gdLst>
              <a:ahLst/>
              <a:cxnLst/>
              <a:rect l="textAreaLeft" t="textAreaTop" r="textAreaRight" b="textAreaBottom"/>
              <a:pathLst>
                <a:path w="16249" h="2174">
                  <a:moveTo>
                    <a:pt x="13645" y="0"/>
                  </a:moveTo>
                  <a:lnTo>
                    <a:pt x="2604" y="0"/>
                  </a:lnTo>
                  <a:cubicBezTo>
                    <a:pt x="1304" y="0"/>
                    <a:pt x="224" y="938"/>
                    <a:pt x="0" y="2174"/>
                  </a:cubicBezTo>
                  <a:lnTo>
                    <a:pt x="16249" y="2174"/>
                  </a:lnTo>
                  <a:cubicBezTo>
                    <a:pt x="16025" y="938"/>
                    <a:pt x="14945" y="0"/>
                    <a:pt x="13645" y="0"/>
                  </a:cubicBezTo>
                  <a:close/>
                </a:path>
              </a:pathLst>
            </a:custGeom>
            <a:solidFill>
              <a:srgbClr val="004175"/>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83" name="Freeform 40"/>
            <p:cNvSpPr/>
            <p:nvPr/>
          </p:nvSpPr>
          <p:spPr>
            <a:xfrm>
              <a:off x="5122080" y="6507000"/>
              <a:ext cx="2610360" cy="253080"/>
            </a:xfrm>
            <a:custGeom>
              <a:avLst/>
              <a:gdLst>
                <a:gd name="textAreaLeft" fmla="*/ 0 w 2610360"/>
                <a:gd name="textAreaRight" fmla="*/ 2611440 w 2610360"/>
                <a:gd name="textAreaTop" fmla="*/ 0 h 253080"/>
                <a:gd name="textAreaBottom" fmla="*/ 254160 h 253080"/>
              </a:gdLst>
              <a:ahLst/>
              <a:cxnLst/>
              <a:rect l="textAreaLeft" t="textAreaTop" r="textAreaRight" b="textAreaBottom"/>
              <a:pathLst>
                <a:path w="31729" h="3091">
                  <a:moveTo>
                    <a:pt x="31729" y="3060"/>
                  </a:moveTo>
                  <a:cubicBezTo>
                    <a:pt x="31729" y="1370"/>
                    <a:pt x="30358" y="0"/>
                    <a:pt x="28668" y="0"/>
                  </a:cubicBezTo>
                  <a:lnTo>
                    <a:pt x="3060" y="0"/>
                  </a:lnTo>
                  <a:cubicBezTo>
                    <a:pt x="1370" y="0"/>
                    <a:pt x="0" y="1370"/>
                    <a:pt x="0" y="3060"/>
                  </a:cubicBezTo>
                  <a:lnTo>
                    <a:pt x="0" y="3091"/>
                  </a:lnTo>
                  <a:lnTo>
                    <a:pt x="31729" y="3091"/>
                  </a:lnTo>
                  <a:lnTo>
                    <a:pt x="31729" y="3060"/>
                  </a:lnTo>
                  <a:close/>
                </a:path>
              </a:pathLst>
            </a:custGeom>
            <a:solidFill>
              <a:srgbClr val="001B3A"/>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84" name="Freeform 41"/>
            <p:cNvSpPr/>
            <p:nvPr/>
          </p:nvSpPr>
          <p:spPr>
            <a:xfrm>
              <a:off x="6169320" y="2104560"/>
              <a:ext cx="516600" cy="905400"/>
            </a:xfrm>
            <a:custGeom>
              <a:avLst/>
              <a:gdLst>
                <a:gd name="textAreaLeft" fmla="*/ 0 w 516600"/>
                <a:gd name="textAreaRight" fmla="*/ 517680 w 516600"/>
                <a:gd name="textAreaTop" fmla="*/ 0 h 905400"/>
                <a:gd name="textAreaBottom" fmla="*/ 906480 h 905400"/>
              </a:gdLst>
              <a:ahLst/>
              <a:cxnLst/>
              <a:rect l="textAreaLeft" t="textAreaTop" r="textAreaRight" b="textAreaBottom"/>
              <a:pathLst>
                <a:path w="6285" h="11006">
                  <a:moveTo>
                    <a:pt x="3841" y="91"/>
                  </a:moveTo>
                  <a:cubicBezTo>
                    <a:pt x="3829" y="87"/>
                    <a:pt x="3817" y="84"/>
                    <a:pt x="3804" y="80"/>
                  </a:cubicBezTo>
                  <a:cubicBezTo>
                    <a:pt x="3780" y="75"/>
                    <a:pt x="3755" y="70"/>
                    <a:pt x="3730" y="64"/>
                  </a:cubicBezTo>
                  <a:cubicBezTo>
                    <a:pt x="3552" y="24"/>
                    <a:pt x="3362" y="0"/>
                    <a:pt x="3159" y="0"/>
                  </a:cubicBezTo>
                  <a:cubicBezTo>
                    <a:pt x="3153" y="0"/>
                    <a:pt x="3148" y="1"/>
                    <a:pt x="3142" y="1"/>
                  </a:cubicBezTo>
                  <a:cubicBezTo>
                    <a:pt x="3136" y="1"/>
                    <a:pt x="3131" y="0"/>
                    <a:pt x="3125" y="0"/>
                  </a:cubicBezTo>
                  <a:cubicBezTo>
                    <a:pt x="2923" y="0"/>
                    <a:pt x="2733" y="24"/>
                    <a:pt x="2555" y="64"/>
                  </a:cubicBezTo>
                  <a:cubicBezTo>
                    <a:pt x="2530" y="70"/>
                    <a:pt x="2505" y="75"/>
                    <a:pt x="2480" y="80"/>
                  </a:cubicBezTo>
                  <a:cubicBezTo>
                    <a:pt x="2468" y="84"/>
                    <a:pt x="2456" y="87"/>
                    <a:pt x="2443" y="91"/>
                  </a:cubicBezTo>
                  <a:cubicBezTo>
                    <a:pt x="521" y="591"/>
                    <a:pt x="0" y="3024"/>
                    <a:pt x="0" y="3024"/>
                  </a:cubicBezTo>
                  <a:lnTo>
                    <a:pt x="0" y="3363"/>
                  </a:lnTo>
                  <a:lnTo>
                    <a:pt x="0" y="9342"/>
                  </a:lnTo>
                  <a:lnTo>
                    <a:pt x="0" y="9410"/>
                  </a:lnTo>
                  <a:cubicBezTo>
                    <a:pt x="82" y="9467"/>
                    <a:pt x="155" y="9526"/>
                    <a:pt x="222" y="9585"/>
                  </a:cubicBezTo>
                  <a:cubicBezTo>
                    <a:pt x="484" y="9895"/>
                    <a:pt x="883" y="10458"/>
                    <a:pt x="883" y="11006"/>
                  </a:cubicBezTo>
                  <a:lnTo>
                    <a:pt x="5401" y="11006"/>
                  </a:lnTo>
                  <a:cubicBezTo>
                    <a:pt x="5401" y="10458"/>
                    <a:pt x="5800" y="9895"/>
                    <a:pt x="6063" y="9585"/>
                  </a:cubicBezTo>
                  <a:cubicBezTo>
                    <a:pt x="6130" y="9526"/>
                    <a:pt x="6203" y="9467"/>
                    <a:pt x="6285" y="9410"/>
                  </a:cubicBezTo>
                  <a:lnTo>
                    <a:pt x="6285" y="9342"/>
                  </a:lnTo>
                  <a:lnTo>
                    <a:pt x="6285" y="3363"/>
                  </a:lnTo>
                  <a:lnTo>
                    <a:pt x="6285" y="3024"/>
                  </a:lnTo>
                  <a:cubicBezTo>
                    <a:pt x="6285" y="3024"/>
                    <a:pt x="5764" y="591"/>
                    <a:pt x="3841" y="91"/>
                  </a:cubicBezTo>
                  <a:close/>
                </a:path>
              </a:pathLst>
            </a:custGeom>
            <a:solidFill>
              <a:schemeClr val="bg2">
                <a:lumMod val="50000"/>
              </a:schemeClr>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85" name="Freeform 43"/>
            <p:cNvSpPr/>
            <p:nvPr/>
          </p:nvSpPr>
          <p:spPr>
            <a:xfrm>
              <a:off x="6277320" y="1634760"/>
              <a:ext cx="300600" cy="508680"/>
            </a:xfrm>
            <a:custGeom>
              <a:avLst/>
              <a:gdLst>
                <a:gd name="textAreaLeft" fmla="*/ 0 w 300600"/>
                <a:gd name="textAreaRight" fmla="*/ 301680 w 300600"/>
                <a:gd name="textAreaTop" fmla="*/ 0 h 508680"/>
                <a:gd name="textAreaBottom" fmla="*/ 509760 h 508680"/>
              </a:gdLst>
              <a:ahLst/>
              <a:cxnLst/>
              <a:rect l="textAreaLeft" t="textAreaTop" r="textAreaRight" b="textAreaBottom"/>
              <a:pathLst>
                <a:path w="3669" h="6183">
                  <a:moveTo>
                    <a:pt x="3669" y="4009"/>
                  </a:moveTo>
                  <a:cubicBezTo>
                    <a:pt x="3669" y="5716"/>
                    <a:pt x="2848" y="6183"/>
                    <a:pt x="1834" y="6183"/>
                  </a:cubicBezTo>
                  <a:cubicBezTo>
                    <a:pt x="821" y="6183"/>
                    <a:pt x="0" y="5716"/>
                    <a:pt x="0" y="4009"/>
                  </a:cubicBezTo>
                  <a:cubicBezTo>
                    <a:pt x="0" y="2301"/>
                    <a:pt x="1834" y="0"/>
                    <a:pt x="1834" y="0"/>
                  </a:cubicBezTo>
                  <a:cubicBezTo>
                    <a:pt x="1834" y="0"/>
                    <a:pt x="3669" y="2301"/>
                    <a:pt x="3669" y="4009"/>
                  </a:cubicBezTo>
                  <a:close/>
                </a:path>
              </a:pathLst>
            </a:custGeom>
            <a:solidFill>
              <a:schemeClr val="bg2">
                <a:lumMod val="50000"/>
              </a:schemeClr>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86" name="Oval 42"/>
            <p:cNvSpPr/>
            <p:nvPr/>
          </p:nvSpPr>
          <p:spPr>
            <a:xfrm>
              <a:off x="6369120" y="2499840"/>
              <a:ext cx="116280" cy="116280"/>
            </a:xfrm>
            <a:prstGeom prst="ellipse">
              <a:avLst/>
            </a:prstGeom>
            <a:solidFill>
              <a:srgbClr val="FFFFFF"/>
            </a:solidFill>
            <a:ln w="0">
              <a:noFill/>
            </a:ln>
          </p:spPr>
          <p:style>
            <a:lnRef idx="0">
              <a:scrgbClr r="0" g="0" b="0"/>
            </a:lnRef>
            <a:fillRef idx="0">
              <a:scrgbClr r="0" g="0" b="0"/>
            </a:fillRef>
            <a:effectRef idx="0">
              <a:scrgbClr r="0" g="0" b="0"/>
            </a:effectRef>
            <a:fontRef idx="minor"/>
          </p:style>
          <p:txBody>
            <a:bodyPr lIns="90000" tIns="41040" rIns="90000" bIns="41040" numCol="1" spcCol="0" anchor="t">
              <a:noAutofit/>
            </a:bodyPr>
            <a:lstStyle/>
            <a:p>
              <a:pPr defTabSz="914400">
                <a:lnSpc>
                  <a:spcPct val="100000"/>
                </a:lnSpc>
              </a:pPr>
              <a:endParaRPr lang="en-US" sz="1800" b="0" strike="noStrike" spc="-1">
                <a:solidFill>
                  <a:schemeClr val="dk1"/>
                </a:solidFill>
                <a:latin typeface="Calibri"/>
              </a:endParaRPr>
            </a:p>
          </p:txBody>
        </p:sp>
      </p:grpSp>
      <p:sp>
        <p:nvSpPr>
          <p:cNvPr id="1087" name="TextBox 3"/>
          <p:cNvSpPr/>
          <p:nvPr/>
        </p:nvSpPr>
        <p:spPr>
          <a:xfrm>
            <a:off x="927360" y="4567680"/>
            <a:ext cx="6859800" cy="109692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b">
            <a:spAutoFit/>
          </a:bodyPr>
          <a:lstStyle/>
          <a:p>
            <a:pPr algn="ctr" defTabSz="914400">
              <a:lnSpc>
                <a:spcPct val="100000"/>
              </a:lnSpc>
            </a:pPr>
            <a:r>
              <a:rPr lang="en-US" sz="3600" b="1" strike="noStrike" spc="-1">
                <a:solidFill>
                  <a:schemeClr val="dk2"/>
                </a:solidFill>
                <a:latin typeface="Segoe UI"/>
              </a:rPr>
              <a:t>Pequenas </a:t>
            </a:r>
            <a:endParaRPr lang="pt-BR" sz="3600" b="0" strike="noStrike" spc="-1">
              <a:solidFill>
                <a:srgbClr val="000000"/>
              </a:solidFill>
              <a:latin typeface="Arial"/>
            </a:endParaRPr>
          </a:p>
          <a:p>
            <a:pPr algn="ctr" defTabSz="914400">
              <a:lnSpc>
                <a:spcPct val="100000"/>
              </a:lnSpc>
            </a:pPr>
            <a:r>
              <a:rPr lang="en-US" sz="3600" b="1" strike="noStrike" spc="-1">
                <a:solidFill>
                  <a:schemeClr val="dk2"/>
                </a:solidFill>
                <a:latin typeface="Segoe UI"/>
              </a:rPr>
              <a:t>variações</a:t>
            </a:r>
            <a:endParaRPr lang="pt-BR" sz="3600" b="0" strike="noStrike" spc="-1">
              <a:solidFill>
                <a:srgbClr val="000000"/>
              </a:solidFill>
              <a:latin typeface="Arial"/>
            </a:endParaRPr>
          </a:p>
        </p:txBody>
      </p:sp>
      <p:sp>
        <p:nvSpPr>
          <p:cNvPr id="1088" name="TextBox 82"/>
          <p:cNvSpPr/>
          <p:nvPr/>
        </p:nvSpPr>
        <p:spPr>
          <a:xfrm>
            <a:off x="6451200" y="5243040"/>
            <a:ext cx="4216320" cy="109692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b">
            <a:spAutoFit/>
          </a:bodyPr>
          <a:lstStyle/>
          <a:p>
            <a:pPr algn="ctr" defTabSz="914400">
              <a:lnSpc>
                <a:spcPct val="100000"/>
              </a:lnSpc>
            </a:pPr>
            <a:r>
              <a:rPr lang="en-US" sz="3600" b="1" strike="noStrike" spc="-1" dirty="0" err="1">
                <a:solidFill>
                  <a:schemeClr val="dk2"/>
                </a:solidFill>
                <a:latin typeface="Segoe UI"/>
              </a:rPr>
              <a:t>Erros</a:t>
            </a:r>
            <a:r>
              <a:rPr lang="en-US" sz="3600" b="1" strike="noStrike" spc="-1" dirty="0">
                <a:solidFill>
                  <a:schemeClr val="dk2"/>
                </a:solidFill>
                <a:latin typeface="Segoe UI"/>
              </a:rPr>
              <a:t> e </a:t>
            </a:r>
            <a:r>
              <a:rPr lang="en-US" sz="3600" b="1" strike="noStrike" spc="-1" dirty="0" err="1">
                <a:solidFill>
                  <a:schemeClr val="dk2"/>
                </a:solidFill>
                <a:latin typeface="Segoe UI"/>
              </a:rPr>
              <a:t>omissões</a:t>
            </a:r>
            <a:endParaRPr lang="pt-BR" sz="3600" b="0" strike="noStrike" spc="-1" dirty="0">
              <a:solidFill>
                <a:srgbClr val="000000"/>
              </a:solidFill>
              <a:latin typeface="Arial"/>
            </a:endParaRPr>
          </a:p>
          <a:p>
            <a:pPr algn="ctr" defTabSz="914400">
              <a:lnSpc>
                <a:spcPct val="100000"/>
              </a:lnSpc>
            </a:pPr>
            <a:r>
              <a:rPr lang="en-US" sz="3600" b="1" strike="noStrike" spc="-1" dirty="0">
                <a:solidFill>
                  <a:schemeClr val="dk2"/>
                </a:solidFill>
                <a:latin typeface="Segoe UI"/>
              </a:rPr>
              <a:t> </a:t>
            </a:r>
            <a:r>
              <a:rPr lang="en-US" sz="3600" b="1" strike="noStrike" spc="-1" dirty="0" err="1">
                <a:solidFill>
                  <a:schemeClr val="dk2"/>
                </a:solidFill>
                <a:latin typeface="Segoe UI"/>
              </a:rPr>
              <a:t>relevantes</a:t>
            </a:r>
            <a:endParaRPr lang="pt-BR" sz="3600" b="0" strike="noStrike" spc="-1" dirty="0">
              <a:solidFill>
                <a:srgbClr val="000000"/>
              </a:solidFill>
              <a:latin typeface="Arial"/>
            </a:endParaRPr>
          </a:p>
        </p:txBody>
      </p:sp>
      <p:grpSp>
        <p:nvGrpSpPr>
          <p:cNvPr id="1089" name="Group 2"/>
          <p:cNvGrpSpPr/>
          <p:nvPr/>
        </p:nvGrpSpPr>
        <p:grpSpPr>
          <a:xfrm>
            <a:off x="7285320" y="2839680"/>
            <a:ext cx="2180160" cy="2410560"/>
            <a:chOff x="7285320" y="2839680"/>
            <a:chExt cx="2180160" cy="2410560"/>
          </a:xfrm>
        </p:grpSpPr>
        <p:sp>
          <p:nvSpPr>
            <p:cNvPr id="1090" name="Freeform 8"/>
            <p:cNvSpPr/>
            <p:nvPr/>
          </p:nvSpPr>
          <p:spPr>
            <a:xfrm>
              <a:off x="8382240" y="3150720"/>
              <a:ext cx="1049760" cy="1916640"/>
            </a:xfrm>
            <a:custGeom>
              <a:avLst/>
              <a:gdLst>
                <a:gd name="textAreaLeft" fmla="*/ 0 w 1049760"/>
                <a:gd name="textAreaRight" fmla="*/ 1050840 w 1049760"/>
                <a:gd name="textAreaTop" fmla="*/ 0 h 1916640"/>
                <a:gd name="textAreaBottom" fmla="*/ 1917720 h 1916640"/>
              </a:gdLst>
              <a:ahLst/>
              <a:cxnLst/>
              <a:rect l="textAreaLeft" t="textAreaTop" r="textAreaRight" b="textAreaBottom"/>
              <a:pathLst>
                <a:path w="12781" h="23305">
                  <a:moveTo>
                    <a:pt x="12657" y="22665"/>
                  </a:moveTo>
                  <a:lnTo>
                    <a:pt x="312" y="191"/>
                  </a:lnTo>
                  <a:cubicBezTo>
                    <a:pt x="243" y="82"/>
                    <a:pt x="128" y="12"/>
                    <a:pt x="0" y="0"/>
                  </a:cubicBezTo>
                  <a:lnTo>
                    <a:pt x="0" y="1267"/>
                  </a:lnTo>
                  <a:lnTo>
                    <a:pt x="11953" y="23111"/>
                  </a:lnTo>
                  <a:cubicBezTo>
                    <a:pt x="12033" y="23236"/>
                    <a:pt x="12168" y="23305"/>
                    <a:pt x="12306" y="23305"/>
                  </a:cubicBezTo>
                  <a:cubicBezTo>
                    <a:pt x="12382" y="23305"/>
                    <a:pt x="12459" y="23284"/>
                    <a:pt x="12528" y="23240"/>
                  </a:cubicBezTo>
                  <a:cubicBezTo>
                    <a:pt x="12722" y="23117"/>
                    <a:pt x="12781" y="22860"/>
                    <a:pt x="12657" y="22665"/>
                  </a:cubicBezTo>
                </a:path>
              </a:pathLst>
            </a:custGeom>
            <a:solidFill>
              <a:srgbClr val="8B6C00"/>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91" name="Oval 44"/>
            <p:cNvSpPr/>
            <p:nvPr/>
          </p:nvSpPr>
          <p:spPr>
            <a:xfrm>
              <a:off x="8190000" y="2839680"/>
              <a:ext cx="368640" cy="367200"/>
            </a:xfrm>
            <a:prstGeom prst="ellipse">
              <a:avLst/>
            </a:prstGeom>
            <a:solidFill>
              <a:srgbClr val="8B6C00"/>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92" name="Oval 45"/>
            <p:cNvSpPr/>
            <p:nvPr/>
          </p:nvSpPr>
          <p:spPr>
            <a:xfrm>
              <a:off x="8253720" y="2903400"/>
              <a:ext cx="241920" cy="241920"/>
            </a:xfrm>
            <a:prstGeom prst="ellipse">
              <a:avLst/>
            </a:prstGeom>
            <a:solidFill>
              <a:srgbClr val="8B6C00"/>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93" name="Freeform 76"/>
            <p:cNvSpPr/>
            <p:nvPr/>
          </p:nvSpPr>
          <p:spPr>
            <a:xfrm>
              <a:off x="7350480" y="3149280"/>
              <a:ext cx="1030680" cy="1932480"/>
            </a:xfrm>
            <a:custGeom>
              <a:avLst/>
              <a:gdLst>
                <a:gd name="textAreaLeft" fmla="*/ 0 w 1030680"/>
                <a:gd name="textAreaRight" fmla="*/ 1031760 w 1030680"/>
                <a:gd name="textAreaTop" fmla="*/ 0 h 1932480"/>
                <a:gd name="textAreaBottom" fmla="*/ 1933560 h 1932480"/>
              </a:gdLst>
              <a:ahLst/>
              <a:cxnLst/>
              <a:rect l="textAreaLeft" t="textAreaTop" r="textAreaRight" b="textAreaBottom"/>
              <a:pathLst>
                <a:path w="12531" h="23483">
                  <a:moveTo>
                    <a:pt x="12494" y="0"/>
                  </a:moveTo>
                  <a:cubicBezTo>
                    <a:pt x="12353" y="0"/>
                    <a:pt x="12219" y="71"/>
                    <a:pt x="12142" y="190"/>
                  </a:cubicBezTo>
                  <a:lnTo>
                    <a:pt x="126" y="22781"/>
                  </a:lnTo>
                  <a:cubicBezTo>
                    <a:pt x="0" y="22974"/>
                    <a:pt x="56" y="23232"/>
                    <a:pt x="249" y="23357"/>
                  </a:cubicBezTo>
                  <a:cubicBezTo>
                    <a:pt x="441" y="23483"/>
                    <a:pt x="699" y="23428"/>
                    <a:pt x="825" y="23235"/>
                  </a:cubicBezTo>
                  <a:lnTo>
                    <a:pt x="12487" y="1189"/>
                  </a:lnTo>
                  <a:lnTo>
                    <a:pt x="12531" y="1270"/>
                  </a:lnTo>
                  <a:lnTo>
                    <a:pt x="12531" y="2"/>
                  </a:lnTo>
                  <a:cubicBezTo>
                    <a:pt x="12519" y="1"/>
                    <a:pt x="12507" y="0"/>
                    <a:pt x="12494" y="0"/>
                  </a:cubicBezTo>
                  <a:close/>
                </a:path>
              </a:pathLst>
            </a:custGeom>
            <a:solidFill>
              <a:srgbClr val="8B6C00"/>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94" name="Freeform 75"/>
            <p:cNvSpPr/>
            <p:nvPr/>
          </p:nvSpPr>
          <p:spPr>
            <a:xfrm>
              <a:off x="7285320" y="5008320"/>
              <a:ext cx="2180160" cy="241920"/>
            </a:xfrm>
            <a:custGeom>
              <a:avLst/>
              <a:gdLst>
                <a:gd name="textAreaLeft" fmla="*/ 0 w 2180160"/>
                <a:gd name="textAreaRight" fmla="*/ 2181240 w 2180160"/>
                <a:gd name="textAreaTop" fmla="*/ 0 h 241920"/>
                <a:gd name="textAreaBottom" fmla="*/ 243000 h 241920"/>
              </a:gdLst>
              <a:ahLst/>
              <a:cxnLst/>
              <a:rect l="textAreaLeft" t="textAreaTop" r="textAreaRight" b="textAreaBottom"/>
              <a:pathLst>
                <a:path w="26492" h="2962">
                  <a:moveTo>
                    <a:pt x="2962" y="2962"/>
                  </a:moveTo>
                  <a:lnTo>
                    <a:pt x="23531" y="2962"/>
                  </a:lnTo>
                  <a:cubicBezTo>
                    <a:pt x="25167" y="2962"/>
                    <a:pt x="26492" y="1636"/>
                    <a:pt x="26492" y="0"/>
                  </a:cubicBezTo>
                  <a:lnTo>
                    <a:pt x="0" y="0"/>
                  </a:lnTo>
                  <a:cubicBezTo>
                    <a:pt x="0" y="1636"/>
                    <a:pt x="1327" y="2962"/>
                    <a:pt x="2962" y="2962"/>
                  </a:cubicBezTo>
                  <a:close/>
                </a:path>
              </a:pathLst>
            </a:custGeom>
            <a:solidFill>
              <a:srgbClr val="8B6C00"/>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grpSp>
      <p:grpSp>
        <p:nvGrpSpPr>
          <p:cNvPr id="1095" name="Group 4"/>
          <p:cNvGrpSpPr/>
          <p:nvPr/>
        </p:nvGrpSpPr>
        <p:grpSpPr>
          <a:xfrm>
            <a:off x="3389400" y="1818360"/>
            <a:ext cx="2180160" cy="2410200"/>
            <a:chOff x="3389400" y="1818360"/>
            <a:chExt cx="2180160" cy="2410200"/>
          </a:xfrm>
        </p:grpSpPr>
        <p:sp>
          <p:nvSpPr>
            <p:cNvPr id="1096" name="Freeform 33"/>
            <p:cNvSpPr/>
            <p:nvPr/>
          </p:nvSpPr>
          <p:spPr>
            <a:xfrm>
              <a:off x="4465800" y="2127600"/>
              <a:ext cx="1072080" cy="1918080"/>
            </a:xfrm>
            <a:custGeom>
              <a:avLst/>
              <a:gdLst>
                <a:gd name="textAreaLeft" fmla="*/ 0 w 1072080"/>
                <a:gd name="textAreaRight" fmla="*/ 1073160 w 1072080"/>
                <a:gd name="textAreaTop" fmla="*/ 0 h 1918080"/>
                <a:gd name="textAreaBottom" fmla="*/ 1919160 h 1918080"/>
              </a:gdLst>
              <a:ahLst/>
              <a:cxnLst/>
              <a:rect l="textAreaLeft" t="textAreaTop" r="textAreaRight" b="textAreaBottom"/>
              <a:pathLst>
                <a:path w="13022" h="23308">
                  <a:moveTo>
                    <a:pt x="12899" y="22668"/>
                  </a:moveTo>
                  <a:lnTo>
                    <a:pt x="553" y="194"/>
                  </a:lnTo>
                  <a:cubicBezTo>
                    <a:pt x="478" y="74"/>
                    <a:pt x="346" y="1"/>
                    <a:pt x="204" y="0"/>
                  </a:cubicBezTo>
                  <a:cubicBezTo>
                    <a:pt x="132" y="0"/>
                    <a:pt x="62" y="19"/>
                    <a:pt x="0" y="53"/>
                  </a:cubicBezTo>
                  <a:lnTo>
                    <a:pt x="0" y="1561"/>
                  </a:lnTo>
                  <a:lnTo>
                    <a:pt x="197" y="1189"/>
                  </a:lnTo>
                  <a:lnTo>
                    <a:pt x="12195" y="23114"/>
                  </a:lnTo>
                  <a:cubicBezTo>
                    <a:pt x="12274" y="23239"/>
                    <a:pt x="12409" y="23308"/>
                    <a:pt x="12547" y="23308"/>
                  </a:cubicBezTo>
                  <a:cubicBezTo>
                    <a:pt x="12623" y="23308"/>
                    <a:pt x="12700" y="23287"/>
                    <a:pt x="12769" y="23243"/>
                  </a:cubicBezTo>
                  <a:cubicBezTo>
                    <a:pt x="12964" y="23120"/>
                    <a:pt x="13022" y="22863"/>
                    <a:pt x="12899" y="22668"/>
                  </a:cubicBezTo>
                </a:path>
              </a:pathLst>
            </a:custGeom>
            <a:solidFill>
              <a:srgbClr val="8B6C00"/>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97" name="Oval 35"/>
            <p:cNvSpPr/>
            <p:nvPr/>
          </p:nvSpPr>
          <p:spPr>
            <a:xfrm>
              <a:off x="4294440" y="1818360"/>
              <a:ext cx="368640" cy="367200"/>
            </a:xfrm>
            <a:prstGeom prst="ellipse">
              <a:avLst/>
            </a:prstGeom>
            <a:solidFill>
              <a:srgbClr val="8B6C00"/>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98" name="Oval 36"/>
            <p:cNvSpPr/>
            <p:nvPr/>
          </p:nvSpPr>
          <p:spPr>
            <a:xfrm>
              <a:off x="4357800" y="1881720"/>
              <a:ext cx="241920" cy="241920"/>
            </a:xfrm>
            <a:prstGeom prst="ellipse">
              <a:avLst/>
            </a:prstGeom>
            <a:solidFill>
              <a:srgbClr val="8B6C00"/>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099" name="Freeform 109"/>
            <p:cNvSpPr/>
            <p:nvPr/>
          </p:nvSpPr>
          <p:spPr>
            <a:xfrm>
              <a:off x="3454560" y="2132640"/>
              <a:ext cx="1010160" cy="1927800"/>
            </a:xfrm>
            <a:custGeom>
              <a:avLst/>
              <a:gdLst>
                <a:gd name="textAreaLeft" fmla="*/ 0 w 1010160"/>
                <a:gd name="textAreaRight" fmla="*/ 1011240 w 1010160"/>
                <a:gd name="textAreaTop" fmla="*/ 0 h 1927800"/>
                <a:gd name="textAreaBottom" fmla="*/ 1928880 h 1927800"/>
              </a:gdLst>
              <a:ahLst/>
              <a:cxnLst/>
              <a:rect l="textAreaLeft" t="textAreaTop" r="textAreaRight" b="textAreaBottom"/>
              <a:pathLst>
                <a:path w="12289" h="23430">
                  <a:moveTo>
                    <a:pt x="12141" y="137"/>
                  </a:moveTo>
                  <a:lnTo>
                    <a:pt x="125" y="22728"/>
                  </a:lnTo>
                  <a:cubicBezTo>
                    <a:pt x="0" y="22921"/>
                    <a:pt x="54" y="23179"/>
                    <a:pt x="247" y="23305"/>
                  </a:cubicBezTo>
                  <a:cubicBezTo>
                    <a:pt x="441" y="23430"/>
                    <a:pt x="698" y="23375"/>
                    <a:pt x="824" y="23182"/>
                  </a:cubicBezTo>
                  <a:lnTo>
                    <a:pt x="12289" y="1508"/>
                  </a:lnTo>
                  <a:lnTo>
                    <a:pt x="12289" y="0"/>
                  </a:lnTo>
                  <a:cubicBezTo>
                    <a:pt x="12230" y="32"/>
                    <a:pt x="12179" y="79"/>
                    <a:pt x="12141" y="137"/>
                  </a:cubicBezTo>
                  <a:close/>
                </a:path>
              </a:pathLst>
            </a:custGeom>
            <a:solidFill>
              <a:srgbClr val="8B6C00"/>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sp>
          <p:nvSpPr>
            <p:cNvPr id="1100" name="Freeform 110"/>
            <p:cNvSpPr/>
            <p:nvPr/>
          </p:nvSpPr>
          <p:spPr>
            <a:xfrm>
              <a:off x="3389400" y="3986640"/>
              <a:ext cx="2180160" cy="241920"/>
            </a:xfrm>
            <a:custGeom>
              <a:avLst/>
              <a:gdLst>
                <a:gd name="textAreaLeft" fmla="*/ 0 w 2180160"/>
                <a:gd name="textAreaRight" fmla="*/ 2181240 w 2180160"/>
                <a:gd name="textAreaTop" fmla="*/ 0 h 241920"/>
                <a:gd name="textAreaBottom" fmla="*/ 243000 h 241920"/>
              </a:gdLst>
              <a:ahLst/>
              <a:cxnLst/>
              <a:rect l="textAreaLeft" t="textAreaTop" r="textAreaRight" b="textAreaBottom"/>
              <a:pathLst>
                <a:path w="26492" h="2962">
                  <a:moveTo>
                    <a:pt x="2961" y="2962"/>
                  </a:moveTo>
                  <a:lnTo>
                    <a:pt x="23530" y="2962"/>
                  </a:lnTo>
                  <a:cubicBezTo>
                    <a:pt x="25165" y="2962"/>
                    <a:pt x="26492" y="1636"/>
                    <a:pt x="26492" y="0"/>
                  </a:cubicBezTo>
                  <a:lnTo>
                    <a:pt x="0" y="0"/>
                  </a:lnTo>
                  <a:cubicBezTo>
                    <a:pt x="0" y="1636"/>
                    <a:pt x="1326" y="2962"/>
                    <a:pt x="2961" y="2962"/>
                  </a:cubicBezTo>
                  <a:close/>
                </a:path>
              </a:pathLst>
            </a:custGeom>
            <a:solidFill>
              <a:srgbClr val="8B6C00"/>
            </a:solid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defTabSz="914400">
                <a:lnSpc>
                  <a:spcPct val="100000"/>
                </a:lnSpc>
              </a:pPr>
              <a:endParaRPr lang="en-US" sz="1800" b="0" strike="noStrike" spc="-1">
                <a:solidFill>
                  <a:schemeClr val="dk1"/>
                </a:solidFill>
                <a:latin typeface="Calibri"/>
              </a:endParaRPr>
            </a:p>
          </p:txBody>
        </p:sp>
      </p:grpSp>
    </p:spTree>
    <p:extLst>
      <p:ext uri="{BB962C8B-B14F-4D97-AF65-F5344CB8AC3E}">
        <p14:creationId xmlns:p14="http://schemas.microsoft.com/office/powerpoint/2010/main" val="2238292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61;p14">
            <a:extLst>
              <a:ext uri="{FF2B5EF4-FFF2-40B4-BE49-F238E27FC236}">
                <a16:creationId xmlns:a16="http://schemas.microsoft.com/office/drawing/2014/main" id="{2E96837A-543A-4D6B-940B-94AD8C2E20ED}"/>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sp>
        <p:nvSpPr>
          <p:cNvPr id="3" name="Rolagem: Vertical 2">
            <a:extLst>
              <a:ext uri="{FF2B5EF4-FFF2-40B4-BE49-F238E27FC236}">
                <a16:creationId xmlns:a16="http://schemas.microsoft.com/office/drawing/2014/main" id="{4353A1D0-7EA2-46A1-BE52-A48AE3B0703F}"/>
              </a:ext>
            </a:extLst>
          </p:cNvPr>
          <p:cNvSpPr/>
          <p:nvPr/>
        </p:nvSpPr>
        <p:spPr>
          <a:xfrm>
            <a:off x="978097" y="1298121"/>
            <a:ext cx="4892024" cy="4219113"/>
          </a:xfrm>
          <a:prstGeom prst="verticalScrol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sp>
        <p:nvSpPr>
          <p:cNvPr id="4" name="Espaço Reservado para Conteúdo 2">
            <a:extLst>
              <a:ext uri="{FF2B5EF4-FFF2-40B4-BE49-F238E27FC236}">
                <a16:creationId xmlns:a16="http://schemas.microsoft.com/office/drawing/2014/main" id="{D5C3829A-B432-4E2B-AC41-A5F2165823F8}"/>
              </a:ext>
            </a:extLst>
          </p:cNvPr>
          <p:cNvSpPr txBox="1">
            <a:spLocks/>
          </p:cNvSpPr>
          <p:nvPr/>
        </p:nvSpPr>
        <p:spPr>
          <a:xfrm>
            <a:off x="2038066" y="1991755"/>
            <a:ext cx="2958251" cy="32425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600" dirty="0">
                <a:solidFill>
                  <a:schemeClr val="tx1">
                    <a:lumMod val="95000"/>
                    <a:lumOff val="5000"/>
                  </a:schemeClr>
                </a:solidFill>
              </a:rPr>
              <a:t>O fato de a obra ser executada por empreitada global não afasta a </a:t>
            </a:r>
            <a:r>
              <a:rPr lang="pt-BR" sz="1600" b="1" dirty="0">
                <a:solidFill>
                  <a:schemeClr val="tx1">
                    <a:lumMod val="95000"/>
                    <a:lumOff val="5000"/>
                  </a:schemeClr>
                </a:solidFill>
              </a:rPr>
              <a:t>necessidade de se analisar a adequabilidade dos custos unitários </a:t>
            </a:r>
            <a:r>
              <a:rPr lang="pt-BR" sz="1600" dirty="0">
                <a:solidFill>
                  <a:schemeClr val="tx1">
                    <a:lumMod val="95000"/>
                    <a:lumOff val="5000"/>
                  </a:schemeClr>
                </a:solidFill>
              </a:rPr>
              <a:t>que formam o valor final de cada etapa, tampouco de se verificar a correta taxa de BDI a ser aplicada para majoração dos gastos incorridos em cada fase do cronograma físico-financeiro.</a:t>
            </a:r>
          </a:p>
          <a:p>
            <a:pPr marL="0" indent="0" algn="just">
              <a:lnSpc>
                <a:spcPct val="100000"/>
              </a:lnSpc>
              <a:buNone/>
            </a:pPr>
            <a:r>
              <a:rPr lang="pt-BR" sz="1600" b="1" dirty="0">
                <a:solidFill>
                  <a:schemeClr val="tx1">
                    <a:lumMod val="95000"/>
                    <a:lumOff val="5000"/>
                  </a:schemeClr>
                </a:solidFill>
              </a:rPr>
              <a:t>Acórdão 2440/2014 – Plenário</a:t>
            </a:r>
          </a:p>
          <a:p>
            <a:pPr marL="0" indent="0" algn="r">
              <a:lnSpc>
                <a:spcPct val="100000"/>
              </a:lnSpc>
              <a:buNone/>
            </a:pPr>
            <a:endParaRPr lang="pt-BR" sz="1600" dirty="0">
              <a:solidFill>
                <a:schemeClr val="bg1"/>
              </a:solidFill>
            </a:endParaRPr>
          </a:p>
        </p:txBody>
      </p:sp>
      <p:grpSp>
        <p:nvGrpSpPr>
          <p:cNvPr id="5" name="Group 44">
            <a:extLst>
              <a:ext uri="{FF2B5EF4-FFF2-40B4-BE49-F238E27FC236}">
                <a16:creationId xmlns:a16="http://schemas.microsoft.com/office/drawing/2014/main" id="{EC84C8E6-43C9-4A71-ABC6-C366B1AAB2FC}"/>
              </a:ext>
            </a:extLst>
          </p:cNvPr>
          <p:cNvGrpSpPr/>
          <p:nvPr/>
        </p:nvGrpSpPr>
        <p:grpSpPr>
          <a:xfrm>
            <a:off x="6853069" y="4010924"/>
            <a:ext cx="1033356" cy="1439217"/>
            <a:chOff x="1907992" y="4075350"/>
            <a:chExt cx="1377808" cy="1918956"/>
          </a:xfrm>
        </p:grpSpPr>
        <p:sp>
          <p:nvSpPr>
            <p:cNvPr id="6" name="Shape">
              <a:extLst>
                <a:ext uri="{FF2B5EF4-FFF2-40B4-BE49-F238E27FC236}">
                  <a16:creationId xmlns:a16="http://schemas.microsoft.com/office/drawing/2014/main" id="{43645F13-F772-4C39-ADC5-C01F0249EB5B}"/>
                </a:ext>
              </a:extLst>
            </p:cNvPr>
            <p:cNvSpPr/>
            <p:nvPr/>
          </p:nvSpPr>
          <p:spPr>
            <a:xfrm>
              <a:off x="1907992" y="4391568"/>
              <a:ext cx="1377807" cy="1602738"/>
            </a:xfrm>
            <a:custGeom>
              <a:avLst/>
              <a:gdLst/>
              <a:ahLst/>
              <a:cxnLst>
                <a:cxn ang="0">
                  <a:pos x="wd2" y="hd2"/>
                </a:cxn>
                <a:cxn ang="5400000">
                  <a:pos x="wd2" y="hd2"/>
                </a:cxn>
                <a:cxn ang="10800000">
                  <a:pos x="wd2" y="hd2"/>
                </a:cxn>
                <a:cxn ang="16200000">
                  <a:pos x="wd2" y="hd2"/>
                </a:cxn>
              </a:cxnLst>
              <a:rect l="0" t="0" r="r" b="b"/>
              <a:pathLst>
                <a:path w="21600" h="21600" extrusionOk="0">
                  <a:moveTo>
                    <a:pt x="21600" y="17440"/>
                  </a:moveTo>
                  <a:cubicBezTo>
                    <a:pt x="21600" y="19736"/>
                    <a:pt x="16761" y="21600"/>
                    <a:pt x="10800" y="21600"/>
                  </a:cubicBezTo>
                  <a:cubicBezTo>
                    <a:pt x="4839" y="21600"/>
                    <a:pt x="0" y="19736"/>
                    <a:pt x="0" y="17440"/>
                  </a:cubicBezTo>
                  <a:lnTo>
                    <a:pt x="0" y="0"/>
                  </a:lnTo>
                  <a:lnTo>
                    <a:pt x="21600" y="0"/>
                  </a:lnTo>
                  <a:lnTo>
                    <a:pt x="21600" y="17440"/>
                  </a:lnTo>
                  <a:close/>
                </a:path>
              </a:pathLst>
            </a:cu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sp>
          <p:nvSpPr>
            <p:cNvPr id="7" name="Oval">
              <a:extLst>
                <a:ext uri="{FF2B5EF4-FFF2-40B4-BE49-F238E27FC236}">
                  <a16:creationId xmlns:a16="http://schemas.microsoft.com/office/drawing/2014/main" id="{B2F68E6E-D48D-460E-AD34-79609288EAEF}"/>
                </a:ext>
              </a:extLst>
            </p:cNvPr>
            <p:cNvSpPr/>
            <p:nvPr/>
          </p:nvSpPr>
          <p:spPr>
            <a:xfrm>
              <a:off x="1907993" y="4075350"/>
              <a:ext cx="1377807" cy="617380"/>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sz="2250"/>
            </a:p>
          </p:txBody>
        </p:sp>
        <p:sp>
          <p:nvSpPr>
            <p:cNvPr id="8" name="Shape">
              <a:extLst>
                <a:ext uri="{FF2B5EF4-FFF2-40B4-BE49-F238E27FC236}">
                  <a16:creationId xmlns:a16="http://schemas.microsoft.com/office/drawing/2014/main" id="{D71FF40A-CCEA-468D-A9E1-95DB9377EF6B}"/>
                </a:ext>
              </a:extLst>
            </p:cNvPr>
            <p:cNvSpPr/>
            <p:nvPr/>
          </p:nvSpPr>
          <p:spPr>
            <a:xfrm>
              <a:off x="1907992" y="5487038"/>
              <a:ext cx="1377807" cy="5072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7253"/>
                    <a:pt x="16761" y="13144"/>
                    <a:pt x="10800" y="13144"/>
                  </a:cubicBezTo>
                  <a:cubicBezTo>
                    <a:pt x="4839" y="13144"/>
                    <a:pt x="0" y="7253"/>
                    <a:pt x="0" y="0"/>
                  </a:cubicBezTo>
                  <a:lnTo>
                    <a:pt x="0" y="8456"/>
                  </a:lnTo>
                  <a:cubicBezTo>
                    <a:pt x="0" y="15709"/>
                    <a:pt x="4839" y="21600"/>
                    <a:pt x="10800" y="21600"/>
                  </a:cubicBezTo>
                  <a:cubicBezTo>
                    <a:pt x="16761" y="21600"/>
                    <a:pt x="21600" y="15709"/>
                    <a:pt x="21600" y="8456"/>
                  </a:cubicBezTo>
                  <a:lnTo>
                    <a:pt x="21600" y="0"/>
                  </a:lnTo>
                  <a:close/>
                </a:path>
              </a:pathLst>
            </a:custGeom>
            <a:solidFill>
              <a:schemeClr val="accent3"/>
            </a:solidFill>
            <a:ln w="12700">
              <a:miter lim="400000"/>
            </a:ln>
          </p:spPr>
          <p:txBody>
            <a:bodyPr lIns="28575" tIns="28575" rIns="28575" bIns="28575" anchor="ctr"/>
            <a:lstStyle/>
            <a:p>
              <a:pPr>
                <a:defRPr sz="3000">
                  <a:solidFill>
                    <a:srgbClr val="FFFFFF"/>
                  </a:solidFill>
                </a:defRPr>
              </a:pPr>
              <a:endParaRPr sz="2250"/>
            </a:p>
          </p:txBody>
        </p:sp>
      </p:grpSp>
      <p:sp>
        <p:nvSpPr>
          <p:cNvPr id="9" name="Oval">
            <a:extLst>
              <a:ext uri="{FF2B5EF4-FFF2-40B4-BE49-F238E27FC236}">
                <a16:creationId xmlns:a16="http://schemas.microsoft.com/office/drawing/2014/main" id="{E5AD56D2-2D49-4EC7-ACC3-19775EF32020}"/>
              </a:ext>
            </a:extLst>
          </p:cNvPr>
          <p:cNvSpPr/>
          <p:nvPr/>
        </p:nvSpPr>
        <p:spPr>
          <a:xfrm>
            <a:off x="7248342" y="4187386"/>
            <a:ext cx="247046" cy="110113"/>
          </a:xfrm>
          <a:prstGeom prst="ellipse">
            <a:avLst/>
          </a:prstGeom>
          <a:solidFill>
            <a:schemeClr val="accent3"/>
          </a:solidFill>
          <a:ln w="12700">
            <a:miter lim="400000"/>
          </a:ln>
        </p:spPr>
        <p:txBody>
          <a:bodyPr lIns="28575" tIns="28575" rIns="28575" bIns="28575" anchor="ctr"/>
          <a:lstStyle/>
          <a:p>
            <a:pPr>
              <a:defRPr sz="3000">
                <a:solidFill>
                  <a:srgbClr val="FFFFFF"/>
                </a:solidFill>
              </a:defRPr>
            </a:pPr>
            <a:endParaRPr sz="2250"/>
          </a:p>
        </p:txBody>
      </p:sp>
      <p:grpSp>
        <p:nvGrpSpPr>
          <p:cNvPr id="10" name="Group 45">
            <a:extLst>
              <a:ext uri="{FF2B5EF4-FFF2-40B4-BE49-F238E27FC236}">
                <a16:creationId xmlns:a16="http://schemas.microsoft.com/office/drawing/2014/main" id="{8243075E-E95A-4A0C-B1D3-CFAFFA1498D4}"/>
              </a:ext>
            </a:extLst>
          </p:cNvPr>
          <p:cNvGrpSpPr/>
          <p:nvPr/>
        </p:nvGrpSpPr>
        <p:grpSpPr>
          <a:xfrm>
            <a:off x="8116529" y="3629768"/>
            <a:ext cx="1033356" cy="1820372"/>
            <a:chOff x="3592606" y="3567143"/>
            <a:chExt cx="1377808" cy="2427163"/>
          </a:xfrm>
        </p:grpSpPr>
        <p:sp>
          <p:nvSpPr>
            <p:cNvPr id="11" name="Shape">
              <a:extLst>
                <a:ext uri="{FF2B5EF4-FFF2-40B4-BE49-F238E27FC236}">
                  <a16:creationId xmlns:a16="http://schemas.microsoft.com/office/drawing/2014/main" id="{6EF8B2F8-4B0C-48E7-A077-54B79B3EC780}"/>
                </a:ext>
              </a:extLst>
            </p:cNvPr>
            <p:cNvSpPr/>
            <p:nvPr/>
          </p:nvSpPr>
          <p:spPr>
            <a:xfrm>
              <a:off x="3592606" y="3878655"/>
              <a:ext cx="1377807" cy="2115651"/>
            </a:xfrm>
            <a:custGeom>
              <a:avLst/>
              <a:gdLst/>
              <a:ahLst/>
              <a:cxnLst>
                <a:cxn ang="0">
                  <a:pos x="wd2" y="hd2"/>
                </a:cxn>
                <a:cxn ang="5400000">
                  <a:pos x="wd2" y="hd2"/>
                </a:cxn>
                <a:cxn ang="10800000">
                  <a:pos x="wd2" y="hd2"/>
                </a:cxn>
                <a:cxn ang="16200000">
                  <a:pos x="wd2" y="hd2"/>
                </a:cxn>
              </a:cxnLst>
              <a:rect l="0" t="0" r="r" b="b"/>
              <a:pathLst>
                <a:path w="21600" h="21600" extrusionOk="0">
                  <a:moveTo>
                    <a:pt x="21600" y="18448"/>
                  </a:moveTo>
                  <a:cubicBezTo>
                    <a:pt x="21600" y="20188"/>
                    <a:pt x="16761" y="21600"/>
                    <a:pt x="10800" y="21600"/>
                  </a:cubicBezTo>
                  <a:cubicBezTo>
                    <a:pt x="4839" y="21600"/>
                    <a:pt x="0" y="20188"/>
                    <a:pt x="0" y="18448"/>
                  </a:cubicBezTo>
                  <a:lnTo>
                    <a:pt x="0" y="0"/>
                  </a:lnTo>
                  <a:lnTo>
                    <a:pt x="21600" y="0"/>
                  </a:lnTo>
                  <a:lnTo>
                    <a:pt x="21600" y="18448"/>
                  </a:lnTo>
                  <a:close/>
                </a:path>
              </a:pathLst>
            </a:cu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sp>
          <p:nvSpPr>
            <p:cNvPr id="12" name="Oval">
              <a:extLst>
                <a:ext uri="{FF2B5EF4-FFF2-40B4-BE49-F238E27FC236}">
                  <a16:creationId xmlns:a16="http://schemas.microsoft.com/office/drawing/2014/main" id="{B3E780C4-4CBE-4853-AFA6-9517A097A008}"/>
                </a:ext>
              </a:extLst>
            </p:cNvPr>
            <p:cNvSpPr/>
            <p:nvPr/>
          </p:nvSpPr>
          <p:spPr>
            <a:xfrm>
              <a:off x="3592607" y="3567143"/>
              <a:ext cx="1377807" cy="617380"/>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sz="2250"/>
            </a:p>
          </p:txBody>
        </p:sp>
        <p:sp>
          <p:nvSpPr>
            <p:cNvPr id="13" name="Shape">
              <a:extLst>
                <a:ext uri="{FF2B5EF4-FFF2-40B4-BE49-F238E27FC236}">
                  <a16:creationId xmlns:a16="http://schemas.microsoft.com/office/drawing/2014/main" id="{A8062D5E-3BB0-4439-922D-97F1E0810D02}"/>
                </a:ext>
              </a:extLst>
            </p:cNvPr>
            <p:cNvSpPr/>
            <p:nvPr/>
          </p:nvSpPr>
          <p:spPr>
            <a:xfrm>
              <a:off x="3592606" y="5487038"/>
              <a:ext cx="1377807" cy="5072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7253"/>
                    <a:pt x="16761" y="13144"/>
                    <a:pt x="10800" y="13144"/>
                  </a:cubicBezTo>
                  <a:cubicBezTo>
                    <a:pt x="4839" y="13144"/>
                    <a:pt x="0" y="7253"/>
                    <a:pt x="0" y="0"/>
                  </a:cubicBezTo>
                  <a:lnTo>
                    <a:pt x="0" y="8456"/>
                  </a:lnTo>
                  <a:cubicBezTo>
                    <a:pt x="0" y="15709"/>
                    <a:pt x="4839" y="21600"/>
                    <a:pt x="10800" y="21600"/>
                  </a:cubicBezTo>
                  <a:cubicBezTo>
                    <a:pt x="16761" y="21600"/>
                    <a:pt x="21600" y="15709"/>
                    <a:pt x="21600" y="8456"/>
                  </a:cubicBezTo>
                  <a:lnTo>
                    <a:pt x="21600" y="0"/>
                  </a:lnTo>
                  <a:close/>
                </a:path>
              </a:pathLst>
            </a:custGeom>
            <a:solidFill>
              <a:schemeClr val="accent5"/>
            </a:solidFill>
            <a:ln w="12700">
              <a:miter lim="400000"/>
            </a:ln>
          </p:spPr>
          <p:txBody>
            <a:bodyPr lIns="28575" tIns="28575" rIns="28575" bIns="28575" anchor="ctr"/>
            <a:lstStyle/>
            <a:p>
              <a:pPr>
                <a:defRPr sz="3000">
                  <a:solidFill>
                    <a:srgbClr val="FFFFFF"/>
                  </a:solidFill>
                </a:defRPr>
              </a:pPr>
              <a:endParaRPr sz="2250"/>
            </a:p>
          </p:txBody>
        </p:sp>
      </p:grpSp>
      <p:grpSp>
        <p:nvGrpSpPr>
          <p:cNvPr id="14" name="Group 46">
            <a:extLst>
              <a:ext uri="{FF2B5EF4-FFF2-40B4-BE49-F238E27FC236}">
                <a16:creationId xmlns:a16="http://schemas.microsoft.com/office/drawing/2014/main" id="{75163D8B-58A6-4DA6-BB7A-9C239998DC2B}"/>
              </a:ext>
            </a:extLst>
          </p:cNvPr>
          <p:cNvGrpSpPr/>
          <p:nvPr/>
        </p:nvGrpSpPr>
        <p:grpSpPr>
          <a:xfrm>
            <a:off x="9372932" y="3227437"/>
            <a:ext cx="1033356" cy="2222704"/>
            <a:chOff x="5267809" y="3030701"/>
            <a:chExt cx="1377808" cy="2963605"/>
          </a:xfrm>
        </p:grpSpPr>
        <p:sp>
          <p:nvSpPr>
            <p:cNvPr id="15" name="Shape">
              <a:extLst>
                <a:ext uri="{FF2B5EF4-FFF2-40B4-BE49-F238E27FC236}">
                  <a16:creationId xmlns:a16="http://schemas.microsoft.com/office/drawing/2014/main" id="{0A9D71F3-8923-4718-AABA-D1D6FF7975EA}"/>
                </a:ext>
              </a:extLst>
            </p:cNvPr>
            <p:cNvSpPr/>
            <p:nvPr/>
          </p:nvSpPr>
          <p:spPr>
            <a:xfrm>
              <a:off x="5267809" y="3341272"/>
              <a:ext cx="1377807" cy="2653034"/>
            </a:xfrm>
            <a:custGeom>
              <a:avLst/>
              <a:gdLst/>
              <a:ahLst/>
              <a:cxnLst>
                <a:cxn ang="0">
                  <a:pos x="wd2" y="hd2"/>
                </a:cxn>
                <a:cxn ang="5400000">
                  <a:pos x="wd2" y="hd2"/>
                </a:cxn>
                <a:cxn ang="10800000">
                  <a:pos x="wd2" y="hd2"/>
                </a:cxn>
                <a:cxn ang="16200000">
                  <a:pos x="wd2" y="hd2"/>
                </a:cxn>
              </a:cxnLst>
              <a:rect l="0" t="0" r="r" b="b"/>
              <a:pathLst>
                <a:path w="21600" h="21600" extrusionOk="0">
                  <a:moveTo>
                    <a:pt x="21600" y="19087"/>
                  </a:moveTo>
                  <a:cubicBezTo>
                    <a:pt x="21600" y="20474"/>
                    <a:pt x="16761" y="21600"/>
                    <a:pt x="10800" y="21600"/>
                  </a:cubicBezTo>
                  <a:cubicBezTo>
                    <a:pt x="4839" y="21600"/>
                    <a:pt x="0" y="20474"/>
                    <a:pt x="0" y="19087"/>
                  </a:cubicBezTo>
                  <a:lnTo>
                    <a:pt x="0" y="0"/>
                  </a:lnTo>
                  <a:lnTo>
                    <a:pt x="21600" y="0"/>
                  </a:lnTo>
                  <a:lnTo>
                    <a:pt x="21600" y="19087"/>
                  </a:lnTo>
                  <a:close/>
                </a:path>
              </a:pathLst>
            </a:cu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sp>
          <p:nvSpPr>
            <p:cNvPr id="16" name="Oval">
              <a:extLst>
                <a:ext uri="{FF2B5EF4-FFF2-40B4-BE49-F238E27FC236}">
                  <a16:creationId xmlns:a16="http://schemas.microsoft.com/office/drawing/2014/main" id="{73E80AEE-3451-427F-A739-574EAAD9A303}"/>
                </a:ext>
              </a:extLst>
            </p:cNvPr>
            <p:cNvSpPr/>
            <p:nvPr/>
          </p:nvSpPr>
          <p:spPr>
            <a:xfrm>
              <a:off x="5267810" y="3030701"/>
              <a:ext cx="1377807" cy="617380"/>
            </a:xfrm>
            <a:prstGeom prst="ellipse">
              <a:avLst/>
            </a:prstGeom>
            <a:solidFill>
              <a:schemeClr val="bg1"/>
            </a:solidFill>
            <a:ln w="12700">
              <a:miter lim="400000"/>
            </a:ln>
          </p:spPr>
          <p:txBody>
            <a:bodyPr lIns="28575" tIns="28575" rIns="28575" bIns="28575" anchor="ctr"/>
            <a:lstStyle/>
            <a:p>
              <a:pPr>
                <a:defRPr sz="3000">
                  <a:solidFill>
                    <a:srgbClr val="FFFFFF"/>
                  </a:solidFill>
                </a:defRPr>
              </a:pPr>
              <a:endParaRPr sz="2250"/>
            </a:p>
          </p:txBody>
        </p:sp>
        <p:sp>
          <p:nvSpPr>
            <p:cNvPr id="17" name="Shape">
              <a:extLst>
                <a:ext uri="{FF2B5EF4-FFF2-40B4-BE49-F238E27FC236}">
                  <a16:creationId xmlns:a16="http://schemas.microsoft.com/office/drawing/2014/main" id="{A5903CB5-56E1-4E6B-9E0B-964FD81696CD}"/>
                </a:ext>
              </a:extLst>
            </p:cNvPr>
            <p:cNvSpPr/>
            <p:nvPr/>
          </p:nvSpPr>
          <p:spPr>
            <a:xfrm>
              <a:off x="5267809" y="5487038"/>
              <a:ext cx="1377807" cy="5072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7253"/>
                    <a:pt x="16761" y="13144"/>
                    <a:pt x="10800" y="13144"/>
                  </a:cubicBezTo>
                  <a:cubicBezTo>
                    <a:pt x="4839" y="13144"/>
                    <a:pt x="0" y="7253"/>
                    <a:pt x="0" y="0"/>
                  </a:cubicBezTo>
                  <a:lnTo>
                    <a:pt x="0" y="8456"/>
                  </a:lnTo>
                  <a:cubicBezTo>
                    <a:pt x="0" y="15709"/>
                    <a:pt x="4839" y="21600"/>
                    <a:pt x="10800" y="21600"/>
                  </a:cubicBezTo>
                  <a:cubicBezTo>
                    <a:pt x="16761" y="21600"/>
                    <a:pt x="21600" y="15709"/>
                    <a:pt x="21600" y="8456"/>
                  </a:cubicBezTo>
                  <a:lnTo>
                    <a:pt x="21600" y="0"/>
                  </a:lnTo>
                  <a:close/>
                </a:path>
              </a:pathLst>
            </a:custGeom>
            <a:solidFill>
              <a:schemeClr val="accent4"/>
            </a:solidFill>
            <a:ln w="12700">
              <a:miter lim="400000"/>
            </a:ln>
          </p:spPr>
          <p:txBody>
            <a:bodyPr lIns="28575" tIns="28575" rIns="28575" bIns="28575" anchor="ctr"/>
            <a:lstStyle/>
            <a:p>
              <a:pPr>
                <a:defRPr sz="3000">
                  <a:solidFill>
                    <a:srgbClr val="FFFFFF"/>
                  </a:solidFill>
                </a:defRPr>
              </a:pPr>
              <a:endParaRPr sz="2250"/>
            </a:p>
          </p:txBody>
        </p:sp>
      </p:grpSp>
      <p:sp>
        <p:nvSpPr>
          <p:cNvPr id="18" name="Shape">
            <a:extLst>
              <a:ext uri="{FF2B5EF4-FFF2-40B4-BE49-F238E27FC236}">
                <a16:creationId xmlns:a16="http://schemas.microsoft.com/office/drawing/2014/main" id="{2F99AE29-1283-4D61-92B1-B9317742221B}"/>
              </a:ext>
            </a:extLst>
          </p:cNvPr>
          <p:cNvSpPr/>
          <p:nvPr/>
        </p:nvSpPr>
        <p:spPr>
          <a:xfrm>
            <a:off x="7361277" y="3192145"/>
            <a:ext cx="1279696" cy="1050939"/>
          </a:xfrm>
          <a:custGeom>
            <a:avLst/>
            <a:gdLst/>
            <a:ahLst/>
            <a:cxnLst>
              <a:cxn ang="0">
                <a:pos x="wd2" y="hd2"/>
              </a:cxn>
              <a:cxn ang="5400000">
                <a:pos x="wd2" y="hd2"/>
              </a:cxn>
              <a:cxn ang="10800000">
                <a:pos x="wd2" y="hd2"/>
              </a:cxn>
              <a:cxn ang="16200000">
                <a:pos x="wd2" y="hd2"/>
              </a:cxn>
            </a:cxnLst>
            <a:rect l="0" t="0" r="r" b="b"/>
            <a:pathLst>
              <a:path w="21600" h="21397" extrusionOk="0">
                <a:moveTo>
                  <a:pt x="322" y="21397"/>
                </a:moveTo>
                <a:lnTo>
                  <a:pt x="0" y="21397"/>
                </a:lnTo>
                <a:lnTo>
                  <a:pt x="0" y="13335"/>
                </a:lnTo>
                <a:cubicBezTo>
                  <a:pt x="0" y="9598"/>
                  <a:pt x="1275" y="6005"/>
                  <a:pt x="3515" y="3490"/>
                </a:cubicBezTo>
                <a:cubicBezTo>
                  <a:pt x="5695" y="1019"/>
                  <a:pt x="8542" y="-203"/>
                  <a:pt x="11521" y="27"/>
                </a:cubicBezTo>
                <a:cubicBezTo>
                  <a:pt x="17168" y="472"/>
                  <a:pt x="21600" y="6178"/>
                  <a:pt x="21600" y="13019"/>
                </a:cubicBezTo>
                <a:lnTo>
                  <a:pt x="21278" y="13019"/>
                </a:lnTo>
                <a:cubicBezTo>
                  <a:pt x="21278" y="6379"/>
                  <a:pt x="16989" y="846"/>
                  <a:pt x="11497" y="415"/>
                </a:cubicBezTo>
                <a:cubicBezTo>
                  <a:pt x="8602" y="185"/>
                  <a:pt x="5850" y="1378"/>
                  <a:pt x="3729" y="3763"/>
                </a:cubicBezTo>
                <a:cubicBezTo>
                  <a:pt x="1561" y="6207"/>
                  <a:pt x="322" y="9699"/>
                  <a:pt x="322" y="13335"/>
                </a:cubicBezTo>
                <a:lnTo>
                  <a:pt x="322" y="21397"/>
                </a:lnTo>
                <a:close/>
              </a:path>
            </a:pathLst>
          </a:custGeom>
          <a:solidFill>
            <a:schemeClr val="accent3"/>
          </a:solidFill>
          <a:ln w="12700">
            <a:miter lim="400000"/>
          </a:ln>
        </p:spPr>
        <p:txBody>
          <a:bodyPr lIns="28575" tIns="28575" rIns="28575" bIns="28575" anchor="ctr"/>
          <a:lstStyle/>
          <a:p>
            <a:pPr>
              <a:defRPr sz="3000">
                <a:solidFill>
                  <a:srgbClr val="FFFFFF"/>
                </a:solidFill>
              </a:defRPr>
            </a:pPr>
            <a:endParaRPr sz="2250"/>
          </a:p>
        </p:txBody>
      </p:sp>
      <p:sp>
        <p:nvSpPr>
          <p:cNvPr id="19" name="Oval">
            <a:extLst>
              <a:ext uri="{FF2B5EF4-FFF2-40B4-BE49-F238E27FC236}">
                <a16:creationId xmlns:a16="http://schemas.microsoft.com/office/drawing/2014/main" id="{069DFC67-D782-4F09-8BEC-E2D57FA088F1}"/>
              </a:ext>
            </a:extLst>
          </p:cNvPr>
          <p:cNvSpPr/>
          <p:nvPr/>
        </p:nvSpPr>
        <p:spPr>
          <a:xfrm>
            <a:off x="8504744" y="3799172"/>
            <a:ext cx="247046" cy="110113"/>
          </a:xfrm>
          <a:prstGeom prst="ellipse">
            <a:avLst/>
          </a:prstGeom>
          <a:solidFill>
            <a:schemeClr val="accent5"/>
          </a:solidFill>
          <a:ln w="12700">
            <a:miter lim="400000"/>
          </a:ln>
        </p:spPr>
        <p:txBody>
          <a:bodyPr lIns="28575" tIns="28575" rIns="28575" bIns="28575" anchor="ctr"/>
          <a:lstStyle/>
          <a:p>
            <a:pPr>
              <a:defRPr sz="3000">
                <a:solidFill>
                  <a:srgbClr val="FFFFFF"/>
                </a:solidFill>
              </a:defRPr>
            </a:pPr>
            <a:endParaRPr sz="2250"/>
          </a:p>
        </p:txBody>
      </p:sp>
      <p:sp>
        <p:nvSpPr>
          <p:cNvPr id="20" name="Oval">
            <a:extLst>
              <a:ext uri="{FF2B5EF4-FFF2-40B4-BE49-F238E27FC236}">
                <a16:creationId xmlns:a16="http://schemas.microsoft.com/office/drawing/2014/main" id="{0A4C698F-A638-4870-9208-2F1EB328E5DE}"/>
              </a:ext>
            </a:extLst>
          </p:cNvPr>
          <p:cNvSpPr/>
          <p:nvPr/>
        </p:nvSpPr>
        <p:spPr>
          <a:xfrm>
            <a:off x="9768205" y="3403899"/>
            <a:ext cx="247046" cy="110113"/>
          </a:xfrm>
          <a:prstGeom prst="ellipse">
            <a:avLst/>
          </a:prstGeom>
          <a:solidFill>
            <a:schemeClr val="accent4"/>
          </a:solidFill>
          <a:ln w="12700">
            <a:miter lim="400000"/>
          </a:ln>
        </p:spPr>
        <p:txBody>
          <a:bodyPr lIns="28575" tIns="28575" rIns="28575" bIns="28575" anchor="ctr"/>
          <a:lstStyle/>
          <a:p>
            <a:pPr>
              <a:defRPr sz="3000">
                <a:solidFill>
                  <a:srgbClr val="FFFFFF"/>
                </a:solidFill>
              </a:defRPr>
            </a:pPr>
            <a:endParaRPr sz="2250"/>
          </a:p>
        </p:txBody>
      </p:sp>
      <p:sp>
        <p:nvSpPr>
          <p:cNvPr id="21" name="Shape">
            <a:extLst>
              <a:ext uri="{FF2B5EF4-FFF2-40B4-BE49-F238E27FC236}">
                <a16:creationId xmlns:a16="http://schemas.microsoft.com/office/drawing/2014/main" id="{E1BB8752-115C-44C5-B046-D03CC09771EA}"/>
              </a:ext>
            </a:extLst>
          </p:cNvPr>
          <p:cNvSpPr/>
          <p:nvPr/>
        </p:nvSpPr>
        <p:spPr>
          <a:xfrm>
            <a:off x="8624737" y="2803930"/>
            <a:ext cx="1279696" cy="1050939"/>
          </a:xfrm>
          <a:custGeom>
            <a:avLst/>
            <a:gdLst/>
            <a:ahLst/>
            <a:cxnLst>
              <a:cxn ang="0">
                <a:pos x="wd2" y="hd2"/>
              </a:cxn>
              <a:cxn ang="5400000">
                <a:pos x="wd2" y="hd2"/>
              </a:cxn>
              <a:cxn ang="10800000">
                <a:pos x="wd2" y="hd2"/>
              </a:cxn>
              <a:cxn ang="16200000">
                <a:pos x="wd2" y="hd2"/>
              </a:cxn>
            </a:cxnLst>
            <a:rect l="0" t="0" r="r" b="b"/>
            <a:pathLst>
              <a:path w="21600" h="21397" extrusionOk="0">
                <a:moveTo>
                  <a:pt x="322" y="21397"/>
                </a:moveTo>
                <a:lnTo>
                  <a:pt x="0" y="21397"/>
                </a:lnTo>
                <a:lnTo>
                  <a:pt x="0" y="13335"/>
                </a:lnTo>
                <a:cubicBezTo>
                  <a:pt x="0" y="9598"/>
                  <a:pt x="1275" y="6005"/>
                  <a:pt x="3515" y="3490"/>
                </a:cubicBezTo>
                <a:cubicBezTo>
                  <a:pt x="5695" y="1019"/>
                  <a:pt x="8542" y="-203"/>
                  <a:pt x="11521" y="27"/>
                </a:cubicBezTo>
                <a:cubicBezTo>
                  <a:pt x="17168" y="472"/>
                  <a:pt x="21600" y="6178"/>
                  <a:pt x="21600" y="13019"/>
                </a:cubicBezTo>
                <a:lnTo>
                  <a:pt x="21278" y="13019"/>
                </a:lnTo>
                <a:cubicBezTo>
                  <a:pt x="21278" y="6379"/>
                  <a:pt x="16989" y="846"/>
                  <a:pt x="11497" y="415"/>
                </a:cubicBezTo>
                <a:cubicBezTo>
                  <a:pt x="8602" y="185"/>
                  <a:pt x="5850" y="1378"/>
                  <a:pt x="3729" y="3763"/>
                </a:cubicBezTo>
                <a:cubicBezTo>
                  <a:pt x="1561" y="6207"/>
                  <a:pt x="322" y="9699"/>
                  <a:pt x="322" y="13335"/>
                </a:cubicBezTo>
                <a:lnTo>
                  <a:pt x="322" y="21397"/>
                </a:lnTo>
                <a:close/>
              </a:path>
            </a:pathLst>
          </a:custGeom>
          <a:solidFill>
            <a:schemeClr val="accent5"/>
          </a:solidFill>
          <a:ln w="12700">
            <a:miter lim="400000"/>
          </a:ln>
        </p:spPr>
        <p:txBody>
          <a:bodyPr lIns="28575" tIns="28575" rIns="28575" bIns="28575" anchor="ctr"/>
          <a:lstStyle/>
          <a:p>
            <a:pPr>
              <a:defRPr sz="3000">
                <a:solidFill>
                  <a:srgbClr val="FFFFFF"/>
                </a:solidFill>
              </a:defRPr>
            </a:pPr>
            <a:endParaRPr sz="2250"/>
          </a:p>
        </p:txBody>
      </p:sp>
      <p:sp>
        <p:nvSpPr>
          <p:cNvPr id="22" name="Balão de Fala: Retângulo com Cantos Arredondados 21">
            <a:extLst>
              <a:ext uri="{FF2B5EF4-FFF2-40B4-BE49-F238E27FC236}">
                <a16:creationId xmlns:a16="http://schemas.microsoft.com/office/drawing/2014/main" id="{FF70DDD8-917C-492D-9E7C-142B61C7DEA4}"/>
              </a:ext>
            </a:extLst>
          </p:cNvPr>
          <p:cNvSpPr/>
          <p:nvPr/>
        </p:nvSpPr>
        <p:spPr>
          <a:xfrm>
            <a:off x="7369746" y="1736549"/>
            <a:ext cx="2958192" cy="93039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Os custos unitários são essenciais para se calcular os aditivos</a:t>
            </a:r>
          </a:p>
        </p:txBody>
      </p:sp>
      <p:pic>
        <p:nvPicPr>
          <p:cNvPr id="23" name="Imagem 22">
            <a:extLst>
              <a:ext uri="{FF2B5EF4-FFF2-40B4-BE49-F238E27FC236}">
                <a16:creationId xmlns:a16="http://schemas.microsoft.com/office/drawing/2014/main" id="{8A6DA12A-C21D-415C-BC91-5B71C66EA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209" y="-138984"/>
            <a:ext cx="1301250" cy="710189"/>
          </a:xfrm>
          <a:prstGeom prst="rect">
            <a:avLst/>
          </a:prstGeom>
        </p:spPr>
      </p:pic>
      <p:sp>
        <p:nvSpPr>
          <p:cNvPr id="24" name="CaixaDeTexto 23">
            <a:extLst>
              <a:ext uri="{FF2B5EF4-FFF2-40B4-BE49-F238E27FC236}">
                <a16:creationId xmlns:a16="http://schemas.microsoft.com/office/drawing/2014/main" id="{782C4D32-45A5-4543-A6A5-9DA237D70DB6}"/>
              </a:ext>
            </a:extLst>
          </p:cNvPr>
          <p:cNvSpPr txBox="1"/>
          <p:nvPr/>
        </p:nvSpPr>
        <p:spPr>
          <a:xfrm>
            <a:off x="-373925"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25" name="Picture 30">
            <a:extLst>
              <a:ext uri="{FF2B5EF4-FFF2-40B4-BE49-F238E27FC236}">
                <a16:creationId xmlns:a16="http://schemas.microsoft.com/office/drawing/2014/main" id="{9D2C962D-38A1-4FC2-9F55-0FD0DF929165}"/>
              </a:ext>
            </a:extLst>
          </p:cNvPr>
          <p:cNvPicPr>
            <a:picLocks noChangeAspect="1"/>
          </p:cNvPicPr>
          <p:nvPr/>
        </p:nvPicPr>
        <p:blipFill>
          <a:blip r:embed="rId4"/>
          <a:srcRect/>
          <a:stretch>
            <a:fillRect/>
          </a:stretch>
        </p:blipFill>
        <p:spPr>
          <a:xfrm>
            <a:off x="-299417" y="55290"/>
            <a:ext cx="227973" cy="227973"/>
          </a:xfrm>
          <a:prstGeom prst="rect">
            <a:avLst/>
          </a:prstGeom>
        </p:spPr>
      </p:pic>
    </p:spTree>
    <p:extLst>
      <p:ext uri="{BB962C8B-B14F-4D97-AF65-F5344CB8AC3E}">
        <p14:creationId xmlns:p14="http://schemas.microsoft.com/office/powerpoint/2010/main" val="3915748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oogle Shape;61;p14">
            <a:extLst>
              <a:ext uri="{FF2B5EF4-FFF2-40B4-BE49-F238E27FC236}">
                <a16:creationId xmlns:a16="http://schemas.microsoft.com/office/drawing/2014/main" id="{4C5CD192-0405-47BE-A1DD-0CEE309C84EB}"/>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3" name="Group 49">
            <a:extLst>
              <a:ext uri="{FF2B5EF4-FFF2-40B4-BE49-F238E27FC236}">
                <a16:creationId xmlns:a16="http://schemas.microsoft.com/office/drawing/2014/main" id="{F6DEFB09-7AA1-4C66-AC7D-00E61DC960E4}"/>
              </a:ext>
            </a:extLst>
          </p:cNvPr>
          <p:cNvGrpSpPr/>
          <p:nvPr/>
        </p:nvGrpSpPr>
        <p:grpSpPr>
          <a:xfrm>
            <a:off x="7431889" y="1965410"/>
            <a:ext cx="2861645" cy="3778036"/>
            <a:chOff x="5822295" y="1148189"/>
            <a:chExt cx="5163624" cy="4926686"/>
          </a:xfrm>
        </p:grpSpPr>
        <p:sp>
          <p:nvSpPr>
            <p:cNvPr id="4" name="Oval">
              <a:extLst>
                <a:ext uri="{FF2B5EF4-FFF2-40B4-BE49-F238E27FC236}">
                  <a16:creationId xmlns:a16="http://schemas.microsoft.com/office/drawing/2014/main" id="{04846FA0-D963-4333-A7C5-551FB86C8BC8}"/>
                </a:ext>
              </a:extLst>
            </p:cNvPr>
            <p:cNvSpPr/>
            <p:nvPr/>
          </p:nvSpPr>
          <p:spPr>
            <a:xfrm>
              <a:off x="7170394" y="5315035"/>
              <a:ext cx="2467426" cy="759840"/>
            </a:xfrm>
            <a:prstGeom prst="ellipse">
              <a:avLst/>
            </a:pr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grpSp>
          <p:nvGrpSpPr>
            <p:cNvPr id="5" name="Group 47">
              <a:extLst>
                <a:ext uri="{FF2B5EF4-FFF2-40B4-BE49-F238E27FC236}">
                  <a16:creationId xmlns:a16="http://schemas.microsoft.com/office/drawing/2014/main" id="{B9155E8A-4D7D-4A5D-BEEA-3BCCC3D40811}"/>
                </a:ext>
              </a:extLst>
            </p:cNvPr>
            <p:cNvGrpSpPr/>
            <p:nvPr/>
          </p:nvGrpSpPr>
          <p:grpSpPr>
            <a:xfrm>
              <a:off x="7431843" y="4334598"/>
              <a:ext cx="1944528" cy="1556442"/>
              <a:chOff x="7415501" y="4334598"/>
              <a:chExt cx="1944528" cy="1556442"/>
            </a:xfrm>
          </p:grpSpPr>
          <p:sp>
            <p:nvSpPr>
              <p:cNvPr id="9" name="Shape">
                <a:extLst>
                  <a:ext uri="{FF2B5EF4-FFF2-40B4-BE49-F238E27FC236}">
                    <a16:creationId xmlns:a16="http://schemas.microsoft.com/office/drawing/2014/main" id="{D31999D0-E4E2-4286-B3F8-5B51D9849645}"/>
                  </a:ext>
                </a:extLst>
              </p:cNvPr>
              <p:cNvSpPr/>
              <p:nvPr/>
            </p:nvSpPr>
            <p:spPr>
              <a:xfrm>
                <a:off x="8927004"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2853" y="195"/>
                    </a:moveTo>
                    <a:lnTo>
                      <a:pt x="2242" y="259"/>
                    </a:lnTo>
                    <a:lnTo>
                      <a:pt x="0" y="454"/>
                    </a:lnTo>
                    <a:lnTo>
                      <a:pt x="20174" y="21600"/>
                    </a:lnTo>
                    <a:lnTo>
                      <a:pt x="20581" y="21535"/>
                    </a:lnTo>
                    <a:lnTo>
                      <a:pt x="21192" y="21470"/>
                    </a:lnTo>
                    <a:lnTo>
                      <a:pt x="21600" y="21470"/>
                    </a:lnTo>
                    <a:lnTo>
                      <a:pt x="5094"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0" name="Shape">
                <a:extLst>
                  <a:ext uri="{FF2B5EF4-FFF2-40B4-BE49-F238E27FC236}">
                    <a16:creationId xmlns:a16="http://schemas.microsoft.com/office/drawing/2014/main" id="{C579E4AF-2BCA-438A-9D61-E51468809B60}"/>
                  </a:ext>
                </a:extLst>
              </p:cNvPr>
              <p:cNvSpPr/>
              <p:nvPr/>
            </p:nvSpPr>
            <p:spPr>
              <a:xfrm>
                <a:off x="7415501"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18747" y="195"/>
                    </a:moveTo>
                    <a:lnTo>
                      <a:pt x="19359" y="259"/>
                    </a:lnTo>
                    <a:lnTo>
                      <a:pt x="21600" y="454"/>
                    </a:lnTo>
                    <a:lnTo>
                      <a:pt x="1426" y="21600"/>
                    </a:lnTo>
                    <a:lnTo>
                      <a:pt x="1019" y="21535"/>
                    </a:lnTo>
                    <a:lnTo>
                      <a:pt x="408" y="21470"/>
                    </a:lnTo>
                    <a:lnTo>
                      <a:pt x="0" y="21470"/>
                    </a:lnTo>
                    <a:lnTo>
                      <a:pt x="16506"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1" name="Shape">
                <a:extLst>
                  <a:ext uri="{FF2B5EF4-FFF2-40B4-BE49-F238E27FC236}">
                    <a16:creationId xmlns:a16="http://schemas.microsoft.com/office/drawing/2014/main" id="{BBBA856C-3693-46B0-95C5-3A2916130164}"/>
                  </a:ext>
                </a:extLst>
              </p:cNvPr>
              <p:cNvSpPr/>
              <p:nvPr/>
            </p:nvSpPr>
            <p:spPr>
              <a:xfrm>
                <a:off x="8330570" y="4375449"/>
                <a:ext cx="114390" cy="1515591"/>
              </a:xfrm>
              <a:custGeom>
                <a:avLst/>
                <a:gdLst/>
                <a:ahLst/>
                <a:cxnLst>
                  <a:cxn ang="0">
                    <a:pos x="wd2" y="hd2"/>
                  </a:cxn>
                  <a:cxn ang="5400000">
                    <a:pos x="wd2" y="hd2"/>
                  </a:cxn>
                  <a:cxn ang="10800000">
                    <a:pos x="wd2" y="hd2"/>
                  </a:cxn>
                  <a:cxn ang="16200000">
                    <a:pos x="wd2" y="hd2"/>
                  </a:cxn>
                </a:cxnLst>
                <a:rect l="0" t="0" r="r" b="b"/>
                <a:pathLst>
                  <a:path w="21600" h="21600" extrusionOk="0">
                    <a:moveTo>
                      <a:pt x="11571" y="0"/>
                    </a:moveTo>
                    <a:lnTo>
                      <a:pt x="9257" y="0"/>
                    </a:lnTo>
                    <a:lnTo>
                      <a:pt x="0" y="0"/>
                    </a:lnTo>
                    <a:lnTo>
                      <a:pt x="7714" y="21600"/>
                    </a:lnTo>
                    <a:lnTo>
                      <a:pt x="9257" y="21600"/>
                    </a:lnTo>
                    <a:lnTo>
                      <a:pt x="11571" y="21600"/>
                    </a:lnTo>
                    <a:lnTo>
                      <a:pt x="13886" y="21600"/>
                    </a:lnTo>
                    <a:lnTo>
                      <a:pt x="21600" y="0"/>
                    </a:ln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grpSp>
        <p:sp>
          <p:nvSpPr>
            <p:cNvPr id="6" name="Shape">
              <a:extLst>
                <a:ext uri="{FF2B5EF4-FFF2-40B4-BE49-F238E27FC236}">
                  <a16:creationId xmlns:a16="http://schemas.microsoft.com/office/drawing/2014/main" id="{B25D4555-2E26-4BC0-A738-007C908B7405}"/>
                </a:ext>
              </a:extLst>
            </p:cNvPr>
            <p:cNvSpPr/>
            <p:nvPr/>
          </p:nvSpPr>
          <p:spPr>
            <a:xfrm>
              <a:off x="5822295" y="1148189"/>
              <a:ext cx="5163624" cy="147065"/>
            </a:xfrm>
            <a:custGeom>
              <a:avLst/>
              <a:gdLst/>
              <a:ahLst/>
              <a:cxnLst>
                <a:cxn ang="0">
                  <a:pos x="wd2" y="hd2"/>
                </a:cxn>
                <a:cxn ang="5400000">
                  <a:pos x="wd2" y="hd2"/>
                </a:cxn>
                <a:cxn ang="10800000">
                  <a:pos x="wd2" y="hd2"/>
                </a:cxn>
                <a:cxn ang="16200000">
                  <a:pos x="wd2" y="hd2"/>
                </a:cxn>
              </a:cxnLst>
              <a:rect l="0" t="0" r="r" b="b"/>
              <a:pathLst>
                <a:path w="21600" h="21600" extrusionOk="0">
                  <a:moveTo>
                    <a:pt x="21292" y="21600"/>
                  </a:moveTo>
                  <a:lnTo>
                    <a:pt x="308" y="21600"/>
                  </a:lnTo>
                  <a:cubicBezTo>
                    <a:pt x="137" y="21600"/>
                    <a:pt x="0" y="16800"/>
                    <a:pt x="0" y="10800"/>
                  </a:cubicBezTo>
                  <a:lnTo>
                    <a:pt x="0" y="10800"/>
                  </a:lnTo>
                  <a:cubicBezTo>
                    <a:pt x="0" y="4800"/>
                    <a:pt x="137" y="0"/>
                    <a:pt x="308" y="0"/>
                  </a:cubicBezTo>
                  <a:lnTo>
                    <a:pt x="21292" y="0"/>
                  </a:lnTo>
                  <a:cubicBezTo>
                    <a:pt x="21463" y="0"/>
                    <a:pt x="21600" y="4800"/>
                    <a:pt x="21600" y="10800"/>
                  </a:cubicBezTo>
                  <a:lnTo>
                    <a:pt x="21600" y="10800"/>
                  </a:lnTo>
                  <a:cubicBezTo>
                    <a:pt x="21583" y="17400"/>
                    <a:pt x="21446" y="21600"/>
                    <a:pt x="21292"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7" name="Shape">
              <a:extLst>
                <a:ext uri="{FF2B5EF4-FFF2-40B4-BE49-F238E27FC236}">
                  <a16:creationId xmlns:a16="http://schemas.microsoft.com/office/drawing/2014/main" id="{255B1E7C-7419-4C6B-B69A-7834D7E2957B}"/>
                </a:ext>
              </a:extLst>
            </p:cNvPr>
            <p:cNvSpPr/>
            <p:nvPr/>
          </p:nvSpPr>
          <p:spPr>
            <a:xfrm>
              <a:off x="5822295" y="4252898"/>
              <a:ext cx="5163624" cy="147065"/>
            </a:xfrm>
            <a:custGeom>
              <a:avLst/>
              <a:gdLst/>
              <a:ahLst/>
              <a:cxnLst>
                <a:cxn ang="0">
                  <a:pos x="wd2" y="hd2"/>
                </a:cxn>
                <a:cxn ang="5400000">
                  <a:pos x="wd2" y="hd2"/>
                </a:cxn>
                <a:cxn ang="10800000">
                  <a:pos x="wd2" y="hd2"/>
                </a:cxn>
                <a:cxn ang="16200000">
                  <a:pos x="wd2" y="hd2"/>
                </a:cxn>
              </a:cxnLst>
              <a:rect l="0" t="0" r="r" b="b"/>
              <a:pathLst>
                <a:path w="21600" h="21600" extrusionOk="0">
                  <a:moveTo>
                    <a:pt x="21292" y="21600"/>
                  </a:moveTo>
                  <a:lnTo>
                    <a:pt x="308" y="21600"/>
                  </a:lnTo>
                  <a:cubicBezTo>
                    <a:pt x="137" y="21600"/>
                    <a:pt x="0" y="16800"/>
                    <a:pt x="0" y="10800"/>
                  </a:cubicBezTo>
                  <a:lnTo>
                    <a:pt x="0" y="10800"/>
                  </a:lnTo>
                  <a:cubicBezTo>
                    <a:pt x="0" y="4800"/>
                    <a:pt x="137" y="0"/>
                    <a:pt x="308" y="0"/>
                  </a:cubicBezTo>
                  <a:lnTo>
                    <a:pt x="21292" y="0"/>
                  </a:lnTo>
                  <a:cubicBezTo>
                    <a:pt x="21463" y="0"/>
                    <a:pt x="21600" y="4800"/>
                    <a:pt x="21600" y="10800"/>
                  </a:cubicBezTo>
                  <a:lnTo>
                    <a:pt x="21600" y="10800"/>
                  </a:lnTo>
                  <a:cubicBezTo>
                    <a:pt x="21583" y="16800"/>
                    <a:pt x="21446" y="21600"/>
                    <a:pt x="21292"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8" name="Rectangle">
              <a:extLst>
                <a:ext uri="{FF2B5EF4-FFF2-40B4-BE49-F238E27FC236}">
                  <a16:creationId xmlns:a16="http://schemas.microsoft.com/office/drawing/2014/main" id="{4F1E1E9D-A72C-4143-B83B-41FFFC161055}"/>
                </a:ext>
              </a:extLst>
            </p:cNvPr>
            <p:cNvSpPr/>
            <p:nvPr/>
          </p:nvSpPr>
          <p:spPr>
            <a:xfrm>
              <a:off x="5936679" y="1229892"/>
              <a:ext cx="4934856" cy="3096542"/>
            </a:xfrm>
            <a:prstGeom prst="rect">
              <a:avLst/>
            </a:prstGeom>
            <a:solidFill>
              <a:schemeClr val="bg1"/>
            </a:solidFill>
            <a:ln w="12700">
              <a:miter lim="400000"/>
            </a:ln>
          </p:spPr>
          <p:txBody>
            <a:bodyPr lIns="28575" tIns="28575" rIns="28575" bIns="28575" anchor="ctr"/>
            <a:lstStyle/>
            <a:p>
              <a:pPr>
                <a:defRPr sz="3000">
                  <a:solidFill>
                    <a:srgbClr val="FFFFFF"/>
                  </a:solidFill>
                </a:defRPr>
              </a:pPr>
              <a:endParaRPr sz="2250"/>
            </a:p>
          </p:txBody>
        </p:sp>
      </p:grpSp>
      <p:grpSp>
        <p:nvGrpSpPr>
          <p:cNvPr id="12" name="Group 48">
            <a:extLst>
              <a:ext uri="{FF2B5EF4-FFF2-40B4-BE49-F238E27FC236}">
                <a16:creationId xmlns:a16="http://schemas.microsoft.com/office/drawing/2014/main" id="{AD9D5EE0-2EDA-485A-9211-C8C6400ACB2C}"/>
              </a:ext>
            </a:extLst>
          </p:cNvPr>
          <p:cNvGrpSpPr/>
          <p:nvPr/>
        </p:nvGrpSpPr>
        <p:grpSpPr>
          <a:xfrm>
            <a:off x="1702532" y="1970151"/>
            <a:ext cx="2861645" cy="3695015"/>
            <a:chOff x="1206081" y="1148189"/>
            <a:chExt cx="3529570" cy="4926686"/>
          </a:xfrm>
        </p:grpSpPr>
        <p:sp>
          <p:nvSpPr>
            <p:cNvPr id="13" name="Oval">
              <a:extLst>
                <a:ext uri="{FF2B5EF4-FFF2-40B4-BE49-F238E27FC236}">
                  <a16:creationId xmlns:a16="http://schemas.microsoft.com/office/drawing/2014/main" id="{D78B9FEF-01A1-4AB7-BCDE-7DBE3DA4315E}"/>
                </a:ext>
              </a:extLst>
            </p:cNvPr>
            <p:cNvSpPr/>
            <p:nvPr/>
          </p:nvSpPr>
          <p:spPr>
            <a:xfrm>
              <a:off x="1737153" y="5315035"/>
              <a:ext cx="2467426" cy="759840"/>
            </a:xfrm>
            <a:prstGeom prst="ellipse">
              <a:avLst/>
            </a:pr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p>
          </p:txBody>
        </p:sp>
        <p:grpSp>
          <p:nvGrpSpPr>
            <p:cNvPr id="14" name="Group 46">
              <a:extLst>
                <a:ext uri="{FF2B5EF4-FFF2-40B4-BE49-F238E27FC236}">
                  <a16:creationId xmlns:a16="http://schemas.microsoft.com/office/drawing/2014/main" id="{886C82CF-566C-4FBC-9E12-8D65C8D1AED4}"/>
                </a:ext>
              </a:extLst>
            </p:cNvPr>
            <p:cNvGrpSpPr/>
            <p:nvPr/>
          </p:nvGrpSpPr>
          <p:grpSpPr>
            <a:xfrm>
              <a:off x="2000645" y="4334598"/>
              <a:ext cx="1940443" cy="1556442"/>
              <a:chOff x="2000645" y="4334598"/>
              <a:chExt cx="1940443" cy="1556442"/>
            </a:xfrm>
          </p:grpSpPr>
          <p:sp>
            <p:nvSpPr>
              <p:cNvPr id="18" name="Shape">
                <a:extLst>
                  <a:ext uri="{FF2B5EF4-FFF2-40B4-BE49-F238E27FC236}">
                    <a16:creationId xmlns:a16="http://schemas.microsoft.com/office/drawing/2014/main" id="{EABE636D-2CFA-4864-A6FC-D460F1A50E48}"/>
                  </a:ext>
                </a:extLst>
              </p:cNvPr>
              <p:cNvSpPr/>
              <p:nvPr/>
            </p:nvSpPr>
            <p:spPr>
              <a:xfrm>
                <a:off x="3512148" y="4334598"/>
                <a:ext cx="428940" cy="1360356"/>
              </a:xfrm>
              <a:custGeom>
                <a:avLst/>
                <a:gdLst/>
                <a:ahLst/>
                <a:cxnLst>
                  <a:cxn ang="0">
                    <a:pos x="wd2" y="hd2"/>
                  </a:cxn>
                  <a:cxn ang="5400000">
                    <a:pos x="wd2" y="hd2"/>
                  </a:cxn>
                  <a:cxn ang="10800000">
                    <a:pos x="wd2" y="hd2"/>
                  </a:cxn>
                  <a:cxn ang="16200000">
                    <a:pos x="wd2" y="hd2"/>
                  </a:cxn>
                </a:cxnLst>
                <a:rect l="0" t="0" r="r" b="b"/>
                <a:pathLst>
                  <a:path w="21600" h="21600" extrusionOk="0">
                    <a:moveTo>
                      <a:pt x="2674" y="195"/>
                    </a:moveTo>
                    <a:lnTo>
                      <a:pt x="2263" y="259"/>
                    </a:lnTo>
                    <a:lnTo>
                      <a:pt x="0" y="454"/>
                    </a:lnTo>
                    <a:lnTo>
                      <a:pt x="20366" y="21600"/>
                    </a:lnTo>
                    <a:lnTo>
                      <a:pt x="20777" y="21535"/>
                    </a:lnTo>
                    <a:lnTo>
                      <a:pt x="21189" y="21470"/>
                    </a:lnTo>
                    <a:lnTo>
                      <a:pt x="21600" y="21470"/>
                    </a:lnTo>
                    <a:lnTo>
                      <a:pt x="4937"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endParaRPr sz="2250">
                  <a:solidFill>
                    <a:srgbClr val="FFFFFF"/>
                  </a:solidFill>
                </a:endParaRPr>
              </a:p>
            </p:txBody>
          </p:sp>
          <p:sp>
            <p:nvSpPr>
              <p:cNvPr id="19" name="Shape">
                <a:extLst>
                  <a:ext uri="{FF2B5EF4-FFF2-40B4-BE49-F238E27FC236}">
                    <a16:creationId xmlns:a16="http://schemas.microsoft.com/office/drawing/2014/main" id="{2B89F17F-2B3E-4C2F-886C-C7B9E80F9B44}"/>
                  </a:ext>
                </a:extLst>
              </p:cNvPr>
              <p:cNvSpPr/>
              <p:nvPr/>
            </p:nvSpPr>
            <p:spPr>
              <a:xfrm>
                <a:off x="2000645" y="4334598"/>
                <a:ext cx="433025" cy="1360356"/>
              </a:xfrm>
              <a:custGeom>
                <a:avLst/>
                <a:gdLst/>
                <a:ahLst/>
                <a:cxnLst>
                  <a:cxn ang="0">
                    <a:pos x="wd2" y="hd2"/>
                  </a:cxn>
                  <a:cxn ang="5400000">
                    <a:pos x="wd2" y="hd2"/>
                  </a:cxn>
                  <a:cxn ang="10800000">
                    <a:pos x="wd2" y="hd2"/>
                  </a:cxn>
                  <a:cxn ang="16200000">
                    <a:pos x="wd2" y="hd2"/>
                  </a:cxn>
                </a:cxnLst>
                <a:rect l="0" t="0" r="r" b="b"/>
                <a:pathLst>
                  <a:path w="21600" h="21600" extrusionOk="0">
                    <a:moveTo>
                      <a:pt x="18747" y="195"/>
                    </a:moveTo>
                    <a:lnTo>
                      <a:pt x="19358" y="259"/>
                    </a:lnTo>
                    <a:lnTo>
                      <a:pt x="21600" y="454"/>
                    </a:lnTo>
                    <a:lnTo>
                      <a:pt x="1426" y="21600"/>
                    </a:lnTo>
                    <a:lnTo>
                      <a:pt x="1019" y="21535"/>
                    </a:lnTo>
                    <a:lnTo>
                      <a:pt x="408" y="21470"/>
                    </a:lnTo>
                    <a:lnTo>
                      <a:pt x="0" y="21470"/>
                    </a:lnTo>
                    <a:lnTo>
                      <a:pt x="16709" y="0"/>
                    </a:lnTo>
                    <a:close/>
                  </a:path>
                </a:pathLst>
              </a:custGeom>
              <a:gradFill flip="none" rotWithShape="1">
                <a:gsLst>
                  <a:gs pos="0">
                    <a:schemeClr val="tx1">
                      <a:lumMod val="50000"/>
                      <a:lumOff val="50000"/>
                    </a:schemeClr>
                  </a:gs>
                  <a:gs pos="86000">
                    <a:schemeClr val="tx1">
                      <a:lumMod val="50000"/>
                      <a:lumOff val="50000"/>
                    </a:schemeClr>
                  </a:gs>
                  <a:gs pos="100000">
                    <a:schemeClr val="tx1">
                      <a:lumMod val="95000"/>
                      <a:lumOff val="5000"/>
                    </a:schemeClr>
                  </a:gs>
                </a:gsLst>
                <a:path path="circle">
                  <a:fillToRect l="50000" t="130000" r="50000" b="-30000"/>
                </a:path>
                <a:tileRect/>
              </a:gradFill>
              <a:ln w="12700">
                <a:miter lim="400000"/>
              </a:ln>
            </p:spPr>
            <p:txBody>
              <a:bodyPr lIns="28575" tIns="28575" rIns="28575" bIns="28575" anchor="ctr"/>
              <a:lstStyle/>
              <a:p>
                <a:pPr>
                  <a:defRPr sz="3000">
                    <a:solidFill>
                      <a:srgbClr val="FFFFFF"/>
                    </a:solidFill>
                  </a:defRPr>
                </a:pPr>
                <a:endParaRPr sz="2250"/>
              </a:p>
            </p:txBody>
          </p:sp>
          <p:sp>
            <p:nvSpPr>
              <p:cNvPr id="20" name="Shape">
                <a:extLst>
                  <a:ext uri="{FF2B5EF4-FFF2-40B4-BE49-F238E27FC236}">
                    <a16:creationId xmlns:a16="http://schemas.microsoft.com/office/drawing/2014/main" id="{08C532AF-D52D-42A7-B1A5-DBFACA00D469}"/>
                  </a:ext>
                </a:extLst>
              </p:cNvPr>
              <p:cNvSpPr/>
              <p:nvPr/>
            </p:nvSpPr>
            <p:spPr>
              <a:xfrm>
                <a:off x="2917756" y="4375449"/>
                <a:ext cx="110305" cy="151559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9600" y="0"/>
                    </a:lnTo>
                    <a:lnTo>
                      <a:pt x="0" y="0"/>
                    </a:lnTo>
                    <a:lnTo>
                      <a:pt x="8000" y="21600"/>
                    </a:lnTo>
                    <a:lnTo>
                      <a:pt x="9600" y="21600"/>
                    </a:lnTo>
                    <a:lnTo>
                      <a:pt x="12000" y="21600"/>
                    </a:lnTo>
                    <a:lnTo>
                      <a:pt x="13600" y="21600"/>
                    </a:lnTo>
                    <a:lnTo>
                      <a:pt x="21600" y="0"/>
                    </a:ln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grpSp>
        <p:sp>
          <p:nvSpPr>
            <p:cNvPr id="15" name="Shape">
              <a:extLst>
                <a:ext uri="{FF2B5EF4-FFF2-40B4-BE49-F238E27FC236}">
                  <a16:creationId xmlns:a16="http://schemas.microsoft.com/office/drawing/2014/main" id="{5A976311-30BC-4B03-8A6E-97DE5A467891}"/>
                </a:ext>
              </a:extLst>
            </p:cNvPr>
            <p:cNvSpPr/>
            <p:nvPr/>
          </p:nvSpPr>
          <p:spPr>
            <a:xfrm>
              <a:off x="1206081" y="1148189"/>
              <a:ext cx="3529570" cy="147065"/>
            </a:xfrm>
            <a:custGeom>
              <a:avLst/>
              <a:gdLst/>
              <a:ahLst/>
              <a:cxnLst>
                <a:cxn ang="0">
                  <a:pos x="wd2" y="hd2"/>
                </a:cxn>
                <a:cxn ang="5400000">
                  <a:pos x="wd2" y="hd2"/>
                </a:cxn>
                <a:cxn ang="10800000">
                  <a:pos x="wd2" y="hd2"/>
                </a:cxn>
                <a:cxn ang="16200000">
                  <a:pos x="wd2" y="hd2"/>
                </a:cxn>
              </a:cxnLst>
              <a:rect l="0" t="0" r="r" b="b"/>
              <a:pathLst>
                <a:path w="21600" h="21600" extrusionOk="0">
                  <a:moveTo>
                    <a:pt x="21150" y="21600"/>
                  </a:moveTo>
                  <a:lnTo>
                    <a:pt x="450" y="21600"/>
                  </a:lnTo>
                  <a:cubicBezTo>
                    <a:pt x="200" y="21600"/>
                    <a:pt x="0" y="16800"/>
                    <a:pt x="0" y="10800"/>
                  </a:cubicBezTo>
                  <a:lnTo>
                    <a:pt x="0" y="10800"/>
                  </a:lnTo>
                  <a:cubicBezTo>
                    <a:pt x="0" y="4800"/>
                    <a:pt x="200" y="0"/>
                    <a:pt x="450" y="0"/>
                  </a:cubicBezTo>
                  <a:lnTo>
                    <a:pt x="21150" y="0"/>
                  </a:lnTo>
                  <a:cubicBezTo>
                    <a:pt x="21400" y="0"/>
                    <a:pt x="21600" y="4800"/>
                    <a:pt x="21600" y="10800"/>
                  </a:cubicBezTo>
                  <a:lnTo>
                    <a:pt x="21600" y="10800"/>
                  </a:lnTo>
                  <a:cubicBezTo>
                    <a:pt x="21600" y="17400"/>
                    <a:pt x="21400" y="21600"/>
                    <a:pt x="21150"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16" name="Shape">
              <a:extLst>
                <a:ext uri="{FF2B5EF4-FFF2-40B4-BE49-F238E27FC236}">
                  <a16:creationId xmlns:a16="http://schemas.microsoft.com/office/drawing/2014/main" id="{53160042-A895-4C3A-9BED-AB63AED7EF32}"/>
                </a:ext>
              </a:extLst>
            </p:cNvPr>
            <p:cNvSpPr/>
            <p:nvPr/>
          </p:nvSpPr>
          <p:spPr>
            <a:xfrm>
              <a:off x="1206081" y="4252898"/>
              <a:ext cx="3529570" cy="147065"/>
            </a:xfrm>
            <a:custGeom>
              <a:avLst/>
              <a:gdLst/>
              <a:ahLst/>
              <a:cxnLst>
                <a:cxn ang="0">
                  <a:pos x="wd2" y="hd2"/>
                </a:cxn>
                <a:cxn ang="5400000">
                  <a:pos x="wd2" y="hd2"/>
                </a:cxn>
                <a:cxn ang="10800000">
                  <a:pos x="wd2" y="hd2"/>
                </a:cxn>
                <a:cxn ang="16200000">
                  <a:pos x="wd2" y="hd2"/>
                </a:cxn>
              </a:cxnLst>
              <a:rect l="0" t="0" r="r" b="b"/>
              <a:pathLst>
                <a:path w="21600" h="21600" extrusionOk="0">
                  <a:moveTo>
                    <a:pt x="21150" y="21600"/>
                  </a:moveTo>
                  <a:lnTo>
                    <a:pt x="450" y="21600"/>
                  </a:lnTo>
                  <a:cubicBezTo>
                    <a:pt x="200" y="21600"/>
                    <a:pt x="0" y="16800"/>
                    <a:pt x="0" y="10800"/>
                  </a:cubicBezTo>
                  <a:lnTo>
                    <a:pt x="0" y="10800"/>
                  </a:lnTo>
                  <a:cubicBezTo>
                    <a:pt x="0" y="4800"/>
                    <a:pt x="200" y="0"/>
                    <a:pt x="450" y="0"/>
                  </a:cubicBezTo>
                  <a:lnTo>
                    <a:pt x="21150" y="0"/>
                  </a:lnTo>
                  <a:cubicBezTo>
                    <a:pt x="21400" y="0"/>
                    <a:pt x="21600" y="4800"/>
                    <a:pt x="21600" y="10800"/>
                  </a:cubicBezTo>
                  <a:lnTo>
                    <a:pt x="21600" y="10800"/>
                  </a:lnTo>
                  <a:cubicBezTo>
                    <a:pt x="21600" y="16800"/>
                    <a:pt x="21400" y="21600"/>
                    <a:pt x="21150" y="21600"/>
                  </a:cubicBezTo>
                  <a:close/>
                </a:path>
              </a:pathLst>
            </a:custGeom>
            <a:solidFill>
              <a:schemeClr val="tx1">
                <a:lumMod val="50000"/>
                <a:lumOff val="50000"/>
              </a:schemeClr>
            </a:solidFill>
            <a:ln w="12700">
              <a:miter lim="400000"/>
            </a:ln>
          </p:spPr>
          <p:txBody>
            <a:bodyPr lIns="28575" tIns="28575" rIns="28575" bIns="28575" anchor="ctr"/>
            <a:lstStyle/>
            <a:p>
              <a:pPr>
                <a:defRPr sz="3000">
                  <a:solidFill>
                    <a:srgbClr val="FFFFFF"/>
                  </a:solidFill>
                </a:defRPr>
              </a:pPr>
              <a:endParaRPr sz="2250"/>
            </a:p>
          </p:txBody>
        </p:sp>
        <p:sp>
          <p:nvSpPr>
            <p:cNvPr id="17" name="Rectangle">
              <a:extLst>
                <a:ext uri="{FF2B5EF4-FFF2-40B4-BE49-F238E27FC236}">
                  <a16:creationId xmlns:a16="http://schemas.microsoft.com/office/drawing/2014/main" id="{CA7F2D8C-FE93-4C65-883F-0ADB90752BBA}"/>
                </a:ext>
              </a:extLst>
            </p:cNvPr>
            <p:cNvSpPr/>
            <p:nvPr/>
          </p:nvSpPr>
          <p:spPr>
            <a:xfrm>
              <a:off x="1320467" y="1229892"/>
              <a:ext cx="3300798" cy="3096542"/>
            </a:xfrm>
            <a:prstGeom prst="rect">
              <a:avLst/>
            </a:prstGeom>
            <a:solidFill>
              <a:schemeClr val="bg1"/>
            </a:solidFill>
            <a:ln w="12700">
              <a:miter lim="400000"/>
            </a:ln>
          </p:spPr>
          <p:txBody>
            <a:bodyPr lIns="28575" tIns="28575" rIns="28575" bIns="28575" anchor="ctr"/>
            <a:lstStyle/>
            <a:p>
              <a:pPr>
                <a:defRPr sz="3000">
                  <a:solidFill>
                    <a:srgbClr val="FFFFFF"/>
                  </a:solidFill>
                </a:defRPr>
              </a:pPr>
              <a:endParaRPr sz="2250"/>
            </a:p>
          </p:txBody>
        </p:sp>
      </p:grpSp>
      <p:grpSp>
        <p:nvGrpSpPr>
          <p:cNvPr id="21" name="Group 10">
            <a:extLst>
              <a:ext uri="{FF2B5EF4-FFF2-40B4-BE49-F238E27FC236}">
                <a16:creationId xmlns:a16="http://schemas.microsoft.com/office/drawing/2014/main" id="{F7C95495-B358-44DF-A892-1CA237052D1F}"/>
              </a:ext>
            </a:extLst>
          </p:cNvPr>
          <p:cNvGrpSpPr/>
          <p:nvPr/>
        </p:nvGrpSpPr>
        <p:grpSpPr>
          <a:xfrm>
            <a:off x="7578193" y="2211105"/>
            <a:ext cx="2712997" cy="1198840"/>
            <a:chOff x="332936" y="1689881"/>
            <a:chExt cx="2926080" cy="2019064"/>
          </a:xfrm>
        </p:grpSpPr>
        <p:sp>
          <p:nvSpPr>
            <p:cNvPr id="22" name="TextBox 11">
              <a:extLst>
                <a:ext uri="{FF2B5EF4-FFF2-40B4-BE49-F238E27FC236}">
                  <a16:creationId xmlns:a16="http://schemas.microsoft.com/office/drawing/2014/main" id="{C03FD1F1-BF05-4698-B4A4-9B980046B4E0}"/>
                </a:ext>
              </a:extLst>
            </p:cNvPr>
            <p:cNvSpPr txBox="1"/>
            <p:nvPr/>
          </p:nvSpPr>
          <p:spPr>
            <a:xfrm>
              <a:off x="332936" y="1689881"/>
              <a:ext cx="2926080" cy="1399549"/>
            </a:xfrm>
            <a:prstGeom prst="rect">
              <a:avLst/>
            </a:prstGeom>
            <a:noFill/>
          </p:spPr>
          <p:txBody>
            <a:bodyPr wrap="square" lIns="0" rIns="0" rtlCol="0" anchor="b">
              <a:spAutoFit/>
            </a:bodyPr>
            <a:lstStyle/>
            <a:p>
              <a:pPr algn="ctr"/>
              <a:r>
                <a:rPr lang="en-US" sz="2400" b="1" noProof="1">
                  <a:solidFill>
                    <a:schemeClr val="accent6">
                      <a:lumMod val="75000"/>
                    </a:schemeClr>
                  </a:solidFill>
                </a:rPr>
                <a:t>Contratação semi-integrada</a:t>
              </a:r>
            </a:p>
          </p:txBody>
        </p:sp>
        <p:sp>
          <p:nvSpPr>
            <p:cNvPr id="23" name="TextBox 12">
              <a:extLst>
                <a:ext uri="{FF2B5EF4-FFF2-40B4-BE49-F238E27FC236}">
                  <a16:creationId xmlns:a16="http://schemas.microsoft.com/office/drawing/2014/main" id="{D9C9E685-9DD3-4FC1-8B56-B03EF6518C6A}"/>
                </a:ext>
              </a:extLst>
            </p:cNvPr>
            <p:cNvSpPr txBox="1"/>
            <p:nvPr/>
          </p:nvSpPr>
          <p:spPr>
            <a:xfrm>
              <a:off x="332936" y="3086923"/>
              <a:ext cx="2926080" cy="622022"/>
            </a:xfrm>
            <a:prstGeom prst="rect">
              <a:avLst/>
            </a:prstGeom>
            <a:noFill/>
          </p:spPr>
          <p:txBody>
            <a:bodyPr wrap="square" lIns="0" rIns="0" rtlCol="0" anchor="t">
              <a:spAutoFit/>
            </a:bodyPr>
            <a:lstStyle/>
            <a:p>
              <a:pPr algn="just">
                <a:spcAft>
                  <a:spcPts val="900"/>
                </a:spcAft>
              </a:pPr>
              <a:endParaRPr lang="en-US" noProof="1">
                <a:solidFill>
                  <a:schemeClr val="tx1">
                    <a:lumMod val="65000"/>
                    <a:lumOff val="35000"/>
                  </a:schemeClr>
                </a:solidFill>
              </a:endParaRPr>
            </a:p>
          </p:txBody>
        </p:sp>
      </p:grpSp>
      <p:grpSp>
        <p:nvGrpSpPr>
          <p:cNvPr id="24" name="Group 13">
            <a:extLst>
              <a:ext uri="{FF2B5EF4-FFF2-40B4-BE49-F238E27FC236}">
                <a16:creationId xmlns:a16="http://schemas.microsoft.com/office/drawing/2014/main" id="{CAE96C32-D43E-4AA7-AE6B-623ECFB2FB92}"/>
              </a:ext>
            </a:extLst>
          </p:cNvPr>
          <p:cNvGrpSpPr/>
          <p:nvPr/>
        </p:nvGrpSpPr>
        <p:grpSpPr>
          <a:xfrm>
            <a:off x="1795272" y="2199108"/>
            <a:ext cx="2676165" cy="1926863"/>
            <a:chOff x="-554651" y="763443"/>
            <a:chExt cx="3560069" cy="2103536"/>
          </a:xfrm>
        </p:grpSpPr>
        <p:sp>
          <p:nvSpPr>
            <p:cNvPr id="25" name="TextBox 14">
              <a:extLst>
                <a:ext uri="{FF2B5EF4-FFF2-40B4-BE49-F238E27FC236}">
                  <a16:creationId xmlns:a16="http://schemas.microsoft.com/office/drawing/2014/main" id="{6821A72C-BFDD-478F-95D2-922047A199CA}"/>
                </a:ext>
              </a:extLst>
            </p:cNvPr>
            <p:cNvSpPr txBox="1"/>
            <p:nvPr/>
          </p:nvSpPr>
          <p:spPr>
            <a:xfrm>
              <a:off x="-355079" y="763443"/>
              <a:ext cx="3193495" cy="907191"/>
            </a:xfrm>
            <a:prstGeom prst="rect">
              <a:avLst/>
            </a:prstGeom>
            <a:noFill/>
          </p:spPr>
          <p:txBody>
            <a:bodyPr wrap="square" lIns="0" rIns="0" rtlCol="0" anchor="b">
              <a:spAutoFit/>
            </a:bodyPr>
            <a:lstStyle/>
            <a:p>
              <a:pPr algn="ctr"/>
              <a:r>
                <a:rPr lang="en-US" sz="2400" b="1" noProof="1">
                  <a:solidFill>
                    <a:schemeClr val="accent5"/>
                  </a:solidFill>
                </a:rPr>
                <a:t>Contratação integrada</a:t>
              </a:r>
            </a:p>
          </p:txBody>
        </p:sp>
        <p:sp>
          <p:nvSpPr>
            <p:cNvPr id="26" name="TextBox 15">
              <a:extLst>
                <a:ext uri="{FF2B5EF4-FFF2-40B4-BE49-F238E27FC236}">
                  <a16:creationId xmlns:a16="http://schemas.microsoft.com/office/drawing/2014/main" id="{8FB3CD7B-AC4D-4E54-AA67-0750BF52ABE3}"/>
                </a:ext>
              </a:extLst>
            </p:cNvPr>
            <p:cNvSpPr txBox="1"/>
            <p:nvPr/>
          </p:nvSpPr>
          <p:spPr>
            <a:xfrm>
              <a:off x="-554651" y="1884190"/>
              <a:ext cx="3560069" cy="982789"/>
            </a:xfrm>
            <a:prstGeom prst="rect">
              <a:avLst/>
            </a:prstGeom>
            <a:noFill/>
          </p:spPr>
          <p:txBody>
            <a:bodyPr wrap="square" lIns="0" rIns="0" rtlCol="0" anchor="t">
              <a:spAutoFit/>
            </a:bodyPr>
            <a:lstStyle/>
            <a:p>
              <a:pPr algn="ctr">
                <a:spcAft>
                  <a:spcPts val="900"/>
                </a:spcAft>
              </a:pPr>
              <a:r>
                <a:rPr lang="en-US" sz="1500" noProof="1">
                  <a:solidFill>
                    <a:schemeClr val="tx1">
                      <a:lumMod val="65000"/>
                      <a:lumOff val="35000"/>
                    </a:schemeClr>
                  </a:solidFill>
                </a:rPr>
                <a:t>A contratada faz o projeto básico e executivo e faz a obra</a:t>
              </a:r>
            </a:p>
            <a:p>
              <a:pPr algn="ctr">
                <a:spcAft>
                  <a:spcPts val="900"/>
                </a:spcAft>
              </a:pPr>
              <a:endParaRPr lang="en-US" sz="1500" noProof="1">
                <a:solidFill>
                  <a:schemeClr val="tx1">
                    <a:lumMod val="65000"/>
                    <a:lumOff val="35000"/>
                  </a:schemeClr>
                </a:solidFill>
              </a:endParaRPr>
            </a:p>
          </p:txBody>
        </p:sp>
      </p:grpSp>
      <p:sp>
        <p:nvSpPr>
          <p:cNvPr id="27" name="TextBox 15">
            <a:extLst>
              <a:ext uri="{FF2B5EF4-FFF2-40B4-BE49-F238E27FC236}">
                <a16:creationId xmlns:a16="http://schemas.microsoft.com/office/drawing/2014/main" id="{E5D9197A-E5E2-4F42-B83B-276FE0556DDB}"/>
              </a:ext>
            </a:extLst>
          </p:cNvPr>
          <p:cNvSpPr txBox="1"/>
          <p:nvPr/>
        </p:nvSpPr>
        <p:spPr>
          <a:xfrm>
            <a:off x="7553978" y="3177755"/>
            <a:ext cx="2676165" cy="1361911"/>
          </a:xfrm>
          <a:prstGeom prst="rect">
            <a:avLst/>
          </a:prstGeom>
          <a:noFill/>
        </p:spPr>
        <p:txBody>
          <a:bodyPr wrap="square" lIns="0" rIns="0" rtlCol="0" anchor="t">
            <a:spAutoFit/>
          </a:bodyPr>
          <a:lstStyle/>
          <a:p>
            <a:pPr algn="ctr">
              <a:spcAft>
                <a:spcPts val="900"/>
              </a:spcAft>
            </a:pPr>
            <a:r>
              <a:rPr lang="en-US" sz="1500" noProof="1">
                <a:solidFill>
                  <a:schemeClr val="tx1">
                    <a:lumMod val="65000"/>
                    <a:lumOff val="35000"/>
                  </a:schemeClr>
                </a:solidFill>
              </a:rPr>
              <a:t>A contratada faz o projeto executivo e a obra, podendo sugerir alteraçao no projeto básico</a:t>
            </a:r>
          </a:p>
          <a:p>
            <a:pPr algn="ctr">
              <a:spcAft>
                <a:spcPts val="900"/>
              </a:spcAft>
            </a:pPr>
            <a:endParaRPr lang="en-US" sz="1500" noProof="1">
              <a:solidFill>
                <a:schemeClr val="tx1">
                  <a:lumMod val="65000"/>
                  <a:lumOff val="35000"/>
                </a:schemeClr>
              </a:solidFill>
            </a:endParaRPr>
          </a:p>
        </p:txBody>
      </p:sp>
      <p:sp>
        <p:nvSpPr>
          <p:cNvPr id="28" name="Balão de Fala: Retângulo com Cantos Arredondados 27">
            <a:extLst>
              <a:ext uri="{FF2B5EF4-FFF2-40B4-BE49-F238E27FC236}">
                <a16:creationId xmlns:a16="http://schemas.microsoft.com/office/drawing/2014/main" id="{7F4ECC4F-C59E-4949-9AF7-02F75B6871B6}"/>
              </a:ext>
            </a:extLst>
          </p:cNvPr>
          <p:cNvSpPr/>
          <p:nvPr/>
        </p:nvSpPr>
        <p:spPr>
          <a:xfrm>
            <a:off x="4526084" y="4437431"/>
            <a:ext cx="3000894" cy="1482520"/>
          </a:xfrm>
          <a:prstGeom prst="wedgeRoundRectCallout">
            <a:avLst>
              <a:gd name="adj1" fmla="val -36365"/>
              <a:gd name="adj2" fmla="val -10666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00000"/>
              </a:lnSpc>
            </a:pPr>
            <a:r>
              <a:rPr lang="pt-BR" sz="1500" kern="150" dirty="0">
                <a:solidFill>
                  <a:srgbClr val="003366"/>
                </a:solidFill>
                <a:ea typeface="NSimSun" panose="02010609030101010101" pitchFamily="49" charset="-122"/>
                <a:cs typeface="Helvetica" panose="020B0604020202020204" pitchFamily="34" charset="0"/>
              </a:rPr>
              <a:t>após a elaboração do projeto básico pelo contratado, os elementos técnicos deverão ser submetido à aprovação da Administração.</a:t>
            </a:r>
          </a:p>
        </p:txBody>
      </p:sp>
      <p:sp>
        <p:nvSpPr>
          <p:cNvPr id="29" name="CaixaDeTexto 28">
            <a:extLst>
              <a:ext uri="{FF2B5EF4-FFF2-40B4-BE49-F238E27FC236}">
                <a16:creationId xmlns:a16="http://schemas.microsoft.com/office/drawing/2014/main" id="{677DCD74-EAF3-431B-A527-ED8AF259641B}"/>
              </a:ext>
            </a:extLst>
          </p:cNvPr>
          <p:cNvSpPr txBox="1"/>
          <p:nvPr/>
        </p:nvSpPr>
        <p:spPr>
          <a:xfrm flipH="1">
            <a:off x="365363" y="1370382"/>
            <a:ext cx="292071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pt-BR" dirty="0"/>
              <a:t>Obrigação de resultado</a:t>
            </a:r>
          </a:p>
        </p:txBody>
      </p:sp>
      <p:sp>
        <p:nvSpPr>
          <p:cNvPr id="30" name="Título 1">
            <a:extLst>
              <a:ext uri="{FF2B5EF4-FFF2-40B4-BE49-F238E27FC236}">
                <a16:creationId xmlns:a16="http://schemas.microsoft.com/office/drawing/2014/main" id="{F57C86B6-CB26-4EB8-A222-41C28DC41CF9}"/>
              </a:ext>
            </a:extLst>
          </p:cNvPr>
          <p:cNvSpPr txBox="1">
            <a:spLocks/>
          </p:cNvSpPr>
          <p:nvPr/>
        </p:nvSpPr>
        <p:spPr>
          <a:xfrm>
            <a:off x="-26873" y="563508"/>
            <a:ext cx="12192000" cy="6859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800" b="1" kern="150" dirty="0">
                <a:solidFill>
                  <a:srgbClr val="008080"/>
                </a:solidFill>
                <a:latin typeface="Helvetica" panose="020B0604020202020204" pitchFamily="34" charset="0"/>
                <a:ea typeface="NSimSun" panose="02010609030101010101" pitchFamily="49" charset="-122"/>
                <a:cs typeface="Helvetica" panose="020B0604020202020204" pitchFamily="34" charset="0"/>
              </a:rPr>
              <a:t>Regimes de Empreitada</a:t>
            </a:r>
            <a:endParaRPr lang="pt-BR" sz="2800" dirty="0"/>
          </a:p>
        </p:txBody>
      </p:sp>
      <p:pic>
        <p:nvPicPr>
          <p:cNvPr id="31" name="Imagem 30">
            <a:extLst>
              <a:ext uri="{FF2B5EF4-FFF2-40B4-BE49-F238E27FC236}">
                <a16:creationId xmlns:a16="http://schemas.microsoft.com/office/drawing/2014/main" id="{224AEDF3-CE09-45CA-A13A-B39F81386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209" y="-138984"/>
            <a:ext cx="1301250" cy="710189"/>
          </a:xfrm>
          <a:prstGeom prst="rect">
            <a:avLst/>
          </a:prstGeom>
        </p:spPr>
      </p:pic>
      <p:sp>
        <p:nvSpPr>
          <p:cNvPr id="32" name="CaixaDeTexto 31">
            <a:extLst>
              <a:ext uri="{FF2B5EF4-FFF2-40B4-BE49-F238E27FC236}">
                <a16:creationId xmlns:a16="http://schemas.microsoft.com/office/drawing/2014/main" id="{F2492DBD-7FC5-4C9C-917E-13350E8F4813}"/>
              </a:ext>
            </a:extLst>
          </p:cNvPr>
          <p:cNvSpPr txBox="1"/>
          <p:nvPr/>
        </p:nvSpPr>
        <p:spPr>
          <a:xfrm>
            <a:off x="-373925"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33" name="Picture 30">
            <a:extLst>
              <a:ext uri="{FF2B5EF4-FFF2-40B4-BE49-F238E27FC236}">
                <a16:creationId xmlns:a16="http://schemas.microsoft.com/office/drawing/2014/main" id="{0CDB8CAA-515E-4AE8-81BD-F68D5390AFC2}"/>
              </a:ext>
            </a:extLst>
          </p:cNvPr>
          <p:cNvPicPr>
            <a:picLocks noChangeAspect="1"/>
          </p:cNvPicPr>
          <p:nvPr/>
        </p:nvPicPr>
        <p:blipFill>
          <a:blip r:embed="rId4"/>
          <a:srcRect/>
          <a:stretch>
            <a:fillRect/>
          </a:stretch>
        </p:blipFill>
        <p:spPr>
          <a:xfrm>
            <a:off x="-299417" y="55290"/>
            <a:ext cx="227973" cy="227973"/>
          </a:xfrm>
          <a:prstGeom prst="rect">
            <a:avLst/>
          </a:prstGeom>
        </p:spPr>
      </p:pic>
    </p:spTree>
    <p:extLst>
      <p:ext uri="{BB962C8B-B14F-4D97-AF65-F5344CB8AC3E}">
        <p14:creationId xmlns:p14="http://schemas.microsoft.com/office/powerpoint/2010/main" val="294774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61;p14">
            <a:extLst>
              <a:ext uri="{FF2B5EF4-FFF2-40B4-BE49-F238E27FC236}">
                <a16:creationId xmlns:a16="http://schemas.microsoft.com/office/drawing/2014/main" id="{6D7A878D-7436-4370-83ED-C59E53BA7D25}"/>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sp>
        <p:nvSpPr>
          <p:cNvPr id="3" name="Freeform: Shape 32">
            <a:extLst>
              <a:ext uri="{FF2B5EF4-FFF2-40B4-BE49-F238E27FC236}">
                <a16:creationId xmlns:a16="http://schemas.microsoft.com/office/drawing/2014/main" id="{54A7C96C-E1D3-4655-B4FF-70CF9E085EF1}"/>
              </a:ext>
            </a:extLst>
          </p:cNvPr>
          <p:cNvSpPr/>
          <p:nvPr/>
        </p:nvSpPr>
        <p:spPr>
          <a:xfrm rot="10800000">
            <a:off x="3944986" y="1523571"/>
            <a:ext cx="2422159" cy="2141330"/>
          </a:xfrm>
          <a:custGeom>
            <a:avLst/>
            <a:gdLst>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7714 w 2576525"/>
              <a:gd name="connsiteY8" fmla="*/ 2277799 h 2277799"/>
              <a:gd name="connsiteX9" fmla="*/ 1139720 w 2576525"/>
              <a:gd name="connsiteY9" fmla="*/ 2192111 h 2277799"/>
              <a:gd name="connsiteX10" fmla="*/ 418410 w 2576525"/>
              <a:gd name="connsiteY10" fmla="*/ 942405 h 2277799"/>
              <a:gd name="connsiteX11" fmla="*/ 419664 w 2576525"/>
              <a:gd name="connsiteY11" fmla="*/ 942405 h 2277799"/>
              <a:gd name="connsiteX12" fmla="*/ 145134 w 2576525"/>
              <a:gd name="connsiteY12" fmla="*/ 467359 h 2277799"/>
              <a:gd name="connsiteX13" fmla="*/ 144082 w 2576525"/>
              <a:gd name="connsiteY13" fmla="*/ 467359 h 2277799"/>
              <a:gd name="connsiteX14" fmla="*/ 23432 w 2576525"/>
              <a:gd name="connsiteY14" fmla="*/ 257864 h 2277799"/>
              <a:gd name="connsiteX15" fmla="*/ 15 w 2576525"/>
              <a:gd name="connsiteY15" fmla="*/ 169529 h 2277799"/>
              <a:gd name="connsiteX16" fmla="*/ 125 w 2576525"/>
              <a:gd name="connsiteY16" fmla="*/ 168763 h 2277799"/>
              <a:gd name="connsiteX17" fmla="*/ 64 w 2576525"/>
              <a:gd name="connsiteY17" fmla="*/ 168248 h 2277799"/>
              <a:gd name="connsiteX18" fmla="*/ 5510 w 2576525"/>
              <a:gd name="connsiteY18" fmla="*/ 131233 h 2277799"/>
              <a:gd name="connsiteX19" fmla="*/ 6200 w 2576525"/>
              <a:gd name="connsiteY19" fmla="*/ 126425 h 2277799"/>
              <a:gd name="connsiteX20" fmla="*/ 6226 w 2576525"/>
              <a:gd name="connsiteY20" fmla="*/ 126361 h 2277799"/>
              <a:gd name="connsiteX21" fmla="*/ 6405 w 2576525"/>
              <a:gd name="connsiteY21" fmla="*/ 125145 h 2277799"/>
              <a:gd name="connsiteX22" fmla="*/ 170714 w 2576525"/>
              <a:gd name="connsiteY22" fmla="*/ 1 h 2277799"/>
              <a:gd name="connsiteX23" fmla="*/ 172118 w 2576525"/>
              <a:gd name="connsiteY23" fmla="*/ 1282 h 2277799"/>
              <a:gd name="connsiteX24" fmla="*/ 431103 w 2576525"/>
              <a:gd name="connsiteY24" fmla="*/ 1282 h 2277799"/>
              <a:gd name="connsiteX25" fmla="*/ 969529 w 2576525"/>
              <a:gd name="connsiteY25" fmla="*/ 1282 h 2277799"/>
              <a:gd name="connsiteX26" fmla="*/ 969529 w 2576525"/>
              <a:gd name="connsiteY26" fmla="*/ 0 h 2277799"/>
              <a:gd name="connsiteX27" fmla="*/ 2405989 w 2576525"/>
              <a:gd name="connsiteY27" fmla="*/ 0 h 2277799"/>
              <a:gd name="connsiteX28" fmla="*/ 2553258 w 2576525"/>
              <a:gd name="connsiteY28" fmla="*/ 256583 h 2277799"/>
              <a:gd name="connsiteX29" fmla="*/ 1435614 w 2576525"/>
              <a:gd name="connsiteY29" fmla="*/ 2192111 h 2277799"/>
              <a:gd name="connsiteX30" fmla="*/ 1287714 w 2576525"/>
              <a:gd name="connsiteY30"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418410 w 2576525"/>
              <a:gd name="connsiteY11" fmla="*/ 942405 h 2277799"/>
              <a:gd name="connsiteX12" fmla="*/ 145134 w 2576525"/>
              <a:gd name="connsiteY12" fmla="*/ 467359 h 2277799"/>
              <a:gd name="connsiteX13" fmla="*/ 144082 w 2576525"/>
              <a:gd name="connsiteY13" fmla="*/ 467359 h 2277799"/>
              <a:gd name="connsiteX14" fmla="*/ 23432 w 2576525"/>
              <a:gd name="connsiteY14" fmla="*/ 257864 h 2277799"/>
              <a:gd name="connsiteX15" fmla="*/ 15 w 2576525"/>
              <a:gd name="connsiteY15" fmla="*/ 169529 h 2277799"/>
              <a:gd name="connsiteX16" fmla="*/ 125 w 2576525"/>
              <a:gd name="connsiteY16" fmla="*/ 168763 h 2277799"/>
              <a:gd name="connsiteX17" fmla="*/ 64 w 2576525"/>
              <a:gd name="connsiteY17" fmla="*/ 168248 h 2277799"/>
              <a:gd name="connsiteX18" fmla="*/ 5510 w 2576525"/>
              <a:gd name="connsiteY18" fmla="*/ 131233 h 2277799"/>
              <a:gd name="connsiteX19" fmla="*/ 6200 w 2576525"/>
              <a:gd name="connsiteY19" fmla="*/ 126425 h 2277799"/>
              <a:gd name="connsiteX20" fmla="*/ 6226 w 2576525"/>
              <a:gd name="connsiteY20" fmla="*/ 126361 h 2277799"/>
              <a:gd name="connsiteX21" fmla="*/ 6405 w 2576525"/>
              <a:gd name="connsiteY21" fmla="*/ 125145 h 2277799"/>
              <a:gd name="connsiteX22" fmla="*/ 170714 w 2576525"/>
              <a:gd name="connsiteY22" fmla="*/ 1 h 2277799"/>
              <a:gd name="connsiteX23" fmla="*/ 172118 w 2576525"/>
              <a:gd name="connsiteY23" fmla="*/ 1282 h 2277799"/>
              <a:gd name="connsiteX24" fmla="*/ 431103 w 2576525"/>
              <a:gd name="connsiteY24" fmla="*/ 1282 h 2277799"/>
              <a:gd name="connsiteX25" fmla="*/ 969529 w 2576525"/>
              <a:gd name="connsiteY25" fmla="*/ 1282 h 2277799"/>
              <a:gd name="connsiteX26" fmla="*/ 969529 w 2576525"/>
              <a:gd name="connsiteY26" fmla="*/ 0 h 2277799"/>
              <a:gd name="connsiteX27" fmla="*/ 2405989 w 2576525"/>
              <a:gd name="connsiteY27" fmla="*/ 0 h 2277799"/>
              <a:gd name="connsiteX28" fmla="*/ 2553258 w 2576525"/>
              <a:gd name="connsiteY28" fmla="*/ 256583 h 2277799"/>
              <a:gd name="connsiteX29" fmla="*/ 1435614 w 2576525"/>
              <a:gd name="connsiteY29" fmla="*/ 2192111 h 2277799"/>
              <a:gd name="connsiteX30" fmla="*/ 1287714 w 2576525"/>
              <a:gd name="connsiteY30"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145134 w 2576525"/>
              <a:gd name="connsiteY11" fmla="*/ 467359 h 2277799"/>
              <a:gd name="connsiteX12" fmla="*/ 144082 w 2576525"/>
              <a:gd name="connsiteY12" fmla="*/ 467359 h 2277799"/>
              <a:gd name="connsiteX13" fmla="*/ 23432 w 2576525"/>
              <a:gd name="connsiteY13" fmla="*/ 257864 h 2277799"/>
              <a:gd name="connsiteX14" fmla="*/ 15 w 2576525"/>
              <a:gd name="connsiteY14" fmla="*/ 169529 h 2277799"/>
              <a:gd name="connsiteX15" fmla="*/ 125 w 2576525"/>
              <a:gd name="connsiteY15" fmla="*/ 168763 h 2277799"/>
              <a:gd name="connsiteX16" fmla="*/ 64 w 2576525"/>
              <a:gd name="connsiteY16" fmla="*/ 168248 h 2277799"/>
              <a:gd name="connsiteX17" fmla="*/ 5510 w 2576525"/>
              <a:gd name="connsiteY17" fmla="*/ 131233 h 2277799"/>
              <a:gd name="connsiteX18" fmla="*/ 6200 w 2576525"/>
              <a:gd name="connsiteY18" fmla="*/ 126425 h 2277799"/>
              <a:gd name="connsiteX19" fmla="*/ 6226 w 2576525"/>
              <a:gd name="connsiteY19" fmla="*/ 126361 h 2277799"/>
              <a:gd name="connsiteX20" fmla="*/ 6405 w 2576525"/>
              <a:gd name="connsiteY20" fmla="*/ 125145 h 2277799"/>
              <a:gd name="connsiteX21" fmla="*/ 170714 w 2576525"/>
              <a:gd name="connsiteY21" fmla="*/ 1 h 2277799"/>
              <a:gd name="connsiteX22" fmla="*/ 172118 w 2576525"/>
              <a:gd name="connsiteY22" fmla="*/ 1282 h 2277799"/>
              <a:gd name="connsiteX23" fmla="*/ 431103 w 2576525"/>
              <a:gd name="connsiteY23" fmla="*/ 1282 h 2277799"/>
              <a:gd name="connsiteX24" fmla="*/ 969529 w 2576525"/>
              <a:gd name="connsiteY24" fmla="*/ 1282 h 2277799"/>
              <a:gd name="connsiteX25" fmla="*/ 969529 w 2576525"/>
              <a:gd name="connsiteY25" fmla="*/ 0 h 2277799"/>
              <a:gd name="connsiteX26" fmla="*/ 2405989 w 2576525"/>
              <a:gd name="connsiteY26" fmla="*/ 0 h 2277799"/>
              <a:gd name="connsiteX27" fmla="*/ 2553258 w 2576525"/>
              <a:gd name="connsiteY27" fmla="*/ 256583 h 2277799"/>
              <a:gd name="connsiteX28" fmla="*/ 1435614 w 2576525"/>
              <a:gd name="connsiteY28" fmla="*/ 2192111 h 2277799"/>
              <a:gd name="connsiteX29" fmla="*/ 1287714 w 2576525"/>
              <a:gd name="connsiteY29"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145134 w 2576525"/>
              <a:gd name="connsiteY11" fmla="*/ 467359 h 2277799"/>
              <a:gd name="connsiteX12" fmla="*/ 23432 w 2576525"/>
              <a:gd name="connsiteY12" fmla="*/ 257864 h 2277799"/>
              <a:gd name="connsiteX13" fmla="*/ 15 w 2576525"/>
              <a:gd name="connsiteY13" fmla="*/ 169529 h 2277799"/>
              <a:gd name="connsiteX14" fmla="*/ 125 w 2576525"/>
              <a:gd name="connsiteY14" fmla="*/ 168763 h 2277799"/>
              <a:gd name="connsiteX15" fmla="*/ 64 w 2576525"/>
              <a:gd name="connsiteY15" fmla="*/ 168248 h 2277799"/>
              <a:gd name="connsiteX16" fmla="*/ 5510 w 2576525"/>
              <a:gd name="connsiteY16" fmla="*/ 131233 h 2277799"/>
              <a:gd name="connsiteX17" fmla="*/ 6200 w 2576525"/>
              <a:gd name="connsiteY17" fmla="*/ 126425 h 2277799"/>
              <a:gd name="connsiteX18" fmla="*/ 6226 w 2576525"/>
              <a:gd name="connsiteY18" fmla="*/ 126361 h 2277799"/>
              <a:gd name="connsiteX19" fmla="*/ 6405 w 2576525"/>
              <a:gd name="connsiteY19" fmla="*/ 125145 h 2277799"/>
              <a:gd name="connsiteX20" fmla="*/ 170714 w 2576525"/>
              <a:gd name="connsiteY20" fmla="*/ 1 h 2277799"/>
              <a:gd name="connsiteX21" fmla="*/ 172118 w 2576525"/>
              <a:gd name="connsiteY21" fmla="*/ 1282 h 2277799"/>
              <a:gd name="connsiteX22" fmla="*/ 431103 w 2576525"/>
              <a:gd name="connsiteY22" fmla="*/ 1282 h 2277799"/>
              <a:gd name="connsiteX23" fmla="*/ 969529 w 2576525"/>
              <a:gd name="connsiteY23" fmla="*/ 1282 h 2277799"/>
              <a:gd name="connsiteX24" fmla="*/ 969529 w 2576525"/>
              <a:gd name="connsiteY24" fmla="*/ 0 h 2277799"/>
              <a:gd name="connsiteX25" fmla="*/ 2405989 w 2576525"/>
              <a:gd name="connsiteY25" fmla="*/ 0 h 2277799"/>
              <a:gd name="connsiteX26" fmla="*/ 2553258 w 2576525"/>
              <a:gd name="connsiteY26" fmla="*/ 256583 h 2277799"/>
              <a:gd name="connsiteX27" fmla="*/ 1435614 w 2576525"/>
              <a:gd name="connsiteY27" fmla="*/ 2192111 h 2277799"/>
              <a:gd name="connsiteX28" fmla="*/ 1287714 w 2576525"/>
              <a:gd name="connsiteY28"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23432 w 2576525"/>
              <a:gd name="connsiteY11" fmla="*/ 257864 h 2277799"/>
              <a:gd name="connsiteX12" fmla="*/ 15 w 2576525"/>
              <a:gd name="connsiteY12" fmla="*/ 169529 h 2277799"/>
              <a:gd name="connsiteX13" fmla="*/ 125 w 2576525"/>
              <a:gd name="connsiteY13" fmla="*/ 168763 h 2277799"/>
              <a:gd name="connsiteX14" fmla="*/ 64 w 2576525"/>
              <a:gd name="connsiteY14" fmla="*/ 168248 h 2277799"/>
              <a:gd name="connsiteX15" fmla="*/ 5510 w 2576525"/>
              <a:gd name="connsiteY15" fmla="*/ 131233 h 2277799"/>
              <a:gd name="connsiteX16" fmla="*/ 6200 w 2576525"/>
              <a:gd name="connsiteY16" fmla="*/ 126425 h 2277799"/>
              <a:gd name="connsiteX17" fmla="*/ 6226 w 2576525"/>
              <a:gd name="connsiteY17" fmla="*/ 126361 h 2277799"/>
              <a:gd name="connsiteX18" fmla="*/ 6405 w 2576525"/>
              <a:gd name="connsiteY18" fmla="*/ 125145 h 2277799"/>
              <a:gd name="connsiteX19" fmla="*/ 170714 w 2576525"/>
              <a:gd name="connsiteY19" fmla="*/ 1 h 2277799"/>
              <a:gd name="connsiteX20" fmla="*/ 172118 w 2576525"/>
              <a:gd name="connsiteY20" fmla="*/ 1282 h 2277799"/>
              <a:gd name="connsiteX21" fmla="*/ 431103 w 2576525"/>
              <a:gd name="connsiteY21" fmla="*/ 1282 h 2277799"/>
              <a:gd name="connsiteX22" fmla="*/ 969529 w 2576525"/>
              <a:gd name="connsiteY22" fmla="*/ 1282 h 2277799"/>
              <a:gd name="connsiteX23" fmla="*/ 969529 w 2576525"/>
              <a:gd name="connsiteY23" fmla="*/ 0 h 2277799"/>
              <a:gd name="connsiteX24" fmla="*/ 2405989 w 2576525"/>
              <a:gd name="connsiteY24" fmla="*/ 0 h 2277799"/>
              <a:gd name="connsiteX25" fmla="*/ 2553258 w 2576525"/>
              <a:gd name="connsiteY25" fmla="*/ 256583 h 2277799"/>
              <a:gd name="connsiteX26" fmla="*/ 1435614 w 2576525"/>
              <a:gd name="connsiteY26" fmla="*/ 2192111 h 2277799"/>
              <a:gd name="connsiteX27" fmla="*/ 1287714 w 2576525"/>
              <a:gd name="connsiteY27"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23432 w 2576525"/>
              <a:gd name="connsiteY11" fmla="*/ 257864 h 2277799"/>
              <a:gd name="connsiteX12" fmla="*/ 15 w 2576525"/>
              <a:gd name="connsiteY12" fmla="*/ 169529 h 2277799"/>
              <a:gd name="connsiteX13" fmla="*/ 125 w 2576525"/>
              <a:gd name="connsiteY13" fmla="*/ 168763 h 2277799"/>
              <a:gd name="connsiteX14" fmla="*/ 64 w 2576525"/>
              <a:gd name="connsiteY14" fmla="*/ 168248 h 2277799"/>
              <a:gd name="connsiteX15" fmla="*/ 5510 w 2576525"/>
              <a:gd name="connsiteY15" fmla="*/ 131233 h 2277799"/>
              <a:gd name="connsiteX16" fmla="*/ 6200 w 2576525"/>
              <a:gd name="connsiteY16" fmla="*/ 126425 h 2277799"/>
              <a:gd name="connsiteX17" fmla="*/ 6226 w 2576525"/>
              <a:gd name="connsiteY17" fmla="*/ 126361 h 2277799"/>
              <a:gd name="connsiteX18" fmla="*/ 6405 w 2576525"/>
              <a:gd name="connsiteY18" fmla="*/ 125145 h 2277799"/>
              <a:gd name="connsiteX19" fmla="*/ 170714 w 2576525"/>
              <a:gd name="connsiteY19" fmla="*/ 1 h 2277799"/>
              <a:gd name="connsiteX20" fmla="*/ 172118 w 2576525"/>
              <a:gd name="connsiteY20" fmla="*/ 1282 h 2277799"/>
              <a:gd name="connsiteX21" fmla="*/ 431103 w 2576525"/>
              <a:gd name="connsiteY21" fmla="*/ 1282 h 2277799"/>
              <a:gd name="connsiteX22" fmla="*/ 969529 w 2576525"/>
              <a:gd name="connsiteY22" fmla="*/ 1282 h 2277799"/>
              <a:gd name="connsiteX23" fmla="*/ 2405989 w 2576525"/>
              <a:gd name="connsiteY23" fmla="*/ 0 h 2277799"/>
              <a:gd name="connsiteX24" fmla="*/ 2553258 w 2576525"/>
              <a:gd name="connsiteY24" fmla="*/ 256583 h 2277799"/>
              <a:gd name="connsiteX25" fmla="*/ 1435614 w 2576525"/>
              <a:gd name="connsiteY25" fmla="*/ 2192111 h 2277799"/>
              <a:gd name="connsiteX26" fmla="*/ 1287714 w 2576525"/>
              <a:gd name="connsiteY26"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23432 w 2576525"/>
              <a:gd name="connsiteY11" fmla="*/ 257864 h 2277799"/>
              <a:gd name="connsiteX12" fmla="*/ 15 w 2576525"/>
              <a:gd name="connsiteY12" fmla="*/ 169529 h 2277799"/>
              <a:gd name="connsiteX13" fmla="*/ 125 w 2576525"/>
              <a:gd name="connsiteY13" fmla="*/ 168763 h 2277799"/>
              <a:gd name="connsiteX14" fmla="*/ 64 w 2576525"/>
              <a:gd name="connsiteY14" fmla="*/ 168248 h 2277799"/>
              <a:gd name="connsiteX15" fmla="*/ 5510 w 2576525"/>
              <a:gd name="connsiteY15" fmla="*/ 131233 h 2277799"/>
              <a:gd name="connsiteX16" fmla="*/ 6200 w 2576525"/>
              <a:gd name="connsiteY16" fmla="*/ 126425 h 2277799"/>
              <a:gd name="connsiteX17" fmla="*/ 6226 w 2576525"/>
              <a:gd name="connsiteY17" fmla="*/ 126361 h 2277799"/>
              <a:gd name="connsiteX18" fmla="*/ 6405 w 2576525"/>
              <a:gd name="connsiteY18" fmla="*/ 125145 h 2277799"/>
              <a:gd name="connsiteX19" fmla="*/ 170714 w 2576525"/>
              <a:gd name="connsiteY19" fmla="*/ 1 h 2277799"/>
              <a:gd name="connsiteX20" fmla="*/ 172118 w 2576525"/>
              <a:gd name="connsiteY20" fmla="*/ 1282 h 2277799"/>
              <a:gd name="connsiteX21" fmla="*/ 431103 w 2576525"/>
              <a:gd name="connsiteY21" fmla="*/ 1282 h 2277799"/>
              <a:gd name="connsiteX22" fmla="*/ 2405989 w 2576525"/>
              <a:gd name="connsiteY22" fmla="*/ 0 h 2277799"/>
              <a:gd name="connsiteX23" fmla="*/ 2553258 w 2576525"/>
              <a:gd name="connsiteY23" fmla="*/ 256583 h 2277799"/>
              <a:gd name="connsiteX24" fmla="*/ 1435614 w 2576525"/>
              <a:gd name="connsiteY24" fmla="*/ 2192111 h 2277799"/>
              <a:gd name="connsiteX25" fmla="*/ 1287714 w 2576525"/>
              <a:gd name="connsiteY25"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23432 w 2576525"/>
              <a:gd name="connsiteY11" fmla="*/ 257864 h 2277799"/>
              <a:gd name="connsiteX12" fmla="*/ 15 w 2576525"/>
              <a:gd name="connsiteY12" fmla="*/ 169529 h 2277799"/>
              <a:gd name="connsiteX13" fmla="*/ 125 w 2576525"/>
              <a:gd name="connsiteY13" fmla="*/ 168763 h 2277799"/>
              <a:gd name="connsiteX14" fmla="*/ 64 w 2576525"/>
              <a:gd name="connsiteY14" fmla="*/ 168248 h 2277799"/>
              <a:gd name="connsiteX15" fmla="*/ 5510 w 2576525"/>
              <a:gd name="connsiteY15" fmla="*/ 131233 h 2277799"/>
              <a:gd name="connsiteX16" fmla="*/ 6200 w 2576525"/>
              <a:gd name="connsiteY16" fmla="*/ 126425 h 2277799"/>
              <a:gd name="connsiteX17" fmla="*/ 6226 w 2576525"/>
              <a:gd name="connsiteY17" fmla="*/ 126361 h 2277799"/>
              <a:gd name="connsiteX18" fmla="*/ 6405 w 2576525"/>
              <a:gd name="connsiteY18" fmla="*/ 125145 h 2277799"/>
              <a:gd name="connsiteX19" fmla="*/ 170714 w 2576525"/>
              <a:gd name="connsiteY19" fmla="*/ 1 h 2277799"/>
              <a:gd name="connsiteX20" fmla="*/ 172118 w 2576525"/>
              <a:gd name="connsiteY20" fmla="*/ 1282 h 2277799"/>
              <a:gd name="connsiteX21" fmla="*/ 2405989 w 2576525"/>
              <a:gd name="connsiteY21" fmla="*/ 0 h 2277799"/>
              <a:gd name="connsiteX22" fmla="*/ 2553258 w 2576525"/>
              <a:gd name="connsiteY22" fmla="*/ 256583 h 2277799"/>
              <a:gd name="connsiteX23" fmla="*/ 1435614 w 2576525"/>
              <a:gd name="connsiteY23" fmla="*/ 2192111 h 2277799"/>
              <a:gd name="connsiteX24" fmla="*/ 1287714 w 2576525"/>
              <a:gd name="connsiteY24" fmla="*/ 2277799 h 227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76525" h="2277799">
                <a:moveTo>
                  <a:pt x="1288345" y="1516433"/>
                </a:moveTo>
                <a:lnTo>
                  <a:pt x="1894182" y="467359"/>
                </a:lnTo>
                <a:lnTo>
                  <a:pt x="1238804" y="467359"/>
                </a:lnTo>
                <a:lnTo>
                  <a:pt x="700378" y="467359"/>
                </a:lnTo>
                <a:lnTo>
                  <a:pt x="682934" y="467359"/>
                </a:lnTo>
                <a:lnTo>
                  <a:pt x="682934" y="467359"/>
                </a:lnTo>
                <a:lnTo>
                  <a:pt x="984347" y="988869"/>
                </a:lnTo>
                <a:cubicBezTo>
                  <a:pt x="984317" y="989208"/>
                  <a:pt x="984286" y="989546"/>
                  <a:pt x="984256" y="989885"/>
                </a:cubicBezTo>
                <a:lnTo>
                  <a:pt x="1288345" y="1516433"/>
                </a:lnTo>
                <a:close/>
                <a:moveTo>
                  <a:pt x="1287714" y="2277799"/>
                </a:moveTo>
                <a:cubicBezTo>
                  <a:pt x="1230239" y="2277799"/>
                  <a:pt x="1172748" y="2249236"/>
                  <a:pt x="1139720" y="2192111"/>
                </a:cubicBezTo>
                <a:lnTo>
                  <a:pt x="23432" y="257864"/>
                </a:lnTo>
                <a:cubicBezTo>
                  <a:pt x="6918" y="229275"/>
                  <a:pt x="-384" y="198944"/>
                  <a:pt x="15" y="169529"/>
                </a:cubicBezTo>
                <a:cubicBezTo>
                  <a:pt x="52" y="169274"/>
                  <a:pt x="88" y="169018"/>
                  <a:pt x="125" y="168763"/>
                </a:cubicBezTo>
                <a:cubicBezTo>
                  <a:pt x="105" y="168591"/>
                  <a:pt x="84" y="168420"/>
                  <a:pt x="64" y="168248"/>
                </a:cubicBezTo>
                <a:lnTo>
                  <a:pt x="5510" y="131233"/>
                </a:lnTo>
                <a:lnTo>
                  <a:pt x="6200" y="126425"/>
                </a:lnTo>
                <a:cubicBezTo>
                  <a:pt x="6209" y="126404"/>
                  <a:pt x="6217" y="126382"/>
                  <a:pt x="6226" y="126361"/>
                </a:cubicBezTo>
                <a:cubicBezTo>
                  <a:pt x="6286" y="125956"/>
                  <a:pt x="6345" y="125550"/>
                  <a:pt x="6405" y="125145"/>
                </a:cubicBezTo>
                <a:cubicBezTo>
                  <a:pt x="25977" y="55558"/>
                  <a:pt x="88927" y="1"/>
                  <a:pt x="170714" y="1"/>
                </a:cubicBezTo>
                <a:lnTo>
                  <a:pt x="172118" y="1282"/>
                </a:lnTo>
                <a:lnTo>
                  <a:pt x="2405989" y="0"/>
                </a:lnTo>
                <a:cubicBezTo>
                  <a:pt x="2536744" y="0"/>
                  <a:pt x="2619313" y="142226"/>
                  <a:pt x="2553258" y="256583"/>
                </a:cubicBezTo>
                <a:lnTo>
                  <a:pt x="1435614" y="2192111"/>
                </a:lnTo>
                <a:cubicBezTo>
                  <a:pt x="1402648" y="2249236"/>
                  <a:pt x="1345189" y="2277799"/>
                  <a:pt x="1287714" y="2277799"/>
                </a:cubicBezTo>
                <a:close/>
              </a:path>
            </a:pathLst>
          </a:custGeom>
          <a:solidFill>
            <a:schemeClr val="accent6">
              <a:lumMod val="75000"/>
            </a:schemeClr>
          </a:solidFill>
          <a:ln w="12700">
            <a:miter lim="400000"/>
          </a:ln>
        </p:spPr>
        <p:txBody>
          <a:bodyPr wrap="square" lIns="28575" tIns="28575" rIns="28575" bIns="28575" anchor="ctr">
            <a:noAutofit/>
          </a:bodyPr>
          <a:lstStyle/>
          <a:p>
            <a:pPr>
              <a:defRPr sz="3000">
                <a:solidFill>
                  <a:srgbClr val="FFFFFF"/>
                </a:solidFill>
              </a:defRPr>
            </a:pPr>
            <a:endParaRPr sz="2250"/>
          </a:p>
        </p:txBody>
      </p:sp>
      <p:sp>
        <p:nvSpPr>
          <p:cNvPr id="4" name="Freeform: Shape 33">
            <a:extLst>
              <a:ext uri="{FF2B5EF4-FFF2-40B4-BE49-F238E27FC236}">
                <a16:creationId xmlns:a16="http://schemas.microsoft.com/office/drawing/2014/main" id="{67B4F0C2-C560-47F1-8E01-19D0AF53F680}"/>
              </a:ext>
            </a:extLst>
          </p:cNvPr>
          <p:cNvSpPr/>
          <p:nvPr/>
        </p:nvSpPr>
        <p:spPr>
          <a:xfrm>
            <a:off x="5019513" y="2788927"/>
            <a:ext cx="2422159" cy="2141521"/>
          </a:xfrm>
          <a:custGeom>
            <a:avLst/>
            <a:gdLst>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7714 w 2576525"/>
              <a:gd name="connsiteY8" fmla="*/ 2277799 h 2277799"/>
              <a:gd name="connsiteX9" fmla="*/ 1139720 w 2576525"/>
              <a:gd name="connsiteY9" fmla="*/ 2192111 h 2277799"/>
              <a:gd name="connsiteX10" fmla="*/ 418410 w 2576525"/>
              <a:gd name="connsiteY10" fmla="*/ 942405 h 2277799"/>
              <a:gd name="connsiteX11" fmla="*/ 419664 w 2576525"/>
              <a:gd name="connsiteY11" fmla="*/ 942405 h 2277799"/>
              <a:gd name="connsiteX12" fmla="*/ 145134 w 2576525"/>
              <a:gd name="connsiteY12" fmla="*/ 467359 h 2277799"/>
              <a:gd name="connsiteX13" fmla="*/ 144082 w 2576525"/>
              <a:gd name="connsiteY13" fmla="*/ 467359 h 2277799"/>
              <a:gd name="connsiteX14" fmla="*/ 23432 w 2576525"/>
              <a:gd name="connsiteY14" fmla="*/ 257864 h 2277799"/>
              <a:gd name="connsiteX15" fmla="*/ 15 w 2576525"/>
              <a:gd name="connsiteY15" fmla="*/ 169529 h 2277799"/>
              <a:gd name="connsiteX16" fmla="*/ 125 w 2576525"/>
              <a:gd name="connsiteY16" fmla="*/ 168763 h 2277799"/>
              <a:gd name="connsiteX17" fmla="*/ 64 w 2576525"/>
              <a:gd name="connsiteY17" fmla="*/ 168248 h 2277799"/>
              <a:gd name="connsiteX18" fmla="*/ 5510 w 2576525"/>
              <a:gd name="connsiteY18" fmla="*/ 131233 h 2277799"/>
              <a:gd name="connsiteX19" fmla="*/ 6200 w 2576525"/>
              <a:gd name="connsiteY19" fmla="*/ 126425 h 2277799"/>
              <a:gd name="connsiteX20" fmla="*/ 6226 w 2576525"/>
              <a:gd name="connsiteY20" fmla="*/ 126361 h 2277799"/>
              <a:gd name="connsiteX21" fmla="*/ 6405 w 2576525"/>
              <a:gd name="connsiteY21" fmla="*/ 125145 h 2277799"/>
              <a:gd name="connsiteX22" fmla="*/ 170714 w 2576525"/>
              <a:gd name="connsiteY22" fmla="*/ 1 h 2277799"/>
              <a:gd name="connsiteX23" fmla="*/ 172118 w 2576525"/>
              <a:gd name="connsiteY23" fmla="*/ 1282 h 2277799"/>
              <a:gd name="connsiteX24" fmla="*/ 431103 w 2576525"/>
              <a:gd name="connsiteY24" fmla="*/ 1282 h 2277799"/>
              <a:gd name="connsiteX25" fmla="*/ 969529 w 2576525"/>
              <a:gd name="connsiteY25" fmla="*/ 1282 h 2277799"/>
              <a:gd name="connsiteX26" fmla="*/ 969529 w 2576525"/>
              <a:gd name="connsiteY26" fmla="*/ 0 h 2277799"/>
              <a:gd name="connsiteX27" fmla="*/ 2405989 w 2576525"/>
              <a:gd name="connsiteY27" fmla="*/ 0 h 2277799"/>
              <a:gd name="connsiteX28" fmla="*/ 2553258 w 2576525"/>
              <a:gd name="connsiteY28" fmla="*/ 256583 h 2277799"/>
              <a:gd name="connsiteX29" fmla="*/ 1435614 w 2576525"/>
              <a:gd name="connsiteY29" fmla="*/ 2192111 h 2277799"/>
              <a:gd name="connsiteX30" fmla="*/ 1287714 w 2576525"/>
              <a:gd name="connsiteY30"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418410 w 2576525"/>
              <a:gd name="connsiteY11" fmla="*/ 942405 h 2277799"/>
              <a:gd name="connsiteX12" fmla="*/ 145134 w 2576525"/>
              <a:gd name="connsiteY12" fmla="*/ 467359 h 2277799"/>
              <a:gd name="connsiteX13" fmla="*/ 144082 w 2576525"/>
              <a:gd name="connsiteY13" fmla="*/ 467359 h 2277799"/>
              <a:gd name="connsiteX14" fmla="*/ 23432 w 2576525"/>
              <a:gd name="connsiteY14" fmla="*/ 257864 h 2277799"/>
              <a:gd name="connsiteX15" fmla="*/ 15 w 2576525"/>
              <a:gd name="connsiteY15" fmla="*/ 169529 h 2277799"/>
              <a:gd name="connsiteX16" fmla="*/ 125 w 2576525"/>
              <a:gd name="connsiteY16" fmla="*/ 168763 h 2277799"/>
              <a:gd name="connsiteX17" fmla="*/ 64 w 2576525"/>
              <a:gd name="connsiteY17" fmla="*/ 168248 h 2277799"/>
              <a:gd name="connsiteX18" fmla="*/ 5510 w 2576525"/>
              <a:gd name="connsiteY18" fmla="*/ 131233 h 2277799"/>
              <a:gd name="connsiteX19" fmla="*/ 6200 w 2576525"/>
              <a:gd name="connsiteY19" fmla="*/ 126425 h 2277799"/>
              <a:gd name="connsiteX20" fmla="*/ 6226 w 2576525"/>
              <a:gd name="connsiteY20" fmla="*/ 126361 h 2277799"/>
              <a:gd name="connsiteX21" fmla="*/ 6405 w 2576525"/>
              <a:gd name="connsiteY21" fmla="*/ 125145 h 2277799"/>
              <a:gd name="connsiteX22" fmla="*/ 170714 w 2576525"/>
              <a:gd name="connsiteY22" fmla="*/ 1 h 2277799"/>
              <a:gd name="connsiteX23" fmla="*/ 172118 w 2576525"/>
              <a:gd name="connsiteY23" fmla="*/ 1282 h 2277799"/>
              <a:gd name="connsiteX24" fmla="*/ 431103 w 2576525"/>
              <a:gd name="connsiteY24" fmla="*/ 1282 h 2277799"/>
              <a:gd name="connsiteX25" fmla="*/ 969529 w 2576525"/>
              <a:gd name="connsiteY25" fmla="*/ 1282 h 2277799"/>
              <a:gd name="connsiteX26" fmla="*/ 969529 w 2576525"/>
              <a:gd name="connsiteY26" fmla="*/ 0 h 2277799"/>
              <a:gd name="connsiteX27" fmla="*/ 2405989 w 2576525"/>
              <a:gd name="connsiteY27" fmla="*/ 0 h 2277799"/>
              <a:gd name="connsiteX28" fmla="*/ 2553258 w 2576525"/>
              <a:gd name="connsiteY28" fmla="*/ 256583 h 2277799"/>
              <a:gd name="connsiteX29" fmla="*/ 1435614 w 2576525"/>
              <a:gd name="connsiteY29" fmla="*/ 2192111 h 2277799"/>
              <a:gd name="connsiteX30" fmla="*/ 1287714 w 2576525"/>
              <a:gd name="connsiteY30"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145134 w 2576525"/>
              <a:gd name="connsiteY11" fmla="*/ 467359 h 2277799"/>
              <a:gd name="connsiteX12" fmla="*/ 144082 w 2576525"/>
              <a:gd name="connsiteY12" fmla="*/ 467359 h 2277799"/>
              <a:gd name="connsiteX13" fmla="*/ 23432 w 2576525"/>
              <a:gd name="connsiteY13" fmla="*/ 257864 h 2277799"/>
              <a:gd name="connsiteX14" fmla="*/ 15 w 2576525"/>
              <a:gd name="connsiteY14" fmla="*/ 169529 h 2277799"/>
              <a:gd name="connsiteX15" fmla="*/ 125 w 2576525"/>
              <a:gd name="connsiteY15" fmla="*/ 168763 h 2277799"/>
              <a:gd name="connsiteX16" fmla="*/ 64 w 2576525"/>
              <a:gd name="connsiteY16" fmla="*/ 168248 h 2277799"/>
              <a:gd name="connsiteX17" fmla="*/ 5510 w 2576525"/>
              <a:gd name="connsiteY17" fmla="*/ 131233 h 2277799"/>
              <a:gd name="connsiteX18" fmla="*/ 6200 w 2576525"/>
              <a:gd name="connsiteY18" fmla="*/ 126425 h 2277799"/>
              <a:gd name="connsiteX19" fmla="*/ 6226 w 2576525"/>
              <a:gd name="connsiteY19" fmla="*/ 126361 h 2277799"/>
              <a:gd name="connsiteX20" fmla="*/ 6405 w 2576525"/>
              <a:gd name="connsiteY20" fmla="*/ 125145 h 2277799"/>
              <a:gd name="connsiteX21" fmla="*/ 170714 w 2576525"/>
              <a:gd name="connsiteY21" fmla="*/ 1 h 2277799"/>
              <a:gd name="connsiteX22" fmla="*/ 172118 w 2576525"/>
              <a:gd name="connsiteY22" fmla="*/ 1282 h 2277799"/>
              <a:gd name="connsiteX23" fmla="*/ 431103 w 2576525"/>
              <a:gd name="connsiteY23" fmla="*/ 1282 h 2277799"/>
              <a:gd name="connsiteX24" fmla="*/ 969529 w 2576525"/>
              <a:gd name="connsiteY24" fmla="*/ 1282 h 2277799"/>
              <a:gd name="connsiteX25" fmla="*/ 969529 w 2576525"/>
              <a:gd name="connsiteY25" fmla="*/ 0 h 2277799"/>
              <a:gd name="connsiteX26" fmla="*/ 2405989 w 2576525"/>
              <a:gd name="connsiteY26" fmla="*/ 0 h 2277799"/>
              <a:gd name="connsiteX27" fmla="*/ 2553258 w 2576525"/>
              <a:gd name="connsiteY27" fmla="*/ 256583 h 2277799"/>
              <a:gd name="connsiteX28" fmla="*/ 1435614 w 2576525"/>
              <a:gd name="connsiteY28" fmla="*/ 2192111 h 2277799"/>
              <a:gd name="connsiteX29" fmla="*/ 1287714 w 2576525"/>
              <a:gd name="connsiteY29"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145134 w 2576525"/>
              <a:gd name="connsiteY11" fmla="*/ 467359 h 2277799"/>
              <a:gd name="connsiteX12" fmla="*/ 23432 w 2576525"/>
              <a:gd name="connsiteY12" fmla="*/ 257864 h 2277799"/>
              <a:gd name="connsiteX13" fmla="*/ 15 w 2576525"/>
              <a:gd name="connsiteY13" fmla="*/ 169529 h 2277799"/>
              <a:gd name="connsiteX14" fmla="*/ 125 w 2576525"/>
              <a:gd name="connsiteY14" fmla="*/ 168763 h 2277799"/>
              <a:gd name="connsiteX15" fmla="*/ 64 w 2576525"/>
              <a:gd name="connsiteY15" fmla="*/ 168248 h 2277799"/>
              <a:gd name="connsiteX16" fmla="*/ 5510 w 2576525"/>
              <a:gd name="connsiteY16" fmla="*/ 131233 h 2277799"/>
              <a:gd name="connsiteX17" fmla="*/ 6200 w 2576525"/>
              <a:gd name="connsiteY17" fmla="*/ 126425 h 2277799"/>
              <a:gd name="connsiteX18" fmla="*/ 6226 w 2576525"/>
              <a:gd name="connsiteY18" fmla="*/ 126361 h 2277799"/>
              <a:gd name="connsiteX19" fmla="*/ 6405 w 2576525"/>
              <a:gd name="connsiteY19" fmla="*/ 125145 h 2277799"/>
              <a:gd name="connsiteX20" fmla="*/ 170714 w 2576525"/>
              <a:gd name="connsiteY20" fmla="*/ 1 h 2277799"/>
              <a:gd name="connsiteX21" fmla="*/ 172118 w 2576525"/>
              <a:gd name="connsiteY21" fmla="*/ 1282 h 2277799"/>
              <a:gd name="connsiteX22" fmla="*/ 431103 w 2576525"/>
              <a:gd name="connsiteY22" fmla="*/ 1282 h 2277799"/>
              <a:gd name="connsiteX23" fmla="*/ 969529 w 2576525"/>
              <a:gd name="connsiteY23" fmla="*/ 1282 h 2277799"/>
              <a:gd name="connsiteX24" fmla="*/ 969529 w 2576525"/>
              <a:gd name="connsiteY24" fmla="*/ 0 h 2277799"/>
              <a:gd name="connsiteX25" fmla="*/ 2405989 w 2576525"/>
              <a:gd name="connsiteY25" fmla="*/ 0 h 2277799"/>
              <a:gd name="connsiteX26" fmla="*/ 2553258 w 2576525"/>
              <a:gd name="connsiteY26" fmla="*/ 256583 h 2277799"/>
              <a:gd name="connsiteX27" fmla="*/ 1435614 w 2576525"/>
              <a:gd name="connsiteY27" fmla="*/ 2192111 h 2277799"/>
              <a:gd name="connsiteX28" fmla="*/ 1287714 w 2576525"/>
              <a:gd name="connsiteY28"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23432 w 2576525"/>
              <a:gd name="connsiteY11" fmla="*/ 257864 h 2277799"/>
              <a:gd name="connsiteX12" fmla="*/ 15 w 2576525"/>
              <a:gd name="connsiteY12" fmla="*/ 169529 h 2277799"/>
              <a:gd name="connsiteX13" fmla="*/ 125 w 2576525"/>
              <a:gd name="connsiteY13" fmla="*/ 168763 h 2277799"/>
              <a:gd name="connsiteX14" fmla="*/ 64 w 2576525"/>
              <a:gd name="connsiteY14" fmla="*/ 168248 h 2277799"/>
              <a:gd name="connsiteX15" fmla="*/ 5510 w 2576525"/>
              <a:gd name="connsiteY15" fmla="*/ 131233 h 2277799"/>
              <a:gd name="connsiteX16" fmla="*/ 6200 w 2576525"/>
              <a:gd name="connsiteY16" fmla="*/ 126425 h 2277799"/>
              <a:gd name="connsiteX17" fmla="*/ 6226 w 2576525"/>
              <a:gd name="connsiteY17" fmla="*/ 126361 h 2277799"/>
              <a:gd name="connsiteX18" fmla="*/ 6405 w 2576525"/>
              <a:gd name="connsiteY18" fmla="*/ 125145 h 2277799"/>
              <a:gd name="connsiteX19" fmla="*/ 170714 w 2576525"/>
              <a:gd name="connsiteY19" fmla="*/ 1 h 2277799"/>
              <a:gd name="connsiteX20" fmla="*/ 172118 w 2576525"/>
              <a:gd name="connsiteY20" fmla="*/ 1282 h 2277799"/>
              <a:gd name="connsiteX21" fmla="*/ 431103 w 2576525"/>
              <a:gd name="connsiteY21" fmla="*/ 1282 h 2277799"/>
              <a:gd name="connsiteX22" fmla="*/ 969529 w 2576525"/>
              <a:gd name="connsiteY22" fmla="*/ 1282 h 2277799"/>
              <a:gd name="connsiteX23" fmla="*/ 969529 w 2576525"/>
              <a:gd name="connsiteY23" fmla="*/ 0 h 2277799"/>
              <a:gd name="connsiteX24" fmla="*/ 2405989 w 2576525"/>
              <a:gd name="connsiteY24" fmla="*/ 0 h 2277799"/>
              <a:gd name="connsiteX25" fmla="*/ 2553258 w 2576525"/>
              <a:gd name="connsiteY25" fmla="*/ 256583 h 2277799"/>
              <a:gd name="connsiteX26" fmla="*/ 1435614 w 2576525"/>
              <a:gd name="connsiteY26" fmla="*/ 2192111 h 2277799"/>
              <a:gd name="connsiteX27" fmla="*/ 1287714 w 2576525"/>
              <a:gd name="connsiteY27"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23432 w 2576525"/>
              <a:gd name="connsiteY11" fmla="*/ 257864 h 2277799"/>
              <a:gd name="connsiteX12" fmla="*/ 15 w 2576525"/>
              <a:gd name="connsiteY12" fmla="*/ 169529 h 2277799"/>
              <a:gd name="connsiteX13" fmla="*/ 125 w 2576525"/>
              <a:gd name="connsiteY13" fmla="*/ 168763 h 2277799"/>
              <a:gd name="connsiteX14" fmla="*/ 64 w 2576525"/>
              <a:gd name="connsiteY14" fmla="*/ 168248 h 2277799"/>
              <a:gd name="connsiteX15" fmla="*/ 5510 w 2576525"/>
              <a:gd name="connsiteY15" fmla="*/ 131233 h 2277799"/>
              <a:gd name="connsiteX16" fmla="*/ 6200 w 2576525"/>
              <a:gd name="connsiteY16" fmla="*/ 126425 h 2277799"/>
              <a:gd name="connsiteX17" fmla="*/ 6226 w 2576525"/>
              <a:gd name="connsiteY17" fmla="*/ 126361 h 2277799"/>
              <a:gd name="connsiteX18" fmla="*/ 6405 w 2576525"/>
              <a:gd name="connsiteY18" fmla="*/ 125145 h 2277799"/>
              <a:gd name="connsiteX19" fmla="*/ 170714 w 2576525"/>
              <a:gd name="connsiteY19" fmla="*/ 1 h 2277799"/>
              <a:gd name="connsiteX20" fmla="*/ 172118 w 2576525"/>
              <a:gd name="connsiteY20" fmla="*/ 1282 h 2277799"/>
              <a:gd name="connsiteX21" fmla="*/ 969529 w 2576525"/>
              <a:gd name="connsiteY21" fmla="*/ 1282 h 2277799"/>
              <a:gd name="connsiteX22" fmla="*/ 969529 w 2576525"/>
              <a:gd name="connsiteY22" fmla="*/ 0 h 2277799"/>
              <a:gd name="connsiteX23" fmla="*/ 2405989 w 2576525"/>
              <a:gd name="connsiteY23" fmla="*/ 0 h 2277799"/>
              <a:gd name="connsiteX24" fmla="*/ 2553258 w 2576525"/>
              <a:gd name="connsiteY24" fmla="*/ 256583 h 2277799"/>
              <a:gd name="connsiteX25" fmla="*/ 1435614 w 2576525"/>
              <a:gd name="connsiteY25" fmla="*/ 2192111 h 2277799"/>
              <a:gd name="connsiteX26" fmla="*/ 1287714 w 2576525"/>
              <a:gd name="connsiteY26"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23432 w 2576525"/>
              <a:gd name="connsiteY11" fmla="*/ 257864 h 2277799"/>
              <a:gd name="connsiteX12" fmla="*/ 15 w 2576525"/>
              <a:gd name="connsiteY12" fmla="*/ 169529 h 2277799"/>
              <a:gd name="connsiteX13" fmla="*/ 125 w 2576525"/>
              <a:gd name="connsiteY13" fmla="*/ 168763 h 2277799"/>
              <a:gd name="connsiteX14" fmla="*/ 64 w 2576525"/>
              <a:gd name="connsiteY14" fmla="*/ 168248 h 2277799"/>
              <a:gd name="connsiteX15" fmla="*/ 5510 w 2576525"/>
              <a:gd name="connsiteY15" fmla="*/ 131233 h 2277799"/>
              <a:gd name="connsiteX16" fmla="*/ 6200 w 2576525"/>
              <a:gd name="connsiteY16" fmla="*/ 126425 h 2277799"/>
              <a:gd name="connsiteX17" fmla="*/ 6226 w 2576525"/>
              <a:gd name="connsiteY17" fmla="*/ 126361 h 2277799"/>
              <a:gd name="connsiteX18" fmla="*/ 6405 w 2576525"/>
              <a:gd name="connsiteY18" fmla="*/ 125145 h 2277799"/>
              <a:gd name="connsiteX19" fmla="*/ 170714 w 2576525"/>
              <a:gd name="connsiteY19" fmla="*/ 1 h 2277799"/>
              <a:gd name="connsiteX20" fmla="*/ 172118 w 2576525"/>
              <a:gd name="connsiteY20" fmla="*/ 1282 h 2277799"/>
              <a:gd name="connsiteX21" fmla="*/ 969529 w 2576525"/>
              <a:gd name="connsiteY21" fmla="*/ 1282 h 2277799"/>
              <a:gd name="connsiteX22" fmla="*/ 2405989 w 2576525"/>
              <a:gd name="connsiteY22" fmla="*/ 0 h 2277799"/>
              <a:gd name="connsiteX23" fmla="*/ 2553258 w 2576525"/>
              <a:gd name="connsiteY23" fmla="*/ 256583 h 2277799"/>
              <a:gd name="connsiteX24" fmla="*/ 1435614 w 2576525"/>
              <a:gd name="connsiteY24" fmla="*/ 2192111 h 2277799"/>
              <a:gd name="connsiteX25" fmla="*/ 1287714 w 2576525"/>
              <a:gd name="connsiteY25"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23432 w 2576525"/>
              <a:gd name="connsiteY11" fmla="*/ 257864 h 2277799"/>
              <a:gd name="connsiteX12" fmla="*/ 15 w 2576525"/>
              <a:gd name="connsiteY12" fmla="*/ 169529 h 2277799"/>
              <a:gd name="connsiteX13" fmla="*/ 125 w 2576525"/>
              <a:gd name="connsiteY13" fmla="*/ 168763 h 2277799"/>
              <a:gd name="connsiteX14" fmla="*/ 64 w 2576525"/>
              <a:gd name="connsiteY14" fmla="*/ 168248 h 2277799"/>
              <a:gd name="connsiteX15" fmla="*/ 5510 w 2576525"/>
              <a:gd name="connsiteY15" fmla="*/ 131233 h 2277799"/>
              <a:gd name="connsiteX16" fmla="*/ 6200 w 2576525"/>
              <a:gd name="connsiteY16" fmla="*/ 126425 h 2277799"/>
              <a:gd name="connsiteX17" fmla="*/ 6226 w 2576525"/>
              <a:gd name="connsiteY17" fmla="*/ 126361 h 2277799"/>
              <a:gd name="connsiteX18" fmla="*/ 6405 w 2576525"/>
              <a:gd name="connsiteY18" fmla="*/ 125145 h 2277799"/>
              <a:gd name="connsiteX19" fmla="*/ 170714 w 2576525"/>
              <a:gd name="connsiteY19" fmla="*/ 1 h 2277799"/>
              <a:gd name="connsiteX20" fmla="*/ 172118 w 2576525"/>
              <a:gd name="connsiteY20" fmla="*/ 1282 h 2277799"/>
              <a:gd name="connsiteX21" fmla="*/ 2405989 w 2576525"/>
              <a:gd name="connsiteY21" fmla="*/ 0 h 2277799"/>
              <a:gd name="connsiteX22" fmla="*/ 2553258 w 2576525"/>
              <a:gd name="connsiteY22" fmla="*/ 256583 h 2277799"/>
              <a:gd name="connsiteX23" fmla="*/ 1435614 w 2576525"/>
              <a:gd name="connsiteY23" fmla="*/ 2192111 h 2277799"/>
              <a:gd name="connsiteX24" fmla="*/ 1287714 w 2576525"/>
              <a:gd name="connsiteY24"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23432 w 2576525"/>
              <a:gd name="connsiteY11" fmla="*/ 257864 h 2277799"/>
              <a:gd name="connsiteX12" fmla="*/ 15 w 2576525"/>
              <a:gd name="connsiteY12" fmla="*/ 169529 h 2277799"/>
              <a:gd name="connsiteX13" fmla="*/ 125 w 2576525"/>
              <a:gd name="connsiteY13" fmla="*/ 168763 h 2277799"/>
              <a:gd name="connsiteX14" fmla="*/ 64 w 2576525"/>
              <a:gd name="connsiteY14" fmla="*/ 168248 h 2277799"/>
              <a:gd name="connsiteX15" fmla="*/ 5510 w 2576525"/>
              <a:gd name="connsiteY15" fmla="*/ 131233 h 2277799"/>
              <a:gd name="connsiteX16" fmla="*/ 6200 w 2576525"/>
              <a:gd name="connsiteY16" fmla="*/ 126425 h 2277799"/>
              <a:gd name="connsiteX17" fmla="*/ 6226 w 2576525"/>
              <a:gd name="connsiteY17" fmla="*/ 126361 h 2277799"/>
              <a:gd name="connsiteX18" fmla="*/ 6405 w 2576525"/>
              <a:gd name="connsiteY18" fmla="*/ 125145 h 2277799"/>
              <a:gd name="connsiteX19" fmla="*/ 170714 w 2576525"/>
              <a:gd name="connsiteY19" fmla="*/ 1 h 2277799"/>
              <a:gd name="connsiteX20" fmla="*/ 172118 w 2576525"/>
              <a:gd name="connsiteY20" fmla="*/ 1282 h 2277799"/>
              <a:gd name="connsiteX21" fmla="*/ 2405989 w 2576525"/>
              <a:gd name="connsiteY21" fmla="*/ 0 h 2277799"/>
              <a:gd name="connsiteX22" fmla="*/ 2553258 w 2576525"/>
              <a:gd name="connsiteY22" fmla="*/ 256583 h 2277799"/>
              <a:gd name="connsiteX23" fmla="*/ 1435614 w 2576525"/>
              <a:gd name="connsiteY23" fmla="*/ 2192111 h 2277799"/>
              <a:gd name="connsiteX24" fmla="*/ 1287714 w 2576525"/>
              <a:gd name="connsiteY24" fmla="*/ 2277799 h 2277799"/>
              <a:gd name="connsiteX0" fmla="*/ 1288345 w 2576525"/>
              <a:gd name="connsiteY0" fmla="*/ 1516433 h 2277799"/>
              <a:gd name="connsiteX1" fmla="*/ 1894182 w 2576525"/>
              <a:gd name="connsiteY1" fmla="*/ 467359 h 2277799"/>
              <a:gd name="connsiteX2" fmla="*/ 1238804 w 2576525"/>
              <a:gd name="connsiteY2" fmla="*/ 467359 h 2277799"/>
              <a:gd name="connsiteX3" fmla="*/ 700378 w 2576525"/>
              <a:gd name="connsiteY3" fmla="*/ 467359 h 2277799"/>
              <a:gd name="connsiteX4" fmla="*/ 682934 w 2576525"/>
              <a:gd name="connsiteY4" fmla="*/ 467359 h 2277799"/>
              <a:gd name="connsiteX5" fmla="*/ 682934 w 2576525"/>
              <a:gd name="connsiteY5" fmla="*/ 467359 h 2277799"/>
              <a:gd name="connsiteX6" fmla="*/ 984347 w 2576525"/>
              <a:gd name="connsiteY6" fmla="*/ 988869 h 2277799"/>
              <a:gd name="connsiteX7" fmla="*/ 984256 w 2576525"/>
              <a:gd name="connsiteY7" fmla="*/ 989885 h 2277799"/>
              <a:gd name="connsiteX8" fmla="*/ 1288345 w 2576525"/>
              <a:gd name="connsiteY8" fmla="*/ 1516433 h 2277799"/>
              <a:gd name="connsiteX9" fmla="*/ 1287714 w 2576525"/>
              <a:gd name="connsiteY9" fmla="*/ 2277799 h 2277799"/>
              <a:gd name="connsiteX10" fmla="*/ 1139720 w 2576525"/>
              <a:gd name="connsiteY10" fmla="*/ 2192111 h 2277799"/>
              <a:gd name="connsiteX11" fmla="*/ 23432 w 2576525"/>
              <a:gd name="connsiteY11" fmla="*/ 257864 h 2277799"/>
              <a:gd name="connsiteX12" fmla="*/ 15 w 2576525"/>
              <a:gd name="connsiteY12" fmla="*/ 169529 h 2277799"/>
              <a:gd name="connsiteX13" fmla="*/ 125 w 2576525"/>
              <a:gd name="connsiteY13" fmla="*/ 168763 h 2277799"/>
              <a:gd name="connsiteX14" fmla="*/ 64 w 2576525"/>
              <a:gd name="connsiteY14" fmla="*/ 168248 h 2277799"/>
              <a:gd name="connsiteX15" fmla="*/ 5510 w 2576525"/>
              <a:gd name="connsiteY15" fmla="*/ 131233 h 2277799"/>
              <a:gd name="connsiteX16" fmla="*/ 6200 w 2576525"/>
              <a:gd name="connsiteY16" fmla="*/ 126425 h 2277799"/>
              <a:gd name="connsiteX17" fmla="*/ 6226 w 2576525"/>
              <a:gd name="connsiteY17" fmla="*/ 126361 h 2277799"/>
              <a:gd name="connsiteX18" fmla="*/ 6405 w 2576525"/>
              <a:gd name="connsiteY18" fmla="*/ 125145 h 2277799"/>
              <a:gd name="connsiteX19" fmla="*/ 170714 w 2576525"/>
              <a:gd name="connsiteY19" fmla="*/ 1 h 2277799"/>
              <a:gd name="connsiteX20" fmla="*/ 172118 w 2576525"/>
              <a:gd name="connsiteY20" fmla="*/ 1282 h 2277799"/>
              <a:gd name="connsiteX21" fmla="*/ 2405989 w 2576525"/>
              <a:gd name="connsiteY21" fmla="*/ 0 h 2277799"/>
              <a:gd name="connsiteX22" fmla="*/ 2553258 w 2576525"/>
              <a:gd name="connsiteY22" fmla="*/ 256583 h 2277799"/>
              <a:gd name="connsiteX23" fmla="*/ 1435614 w 2576525"/>
              <a:gd name="connsiteY23" fmla="*/ 2192111 h 2277799"/>
              <a:gd name="connsiteX24" fmla="*/ 1287714 w 2576525"/>
              <a:gd name="connsiteY24" fmla="*/ 2277799 h 2277799"/>
              <a:gd name="connsiteX0" fmla="*/ 1288345 w 2576525"/>
              <a:gd name="connsiteY0" fmla="*/ 1540960 h 2302326"/>
              <a:gd name="connsiteX1" fmla="*/ 1894182 w 2576525"/>
              <a:gd name="connsiteY1" fmla="*/ 491886 h 2302326"/>
              <a:gd name="connsiteX2" fmla="*/ 1238804 w 2576525"/>
              <a:gd name="connsiteY2" fmla="*/ 491886 h 2302326"/>
              <a:gd name="connsiteX3" fmla="*/ 700378 w 2576525"/>
              <a:gd name="connsiteY3" fmla="*/ 491886 h 2302326"/>
              <a:gd name="connsiteX4" fmla="*/ 682934 w 2576525"/>
              <a:gd name="connsiteY4" fmla="*/ 491886 h 2302326"/>
              <a:gd name="connsiteX5" fmla="*/ 682934 w 2576525"/>
              <a:gd name="connsiteY5" fmla="*/ 491886 h 2302326"/>
              <a:gd name="connsiteX6" fmla="*/ 984347 w 2576525"/>
              <a:gd name="connsiteY6" fmla="*/ 1013396 h 2302326"/>
              <a:gd name="connsiteX7" fmla="*/ 984256 w 2576525"/>
              <a:gd name="connsiteY7" fmla="*/ 1014412 h 2302326"/>
              <a:gd name="connsiteX8" fmla="*/ 1288345 w 2576525"/>
              <a:gd name="connsiteY8" fmla="*/ 1540960 h 2302326"/>
              <a:gd name="connsiteX9" fmla="*/ 1287714 w 2576525"/>
              <a:gd name="connsiteY9" fmla="*/ 2302326 h 2302326"/>
              <a:gd name="connsiteX10" fmla="*/ 1139720 w 2576525"/>
              <a:gd name="connsiteY10" fmla="*/ 2216638 h 2302326"/>
              <a:gd name="connsiteX11" fmla="*/ 23432 w 2576525"/>
              <a:gd name="connsiteY11" fmla="*/ 282391 h 2302326"/>
              <a:gd name="connsiteX12" fmla="*/ 15 w 2576525"/>
              <a:gd name="connsiteY12" fmla="*/ 194056 h 2302326"/>
              <a:gd name="connsiteX13" fmla="*/ 125 w 2576525"/>
              <a:gd name="connsiteY13" fmla="*/ 193290 h 2302326"/>
              <a:gd name="connsiteX14" fmla="*/ 64 w 2576525"/>
              <a:gd name="connsiteY14" fmla="*/ 192775 h 2302326"/>
              <a:gd name="connsiteX15" fmla="*/ 5510 w 2576525"/>
              <a:gd name="connsiteY15" fmla="*/ 155760 h 2302326"/>
              <a:gd name="connsiteX16" fmla="*/ 6200 w 2576525"/>
              <a:gd name="connsiteY16" fmla="*/ 150952 h 2302326"/>
              <a:gd name="connsiteX17" fmla="*/ 6226 w 2576525"/>
              <a:gd name="connsiteY17" fmla="*/ 150888 h 2302326"/>
              <a:gd name="connsiteX18" fmla="*/ 6405 w 2576525"/>
              <a:gd name="connsiteY18" fmla="*/ 149672 h 2302326"/>
              <a:gd name="connsiteX19" fmla="*/ 170714 w 2576525"/>
              <a:gd name="connsiteY19" fmla="*/ 24528 h 2302326"/>
              <a:gd name="connsiteX20" fmla="*/ 2405989 w 2576525"/>
              <a:gd name="connsiteY20" fmla="*/ 24527 h 2302326"/>
              <a:gd name="connsiteX21" fmla="*/ 2553258 w 2576525"/>
              <a:gd name="connsiteY21" fmla="*/ 281110 h 2302326"/>
              <a:gd name="connsiteX22" fmla="*/ 1435614 w 2576525"/>
              <a:gd name="connsiteY22" fmla="*/ 2216638 h 2302326"/>
              <a:gd name="connsiteX23" fmla="*/ 1287714 w 2576525"/>
              <a:gd name="connsiteY23" fmla="*/ 2302326 h 2302326"/>
              <a:gd name="connsiteX0" fmla="*/ 1288345 w 2576525"/>
              <a:gd name="connsiteY0" fmla="*/ 1535016 h 2296382"/>
              <a:gd name="connsiteX1" fmla="*/ 1894182 w 2576525"/>
              <a:gd name="connsiteY1" fmla="*/ 485942 h 2296382"/>
              <a:gd name="connsiteX2" fmla="*/ 1238804 w 2576525"/>
              <a:gd name="connsiteY2" fmla="*/ 485942 h 2296382"/>
              <a:gd name="connsiteX3" fmla="*/ 700378 w 2576525"/>
              <a:gd name="connsiteY3" fmla="*/ 485942 h 2296382"/>
              <a:gd name="connsiteX4" fmla="*/ 682934 w 2576525"/>
              <a:gd name="connsiteY4" fmla="*/ 485942 h 2296382"/>
              <a:gd name="connsiteX5" fmla="*/ 682934 w 2576525"/>
              <a:gd name="connsiteY5" fmla="*/ 485942 h 2296382"/>
              <a:gd name="connsiteX6" fmla="*/ 984347 w 2576525"/>
              <a:gd name="connsiteY6" fmla="*/ 1007452 h 2296382"/>
              <a:gd name="connsiteX7" fmla="*/ 984256 w 2576525"/>
              <a:gd name="connsiteY7" fmla="*/ 1008468 h 2296382"/>
              <a:gd name="connsiteX8" fmla="*/ 1288345 w 2576525"/>
              <a:gd name="connsiteY8" fmla="*/ 1535016 h 2296382"/>
              <a:gd name="connsiteX9" fmla="*/ 1287714 w 2576525"/>
              <a:gd name="connsiteY9" fmla="*/ 2296382 h 2296382"/>
              <a:gd name="connsiteX10" fmla="*/ 1139720 w 2576525"/>
              <a:gd name="connsiteY10" fmla="*/ 2210694 h 2296382"/>
              <a:gd name="connsiteX11" fmla="*/ 23432 w 2576525"/>
              <a:gd name="connsiteY11" fmla="*/ 276447 h 2296382"/>
              <a:gd name="connsiteX12" fmla="*/ 15 w 2576525"/>
              <a:gd name="connsiteY12" fmla="*/ 188112 h 2296382"/>
              <a:gd name="connsiteX13" fmla="*/ 125 w 2576525"/>
              <a:gd name="connsiteY13" fmla="*/ 187346 h 2296382"/>
              <a:gd name="connsiteX14" fmla="*/ 64 w 2576525"/>
              <a:gd name="connsiteY14" fmla="*/ 186831 h 2296382"/>
              <a:gd name="connsiteX15" fmla="*/ 5510 w 2576525"/>
              <a:gd name="connsiteY15" fmla="*/ 149816 h 2296382"/>
              <a:gd name="connsiteX16" fmla="*/ 6200 w 2576525"/>
              <a:gd name="connsiteY16" fmla="*/ 145008 h 2296382"/>
              <a:gd name="connsiteX17" fmla="*/ 6226 w 2576525"/>
              <a:gd name="connsiteY17" fmla="*/ 144944 h 2296382"/>
              <a:gd name="connsiteX18" fmla="*/ 6405 w 2576525"/>
              <a:gd name="connsiteY18" fmla="*/ 143728 h 2296382"/>
              <a:gd name="connsiteX19" fmla="*/ 170714 w 2576525"/>
              <a:gd name="connsiteY19" fmla="*/ 18584 h 2296382"/>
              <a:gd name="connsiteX20" fmla="*/ 2405989 w 2576525"/>
              <a:gd name="connsiteY20" fmla="*/ 18583 h 2296382"/>
              <a:gd name="connsiteX21" fmla="*/ 2553258 w 2576525"/>
              <a:gd name="connsiteY21" fmla="*/ 275166 h 2296382"/>
              <a:gd name="connsiteX22" fmla="*/ 1435614 w 2576525"/>
              <a:gd name="connsiteY22" fmla="*/ 2210694 h 2296382"/>
              <a:gd name="connsiteX23" fmla="*/ 1287714 w 2576525"/>
              <a:gd name="connsiteY23" fmla="*/ 2296382 h 2296382"/>
              <a:gd name="connsiteX0" fmla="*/ 1288345 w 2576525"/>
              <a:gd name="connsiteY0" fmla="*/ 1516637 h 2278003"/>
              <a:gd name="connsiteX1" fmla="*/ 1894182 w 2576525"/>
              <a:gd name="connsiteY1" fmla="*/ 467563 h 2278003"/>
              <a:gd name="connsiteX2" fmla="*/ 1238804 w 2576525"/>
              <a:gd name="connsiteY2" fmla="*/ 467563 h 2278003"/>
              <a:gd name="connsiteX3" fmla="*/ 700378 w 2576525"/>
              <a:gd name="connsiteY3" fmla="*/ 467563 h 2278003"/>
              <a:gd name="connsiteX4" fmla="*/ 682934 w 2576525"/>
              <a:gd name="connsiteY4" fmla="*/ 467563 h 2278003"/>
              <a:gd name="connsiteX5" fmla="*/ 682934 w 2576525"/>
              <a:gd name="connsiteY5" fmla="*/ 467563 h 2278003"/>
              <a:gd name="connsiteX6" fmla="*/ 984347 w 2576525"/>
              <a:gd name="connsiteY6" fmla="*/ 989073 h 2278003"/>
              <a:gd name="connsiteX7" fmla="*/ 984256 w 2576525"/>
              <a:gd name="connsiteY7" fmla="*/ 990089 h 2278003"/>
              <a:gd name="connsiteX8" fmla="*/ 1288345 w 2576525"/>
              <a:gd name="connsiteY8" fmla="*/ 1516637 h 2278003"/>
              <a:gd name="connsiteX9" fmla="*/ 1287714 w 2576525"/>
              <a:gd name="connsiteY9" fmla="*/ 2278003 h 2278003"/>
              <a:gd name="connsiteX10" fmla="*/ 1139720 w 2576525"/>
              <a:gd name="connsiteY10" fmla="*/ 2192315 h 2278003"/>
              <a:gd name="connsiteX11" fmla="*/ 23432 w 2576525"/>
              <a:gd name="connsiteY11" fmla="*/ 258068 h 2278003"/>
              <a:gd name="connsiteX12" fmla="*/ 15 w 2576525"/>
              <a:gd name="connsiteY12" fmla="*/ 169733 h 2278003"/>
              <a:gd name="connsiteX13" fmla="*/ 125 w 2576525"/>
              <a:gd name="connsiteY13" fmla="*/ 168967 h 2278003"/>
              <a:gd name="connsiteX14" fmla="*/ 64 w 2576525"/>
              <a:gd name="connsiteY14" fmla="*/ 168452 h 2278003"/>
              <a:gd name="connsiteX15" fmla="*/ 5510 w 2576525"/>
              <a:gd name="connsiteY15" fmla="*/ 131437 h 2278003"/>
              <a:gd name="connsiteX16" fmla="*/ 6200 w 2576525"/>
              <a:gd name="connsiteY16" fmla="*/ 126629 h 2278003"/>
              <a:gd name="connsiteX17" fmla="*/ 6226 w 2576525"/>
              <a:gd name="connsiteY17" fmla="*/ 126565 h 2278003"/>
              <a:gd name="connsiteX18" fmla="*/ 6405 w 2576525"/>
              <a:gd name="connsiteY18" fmla="*/ 125349 h 2278003"/>
              <a:gd name="connsiteX19" fmla="*/ 170714 w 2576525"/>
              <a:gd name="connsiteY19" fmla="*/ 205 h 2278003"/>
              <a:gd name="connsiteX20" fmla="*/ 2405989 w 2576525"/>
              <a:gd name="connsiteY20" fmla="*/ 204 h 2278003"/>
              <a:gd name="connsiteX21" fmla="*/ 2553258 w 2576525"/>
              <a:gd name="connsiteY21" fmla="*/ 256787 h 2278003"/>
              <a:gd name="connsiteX22" fmla="*/ 1435614 w 2576525"/>
              <a:gd name="connsiteY22" fmla="*/ 2192315 h 2278003"/>
              <a:gd name="connsiteX23" fmla="*/ 1287714 w 2576525"/>
              <a:gd name="connsiteY23" fmla="*/ 2278003 h 22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6525" h="2278003">
                <a:moveTo>
                  <a:pt x="1288345" y="1516637"/>
                </a:moveTo>
                <a:lnTo>
                  <a:pt x="1894182" y="467563"/>
                </a:lnTo>
                <a:lnTo>
                  <a:pt x="1238804" y="467563"/>
                </a:lnTo>
                <a:lnTo>
                  <a:pt x="700378" y="467563"/>
                </a:lnTo>
                <a:lnTo>
                  <a:pt x="682934" y="467563"/>
                </a:lnTo>
                <a:lnTo>
                  <a:pt x="682934" y="467563"/>
                </a:lnTo>
                <a:lnTo>
                  <a:pt x="984347" y="989073"/>
                </a:lnTo>
                <a:cubicBezTo>
                  <a:pt x="984317" y="989412"/>
                  <a:pt x="984286" y="989750"/>
                  <a:pt x="984256" y="990089"/>
                </a:cubicBezTo>
                <a:lnTo>
                  <a:pt x="1288345" y="1516637"/>
                </a:lnTo>
                <a:close/>
                <a:moveTo>
                  <a:pt x="1287714" y="2278003"/>
                </a:moveTo>
                <a:cubicBezTo>
                  <a:pt x="1230239" y="2278003"/>
                  <a:pt x="1172748" y="2249440"/>
                  <a:pt x="1139720" y="2192315"/>
                </a:cubicBezTo>
                <a:lnTo>
                  <a:pt x="23432" y="258068"/>
                </a:lnTo>
                <a:cubicBezTo>
                  <a:pt x="6918" y="229479"/>
                  <a:pt x="-384" y="199148"/>
                  <a:pt x="15" y="169733"/>
                </a:cubicBezTo>
                <a:cubicBezTo>
                  <a:pt x="52" y="169478"/>
                  <a:pt x="88" y="169222"/>
                  <a:pt x="125" y="168967"/>
                </a:cubicBezTo>
                <a:cubicBezTo>
                  <a:pt x="105" y="168795"/>
                  <a:pt x="84" y="168624"/>
                  <a:pt x="64" y="168452"/>
                </a:cubicBezTo>
                <a:lnTo>
                  <a:pt x="5510" y="131437"/>
                </a:lnTo>
                <a:lnTo>
                  <a:pt x="6200" y="126629"/>
                </a:lnTo>
                <a:cubicBezTo>
                  <a:pt x="6209" y="126608"/>
                  <a:pt x="6217" y="126586"/>
                  <a:pt x="6226" y="126565"/>
                </a:cubicBezTo>
                <a:cubicBezTo>
                  <a:pt x="6286" y="126160"/>
                  <a:pt x="6345" y="125754"/>
                  <a:pt x="6405" y="125349"/>
                </a:cubicBezTo>
                <a:cubicBezTo>
                  <a:pt x="25977" y="55762"/>
                  <a:pt x="88927" y="205"/>
                  <a:pt x="170714" y="205"/>
                </a:cubicBezTo>
                <a:cubicBezTo>
                  <a:pt x="2396311" y="2145"/>
                  <a:pt x="173733" y="-765"/>
                  <a:pt x="2405989" y="204"/>
                </a:cubicBezTo>
                <a:cubicBezTo>
                  <a:pt x="2536744" y="204"/>
                  <a:pt x="2619313" y="142430"/>
                  <a:pt x="2553258" y="256787"/>
                </a:cubicBezTo>
                <a:lnTo>
                  <a:pt x="1435614" y="2192315"/>
                </a:lnTo>
                <a:cubicBezTo>
                  <a:pt x="1402648" y="2249440"/>
                  <a:pt x="1345189" y="2278003"/>
                  <a:pt x="1287714" y="2278003"/>
                </a:cubicBezTo>
                <a:close/>
              </a:path>
            </a:pathLst>
          </a:custGeom>
          <a:solidFill>
            <a:schemeClr val="accent5"/>
          </a:solidFill>
          <a:ln w="12700">
            <a:miter lim="400000"/>
          </a:ln>
        </p:spPr>
        <p:txBody>
          <a:bodyPr wrap="square" lIns="28575" tIns="28575" rIns="28575" bIns="28575" anchor="ctr">
            <a:noAutofit/>
          </a:bodyPr>
          <a:lstStyle/>
          <a:p>
            <a:pPr>
              <a:defRPr sz="3000">
                <a:solidFill>
                  <a:srgbClr val="FFFFFF"/>
                </a:solidFill>
              </a:defRPr>
            </a:pPr>
            <a:endParaRPr sz="2250"/>
          </a:p>
        </p:txBody>
      </p:sp>
      <p:sp>
        <p:nvSpPr>
          <p:cNvPr id="5" name="Freeform: Shape 35">
            <a:extLst>
              <a:ext uri="{FF2B5EF4-FFF2-40B4-BE49-F238E27FC236}">
                <a16:creationId xmlns:a16="http://schemas.microsoft.com/office/drawing/2014/main" id="{5476A346-F19B-41FB-BA99-9E7E6AA00B58}"/>
              </a:ext>
            </a:extLst>
          </p:cNvPr>
          <p:cNvSpPr/>
          <p:nvPr/>
        </p:nvSpPr>
        <p:spPr>
          <a:xfrm>
            <a:off x="5400468" y="2662652"/>
            <a:ext cx="579009" cy="126272"/>
          </a:xfrm>
          <a:custGeom>
            <a:avLst/>
            <a:gdLst>
              <a:gd name="connsiteX0" fmla="*/ 0 w 772012"/>
              <a:gd name="connsiteY0" fmla="*/ 0 h 168362"/>
              <a:gd name="connsiteX1" fmla="*/ 674847 w 772012"/>
              <a:gd name="connsiteY1" fmla="*/ 0 h 168362"/>
              <a:gd name="connsiteX2" fmla="*/ 772012 w 772012"/>
              <a:gd name="connsiteY2" fmla="*/ 168362 h 168362"/>
              <a:gd name="connsiteX3" fmla="*/ 96414 w 772012"/>
              <a:gd name="connsiteY3" fmla="*/ 168362 h 168362"/>
              <a:gd name="connsiteX4" fmla="*/ 55073 w 772012"/>
              <a:gd name="connsiteY4" fmla="*/ 96833 h 168362"/>
              <a:gd name="connsiteX5" fmla="*/ 55187 w 772012"/>
              <a:gd name="connsiteY5" fmla="*/ 95560 h 16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012" h="168362">
                <a:moveTo>
                  <a:pt x="0" y="0"/>
                </a:moveTo>
                <a:lnTo>
                  <a:pt x="674847" y="0"/>
                </a:lnTo>
                <a:lnTo>
                  <a:pt x="772012" y="168362"/>
                </a:lnTo>
                <a:lnTo>
                  <a:pt x="96414" y="168362"/>
                </a:lnTo>
                <a:lnTo>
                  <a:pt x="55073" y="96833"/>
                </a:lnTo>
                <a:cubicBezTo>
                  <a:pt x="55110" y="96408"/>
                  <a:pt x="55149" y="95985"/>
                  <a:pt x="55187" y="95560"/>
                </a:cubicBez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Shape 36">
            <a:extLst>
              <a:ext uri="{FF2B5EF4-FFF2-40B4-BE49-F238E27FC236}">
                <a16:creationId xmlns:a16="http://schemas.microsoft.com/office/drawing/2014/main" id="{83FB6768-19EE-4D26-912F-2A2805C5F0A5}"/>
              </a:ext>
            </a:extLst>
          </p:cNvPr>
          <p:cNvSpPr/>
          <p:nvPr/>
        </p:nvSpPr>
        <p:spPr>
          <a:xfrm>
            <a:off x="5407070" y="3664901"/>
            <a:ext cx="579009" cy="126272"/>
          </a:xfrm>
          <a:custGeom>
            <a:avLst/>
            <a:gdLst>
              <a:gd name="connsiteX0" fmla="*/ 0 w 772012"/>
              <a:gd name="connsiteY0" fmla="*/ 0 h 168362"/>
              <a:gd name="connsiteX1" fmla="*/ 675598 w 772012"/>
              <a:gd name="connsiteY1" fmla="*/ 0 h 168362"/>
              <a:gd name="connsiteX2" fmla="*/ 717087 w 772012"/>
              <a:gd name="connsiteY2" fmla="*/ 71785 h 168362"/>
              <a:gd name="connsiteX3" fmla="*/ 716973 w 772012"/>
              <a:gd name="connsiteY3" fmla="*/ 73058 h 168362"/>
              <a:gd name="connsiteX4" fmla="*/ 772012 w 772012"/>
              <a:gd name="connsiteY4" fmla="*/ 168362 h 168362"/>
              <a:gd name="connsiteX5" fmla="*/ 97165 w 772012"/>
              <a:gd name="connsiteY5" fmla="*/ 168362 h 16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012" h="168362">
                <a:moveTo>
                  <a:pt x="0" y="0"/>
                </a:moveTo>
                <a:lnTo>
                  <a:pt x="675598" y="0"/>
                </a:lnTo>
                <a:lnTo>
                  <a:pt x="717087" y="71785"/>
                </a:lnTo>
                <a:cubicBezTo>
                  <a:pt x="717049" y="72210"/>
                  <a:pt x="717010" y="72634"/>
                  <a:pt x="716973" y="73058"/>
                </a:cubicBezTo>
                <a:lnTo>
                  <a:pt x="772012" y="168362"/>
                </a:lnTo>
                <a:lnTo>
                  <a:pt x="97165" y="168362"/>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Shape 37">
            <a:extLst>
              <a:ext uri="{FF2B5EF4-FFF2-40B4-BE49-F238E27FC236}">
                <a16:creationId xmlns:a16="http://schemas.microsoft.com/office/drawing/2014/main" id="{90901B03-E000-4297-A82D-68D3B59787A5}"/>
              </a:ext>
            </a:extLst>
          </p:cNvPr>
          <p:cNvSpPr/>
          <p:nvPr/>
        </p:nvSpPr>
        <p:spPr>
          <a:xfrm rot="10800000">
            <a:off x="4132226" y="3225544"/>
            <a:ext cx="2234919" cy="439358"/>
          </a:xfrm>
          <a:custGeom>
            <a:avLst/>
            <a:gdLst>
              <a:gd name="connsiteX0" fmla="*/ 2182398 w 2620974"/>
              <a:gd name="connsiteY0" fmla="*/ 898835 h 898835"/>
              <a:gd name="connsiteX1" fmla="*/ 1894182 w 2620974"/>
              <a:gd name="connsiteY1" fmla="*/ 467359 h 898835"/>
              <a:gd name="connsiteX2" fmla="*/ 1238804 w 2620974"/>
              <a:gd name="connsiteY2" fmla="*/ 467359 h 898835"/>
              <a:gd name="connsiteX3" fmla="*/ 700378 w 2620974"/>
              <a:gd name="connsiteY3" fmla="*/ 467358 h 898835"/>
              <a:gd name="connsiteX4" fmla="*/ 682508 w 2620974"/>
              <a:gd name="connsiteY4" fmla="*/ 467358 h 898835"/>
              <a:gd name="connsiteX5" fmla="*/ 144082 w 2620974"/>
              <a:gd name="connsiteY5" fmla="*/ 467358 h 898835"/>
              <a:gd name="connsiteX6" fmla="*/ 23432 w 2620974"/>
              <a:gd name="connsiteY6" fmla="*/ 257864 h 898835"/>
              <a:gd name="connsiteX7" fmla="*/ 170702 w 2620974"/>
              <a:gd name="connsiteY7" fmla="*/ 1281 h 898835"/>
              <a:gd name="connsiteX8" fmla="*/ 431103 w 2620974"/>
              <a:gd name="connsiteY8" fmla="*/ 1281 h 898835"/>
              <a:gd name="connsiteX9" fmla="*/ 969529 w 2620974"/>
              <a:gd name="connsiteY9" fmla="*/ 1281 h 898835"/>
              <a:gd name="connsiteX10" fmla="*/ 969529 w 2620974"/>
              <a:gd name="connsiteY10" fmla="*/ 0 h 898835"/>
              <a:gd name="connsiteX11" fmla="*/ 2377352 w 2620974"/>
              <a:gd name="connsiteY11" fmla="*/ 0 h 898835"/>
              <a:gd name="connsiteX12" fmla="*/ 2405989 w 2620974"/>
              <a:gd name="connsiteY12" fmla="*/ 0 h 898835"/>
              <a:gd name="connsiteX13" fmla="*/ 2620974 w 2620974"/>
              <a:gd name="connsiteY13" fmla="*/ 0 h 898835"/>
              <a:gd name="connsiteX14" fmla="*/ 2620974 w 2620974"/>
              <a:gd name="connsiteY14" fmla="*/ 466077 h 898835"/>
              <a:gd name="connsiteX15" fmla="*/ 2432289 w 2620974"/>
              <a:gd name="connsiteY15" fmla="*/ 466077 h 898835"/>
              <a:gd name="connsiteX0" fmla="*/ 2432289 w 2620974"/>
              <a:gd name="connsiteY0" fmla="*/ 466077 h 467359"/>
              <a:gd name="connsiteX1" fmla="*/ 1894182 w 2620974"/>
              <a:gd name="connsiteY1" fmla="*/ 467359 h 467359"/>
              <a:gd name="connsiteX2" fmla="*/ 1238804 w 2620974"/>
              <a:gd name="connsiteY2" fmla="*/ 467359 h 467359"/>
              <a:gd name="connsiteX3" fmla="*/ 700378 w 2620974"/>
              <a:gd name="connsiteY3" fmla="*/ 467358 h 467359"/>
              <a:gd name="connsiteX4" fmla="*/ 682508 w 2620974"/>
              <a:gd name="connsiteY4" fmla="*/ 467358 h 467359"/>
              <a:gd name="connsiteX5" fmla="*/ 144082 w 2620974"/>
              <a:gd name="connsiteY5" fmla="*/ 467358 h 467359"/>
              <a:gd name="connsiteX6" fmla="*/ 23432 w 2620974"/>
              <a:gd name="connsiteY6" fmla="*/ 257864 h 467359"/>
              <a:gd name="connsiteX7" fmla="*/ 170702 w 2620974"/>
              <a:gd name="connsiteY7" fmla="*/ 1281 h 467359"/>
              <a:gd name="connsiteX8" fmla="*/ 431103 w 2620974"/>
              <a:gd name="connsiteY8" fmla="*/ 1281 h 467359"/>
              <a:gd name="connsiteX9" fmla="*/ 969529 w 2620974"/>
              <a:gd name="connsiteY9" fmla="*/ 1281 h 467359"/>
              <a:gd name="connsiteX10" fmla="*/ 969529 w 2620974"/>
              <a:gd name="connsiteY10" fmla="*/ 0 h 467359"/>
              <a:gd name="connsiteX11" fmla="*/ 2377352 w 2620974"/>
              <a:gd name="connsiteY11" fmla="*/ 0 h 467359"/>
              <a:gd name="connsiteX12" fmla="*/ 2405989 w 2620974"/>
              <a:gd name="connsiteY12" fmla="*/ 0 h 467359"/>
              <a:gd name="connsiteX13" fmla="*/ 2620974 w 2620974"/>
              <a:gd name="connsiteY13" fmla="*/ 0 h 467359"/>
              <a:gd name="connsiteX14" fmla="*/ 2620974 w 2620974"/>
              <a:gd name="connsiteY14" fmla="*/ 466077 h 467359"/>
              <a:gd name="connsiteX15" fmla="*/ 2432289 w 2620974"/>
              <a:gd name="connsiteY15" fmla="*/ 466077 h 467359"/>
              <a:gd name="connsiteX0" fmla="*/ 2620974 w 2620974"/>
              <a:gd name="connsiteY0" fmla="*/ 466077 h 467359"/>
              <a:gd name="connsiteX1" fmla="*/ 1894182 w 2620974"/>
              <a:gd name="connsiteY1" fmla="*/ 467359 h 467359"/>
              <a:gd name="connsiteX2" fmla="*/ 1238804 w 2620974"/>
              <a:gd name="connsiteY2" fmla="*/ 467359 h 467359"/>
              <a:gd name="connsiteX3" fmla="*/ 700378 w 2620974"/>
              <a:gd name="connsiteY3" fmla="*/ 467358 h 467359"/>
              <a:gd name="connsiteX4" fmla="*/ 682508 w 2620974"/>
              <a:gd name="connsiteY4" fmla="*/ 467358 h 467359"/>
              <a:gd name="connsiteX5" fmla="*/ 144082 w 2620974"/>
              <a:gd name="connsiteY5" fmla="*/ 467358 h 467359"/>
              <a:gd name="connsiteX6" fmla="*/ 23432 w 2620974"/>
              <a:gd name="connsiteY6" fmla="*/ 257864 h 467359"/>
              <a:gd name="connsiteX7" fmla="*/ 170702 w 2620974"/>
              <a:gd name="connsiteY7" fmla="*/ 1281 h 467359"/>
              <a:gd name="connsiteX8" fmla="*/ 431103 w 2620974"/>
              <a:gd name="connsiteY8" fmla="*/ 1281 h 467359"/>
              <a:gd name="connsiteX9" fmla="*/ 969529 w 2620974"/>
              <a:gd name="connsiteY9" fmla="*/ 1281 h 467359"/>
              <a:gd name="connsiteX10" fmla="*/ 969529 w 2620974"/>
              <a:gd name="connsiteY10" fmla="*/ 0 h 467359"/>
              <a:gd name="connsiteX11" fmla="*/ 2377352 w 2620974"/>
              <a:gd name="connsiteY11" fmla="*/ 0 h 467359"/>
              <a:gd name="connsiteX12" fmla="*/ 2405989 w 2620974"/>
              <a:gd name="connsiteY12" fmla="*/ 0 h 467359"/>
              <a:gd name="connsiteX13" fmla="*/ 2620974 w 2620974"/>
              <a:gd name="connsiteY13" fmla="*/ 0 h 467359"/>
              <a:gd name="connsiteX14" fmla="*/ 2620974 w 2620974"/>
              <a:gd name="connsiteY14" fmla="*/ 466077 h 467359"/>
              <a:gd name="connsiteX0" fmla="*/ 2620974 w 2620974"/>
              <a:gd name="connsiteY0" fmla="*/ 0 h 467359"/>
              <a:gd name="connsiteX1" fmla="*/ 1894182 w 2620974"/>
              <a:gd name="connsiteY1" fmla="*/ 467359 h 467359"/>
              <a:gd name="connsiteX2" fmla="*/ 1238804 w 2620974"/>
              <a:gd name="connsiteY2" fmla="*/ 467359 h 467359"/>
              <a:gd name="connsiteX3" fmla="*/ 700378 w 2620974"/>
              <a:gd name="connsiteY3" fmla="*/ 467358 h 467359"/>
              <a:gd name="connsiteX4" fmla="*/ 682508 w 2620974"/>
              <a:gd name="connsiteY4" fmla="*/ 467358 h 467359"/>
              <a:gd name="connsiteX5" fmla="*/ 144082 w 2620974"/>
              <a:gd name="connsiteY5" fmla="*/ 467358 h 467359"/>
              <a:gd name="connsiteX6" fmla="*/ 23432 w 2620974"/>
              <a:gd name="connsiteY6" fmla="*/ 257864 h 467359"/>
              <a:gd name="connsiteX7" fmla="*/ 170702 w 2620974"/>
              <a:gd name="connsiteY7" fmla="*/ 1281 h 467359"/>
              <a:gd name="connsiteX8" fmla="*/ 431103 w 2620974"/>
              <a:gd name="connsiteY8" fmla="*/ 1281 h 467359"/>
              <a:gd name="connsiteX9" fmla="*/ 969529 w 2620974"/>
              <a:gd name="connsiteY9" fmla="*/ 1281 h 467359"/>
              <a:gd name="connsiteX10" fmla="*/ 969529 w 2620974"/>
              <a:gd name="connsiteY10" fmla="*/ 0 h 467359"/>
              <a:gd name="connsiteX11" fmla="*/ 2377352 w 2620974"/>
              <a:gd name="connsiteY11" fmla="*/ 0 h 467359"/>
              <a:gd name="connsiteX12" fmla="*/ 2405989 w 2620974"/>
              <a:gd name="connsiteY12" fmla="*/ 0 h 467359"/>
              <a:gd name="connsiteX13" fmla="*/ 2620974 w 2620974"/>
              <a:gd name="connsiteY13" fmla="*/ 0 h 467359"/>
              <a:gd name="connsiteX0" fmla="*/ 2405989 w 2405989"/>
              <a:gd name="connsiteY0" fmla="*/ 0 h 467359"/>
              <a:gd name="connsiteX1" fmla="*/ 1894182 w 2405989"/>
              <a:gd name="connsiteY1" fmla="*/ 467359 h 467359"/>
              <a:gd name="connsiteX2" fmla="*/ 1238804 w 2405989"/>
              <a:gd name="connsiteY2" fmla="*/ 467359 h 467359"/>
              <a:gd name="connsiteX3" fmla="*/ 700378 w 2405989"/>
              <a:gd name="connsiteY3" fmla="*/ 467358 h 467359"/>
              <a:gd name="connsiteX4" fmla="*/ 682508 w 2405989"/>
              <a:gd name="connsiteY4" fmla="*/ 467358 h 467359"/>
              <a:gd name="connsiteX5" fmla="*/ 144082 w 2405989"/>
              <a:gd name="connsiteY5" fmla="*/ 467358 h 467359"/>
              <a:gd name="connsiteX6" fmla="*/ 23432 w 2405989"/>
              <a:gd name="connsiteY6" fmla="*/ 257864 h 467359"/>
              <a:gd name="connsiteX7" fmla="*/ 170702 w 2405989"/>
              <a:gd name="connsiteY7" fmla="*/ 1281 h 467359"/>
              <a:gd name="connsiteX8" fmla="*/ 431103 w 2405989"/>
              <a:gd name="connsiteY8" fmla="*/ 1281 h 467359"/>
              <a:gd name="connsiteX9" fmla="*/ 969529 w 2405989"/>
              <a:gd name="connsiteY9" fmla="*/ 1281 h 467359"/>
              <a:gd name="connsiteX10" fmla="*/ 969529 w 2405989"/>
              <a:gd name="connsiteY10" fmla="*/ 0 h 467359"/>
              <a:gd name="connsiteX11" fmla="*/ 2377352 w 2405989"/>
              <a:gd name="connsiteY11" fmla="*/ 0 h 467359"/>
              <a:gd name="connsiteX12" fmla="*/ 2405989 w 2405989"/>
              <a:gd name="connsiteY12" fmla="*/ 0 h 467359"/>
              <a:gd name="connsiteX0" fmla="*/ 2377352 w 2377352"/>
              <a:gd name="connsiteY0" fmla="*/ 0 h 467359"/>
              <a:gd name="connsiteX1" fmla="*/ 1894182 w 2377352"/>
              <a:gd name="connsiteY1" fmla="*/ 467359 h 467359"/>
              <a:gd name="connsiteX2" fmla="*/ 1238804 w 2377352"/>
              <a:gd name="connsiteY2" fmla="*/ 467359 h 467359"/>
              <a:gd name="connsiteX3" fmla="*/ 700378 w 2377352"/>
              <a:gd name="connsiteY3" fmla="*/ 467358 h 467359"/>
              <a:gd name="connsiteX4" fmla="*/ 682508 w 2377352"/>
              <a:gd name="connsiteY4" fmla="*/ 467358 h 467359"/>
              <a:gd name="connsiteX5" fmla="*/ 144082 w 2377352"/>
              <a:gd name="connsiteY5" fmla="*/ 467358 h 467359"/>
              <a:gd name="connsiteX6" fmla="*/ 23432 w 2377352"/>
              <a:gd name="connsiteY6" fmla="*/ 257864 h 467359"/>
              <a:gd name="connsiteX7" fmla="*/ 170702 w 2377352"/>
              <a:gd name="connsiteY7" fmla="*/ 1281 h 467359"/>
              <a:gd name="connsiteX8" fmla="*/ 431103 w 2377352"/>
              <a:gd name="connsiteY8" fmla="*/ 1281 h 467359"/>
              <a:gd name="connsiteX9" fmla="*/ 969529 w 2377352"/>
              <a:gd name="connsiteY9" fmla="*/ 1281 h 467359"/>
              <a:gd name="connsiteX10" fmla="*/ 969529 w 2377352"/>
              <a:gd name="connsiteY10" fmla="*/ 0 h 467359"/>
              <a:gd name="connsiteX11" fmla="*/ 2377352 w 2377352"/>
              <a:gd name="connsiteY11" fmla="*/ 0 h 467359"/>
              <a:gd name="connsiteX0" fmla="*/ 2377352 w 2377352"/>
              <a:gd name="connsiteY0" fmla="*/ 0 h 467359"/>
              <a:gd name="connsiteX1" fmla="*/ 1894182 w 2377352"/>
              <a:gd name="connsiteY1" fmla="*/ 467359 h 467359"/>
              <a:gd name="connsiteX2" fmla="*/ 1238804 w 2377352"/>
              <a:gd name="connsiteY2" fmla="*/ 467359 h 467359"/>
              <a:gd name="connsiteX3" fmla="*/ 700378 w 2377352"/>
              <a:gd name="connsiteY3" fmla="*/ 467358 h 467359"/>
              <a:gd name="connsiteX4" fmla="*/ 682508 w 2377352"/>
              <a:gd name="connsiteY4" fmla="*/ 467358 h 467359"/>
              <a:gd name="connsiteX5" fmla="*/ 144082 w 2377352"/>
              <a:gd name="connsiteY5" fmla="*/ 467358 h 467359"/>
              <a:gd name="connsiteX6" fmla="*/ 23432 w 2377352"/>
              <a:gd name="connsiteY6" fmla="*/ 257864 h 467359"/>
              <a:gd name="connsiteX7" fmla="*/ 170702 w 2377352"/>
              <a:gd name="connsiteY7" fmla="*/ 1281 h 467359"/>
              <a:gd name="connsiteX8" fmla="*/ 431103 w 2377352"/>
              <a:gd name="connsiteY8" fmla="*/ 1281 h 467359"/>
              <a:gd name="connsiteX9" fmla="*/ 969529 w 2377352"/>
              <a:gd name="connsiteY9" fmla="*/ 1281 h 467359"/>
              <a:gd name="connsiteX10" fmla="*/ 2377352 w 2377352"/>
              <a:gd name="connsiteY10" fmla="*/ 0 h 467359"/>
              <a:gd name="connsiteX0" fmla="*/ 2377352 w 2377352"/>
              <a:gd name="connsiteY0" fmla="*/ 0 h 467359"/>
              <a:gd name="connsiteX1" fmla="*/ 1894182 w 2377352"/>
              <a:gd name="connsiteY1" fmla="*/ 467359 h 467359"/>
              <a:gd name="connsiteX2" fmla="*/ 1238804 w 2377352"/>
              <a:gd name="connsiteY2" fmla="*/ 467359 h 467359"/>
              <a:gd name="connsiteX3" fmla="*/ 700378 w 2377352"/>
              <a:gd name="connsiteY3" fmla="*/ 467358 h 467359"/>
              <a:gd name="connsiteX4" fmla="*/ 682508 w 2377352"/>
              <a:gd name="connsiteY4" fmla="*/ 467358 h 467359"/>
              <a:gd name="connsiteX5" fmla="*/ 144082 w 2377352"/>
              <a:gd name="connsiteY5" fmla="*/ 467358 h 467359"/>
              <a:gd name="connsiteX6" fmla="*/ 23432 w 2377352"/>
              <a:gd name="connsiteY6" fmla="*/ 257864 h 467359"/>
              <a:gd name="connsiteX7" fmla="*/ 170702 w 2377352"/>
              <a:gd name="connsiteY7" fmla="*/ 1281 h 467359"/>
              <a:gd name="connsiteX8" fmla="*/ 431103 w 2377352"/>
              <a:gd name="connsiteY8" fmla="*/ 1281 h 467359"/>
              <a:gd name="connsiteX9" fmla="*/ 2377352 w 2377352"/>
              <a:gd name="connsiteY9" fmla="*/ 0 h 46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7352" h="467359">
                <a:moveTo>
                  <a:pt x="2377352" y="0"/>
                </a:moveTo>
                <a:lnTo>
                  <a:pt x="1894182" y="467359"/>
                </a:lnTo>
                <a:lnTo>
                  <a:pt x="1238804" y="467359"/>
                </a:lnTo>
                <a:lnTo>
                  <a:pt x="700378" y="467358"/>
                </a:lnTo>
                <a:lnTo>
                  <a:pt x="682508" y="467358"/>
                </a:lnTo>
                <a:lnTo>
                  <a:pt x="144082" y="467358"/>
                </a:lnTo>
                <a:lnTo>
                  <a:pt x="23432" y="257864"/>
                </a:lnTo>
                <a:cubicBezTo>
                  <a:pt x="-42624" y="143507"/>
                  <a:pt x="38714" y="1281"/>
                  <a:pt x="170702" y="1281"/>
                </a:cubicBezTo>
                <a:lnTo>
                  <a:pt x="431103" y="1281"/>
                </a:lnTo>
                <a:lnTo>
                  <a:pt x="2377352" y="0"/>
                </a:lnTo>
                <a:close/>
              </a:path>
            </a:pathLst>
          </a:custGeom>
          <a:solidFill>
            <a:schemeClr val="accent6">
              <a:lumMod val="75000"/>
            </a:schemeClr>
          </a:solidFill>
          <a:ln w="12700">
            <a:miter lim="400000"/>
          </a:ln>
        </p:spPr>
        <p:txBody>
          <a:bodyPr wrap="square" lIns="28575" tIns="28575" rIns="28575" bIns="28575" anchor="ctr">
            <a:noAutofit/>
          </a:bodyPr>
          <a:lstStyle/>
          <a:p>
            <a:pPr>
              <a:defRPr sz="3000">
                <a:solidFill>
                  <a:srgbClr val="FFFFFF"/>
                </a:solidFill>
              </a:defRPr>
            </a:pPr>
            <a:endParaRPr sz="2250"/>
          </a:p>
        </p:txBody>
      </p:sp>
      <p:grpSp>
        <p:nvGrpSpPr>
          <p:cNvPr id="8" name="Group 38">
            <a:extLst>
              <a:ext uri="{FF2B5EF4-FFF2-40B4-BE49-F238E27FC236}">
                <a16:creationId xmlns:a16="http://schemas.microsoft.com/office/drawing/2014/main" id="{D99C205E-2510-4942-AECB-AAF3B845DBEE}"/>
              </a:ext>
            </a:extLst>
          </p:cNvPr>
          <p:cNvGrpSpPr/>
          <p:nvPr/>
        </p:nvGrpSpPr>
        <p:grpSpPr>
          <a:xfrm>
            <a:off x="7821726" y="1424396"/>
            <a:ext cx="3083284" cy="3814013"/>
            <a:chOff x="8957540" y="2254013"/>
            <a:chExt cx="3859575" cy="5085351"/>
          </a:xfrm>
        </p:grpSpPr>
        <p:sp>
          <p:nvSpPr>
            <p:cNvPr id="9" name="TextBox 39">
              <a:extLst>
                <a:ext uri="{FF2B5EF4-FFF2-40B4-BE49-F238E27FC236}">
                  <a16:creationId xmlns:a16="http://schemas.microsoft.com/office/drawing/2014/main" id="{3C3ACE72-D721-42A3-96B5-8049BB7DE744}"/>
                </a:ext>
              </a:extLst>
            </p:cNvPr>
            <p:cNvSpPr txBox="1"/>
            <p:nvPr/>
          </p:nvSpPr>
          <p:spPr>
            <a:xfrm>
              <a:off x="8957540" y="2254013"/>
              <a:ext cx="3859575" cy="861775"/>
            </a:xfrm>
            <a:prstGeom prst="rect">
              <a:avLst/>
            </a:prstGeom>
            <a:noFill/>
          </p:spPr>
          <p:txBody>
            <a:bodyPr wrap="square" lIns="0" rIns="0" rtlCol="0" anchor="b">
              <a:spAutoFit/>
            </a:bodyPr>
            <a:lstStyle/>
            <a:p>
              <a:pPr algn="ctr"/>
              <a:r>
                <a:rPr lang="pt-BR" b="1" cap="all" noProof="1">
                  <a:solidFill>
                    <a:schemeClr val="accent5"/>
                  </a:solidFill>
                </a:rPr>
                <a:t>OBRIGAÇÕES DE RESULTADO</a:t>
              </a:r>
            </a:p>
            <a:p>
              <a:pPr algn="ctr"/>
              <a:r>
                <a:rPr lang="pt-BR" b="1" cap="all" noProof="1">
                  <a:solidFill>
                    <a:schemeClr val="accent5"/>
                  </a:solidFill>
                </a:rPr>
                <a:t>(Contratação Integrada)</a:t>
              </a:r>
            </a:p>
          </p:txBody>
        </p:sp>
        <p:sp>
          <p:nvSpPr>
            <p:cNvPr id="10" name="TextBox 40">
              <a:extLst>
                <a:ext uri="{FF2B5EF4-FFF2-40B4-BE49-F238E27FC236}">
                  <a16:creationId xmlns:a16="http://schemas.microsoft.com/office/drawing/2014/main" id="{056F4459-CD2F-460C-B083-18B13CFE516F}"/>
                </a:ext>
              </a:extLst>
            </p:cNvPr>
            <p:cNvSpPr txBox="1"/>
            <p:nvPr/>
          </p:nvSpPr>
          <p:spPr>
            <a:xfrm>
              <a:off x="8957541" y="3143343"/>
              <a:ext cx="3851781" cy="4196021"/>
            </a:xfrm>
            <a:prstGeom prst="rect">
              <a:avLst/>
            </a:prstGeom>
            <a:noFill/>
          </p:spPr>
          <p:txBody>
            <a:bodyPr wrap="square" lIns="0" rIns="0" rtlCol="0" anchor="t">
              <a:spAutoFit/>
            </a:bodyPr>
            <a:lstStyle/>
            <a:p>
              <a:pPr algn="just">
                <a:spcAft>
                  <a:spcPts val="900"/>
                </a:spcAft>
              </a:pPr>
              <a:r>
                <a:rPr lang="pt-BR" sz="1600" noProof="1">
                  <a:solidFill>
                    <a:schemeClr val="tx1">
                      <a:lumMod val="65000"/>
                      <a:lumOff val="35000"/>
                    </a:schemeClr>
                  </a:solidFill>
                </a:rPr>
                <a:t>É quando uma obrigação de executar um objeto envolve preponderantemente a fixação do resultado determinado pelas partes a  ser atingido;</a:t>
              </a:r>
            </a:p>
            <a:p>
              <a:pPr algn="just">
                <a:spcAft>
                  <a:spcPts val="900"/>
                </a:spcAft>
              </a:pPr>
              <a:r>
                <a:rPr lang="pt-BR" sz="1600" noProof="1">
                  <a:solidFill>
                    <a:schemeClr val="tx1">
                      <a:lumMod val="65000"/>
                      <a:lumOff val="35000"/>
                    </a:schemeClr>
                  </a:solidFill>
                </a:rPr>
                <a:t>Há margem de autonomia assegurada ao contratado que executa o objeto;</a:t>
              </a:r>
            </a:p>
            <a:p>
              <a:pPr algn="just">
                <a:spcAft>
                  <a:spcPts val="900"/>
                </a:spcAft>
              </a:pPr>
              <a:r>
                <a:rPr lang="pt-BR" sz="1600" noProof="1">
                  <a:solidFill>
                    <a:schemeClr val="tx1">
                      <a:lumMod val="65000"/>
                      <a:lumOff val="35000"/>
                    </a:schemeClr>
                  </a:solidFill>
                </a:rPr>
                <a:t>Há fixação de parâmetros qualitativos e quantitativos para identificar o resultado satisfatório e adequado;</a:t>
              </a:r>
            </a:p>
            <a:p>
              <a:pPr algn="just">
                <a:spcAft>
                  <a:spcPts val="900"/>
                </a:spcAft>
              </a:pPr>
              <a:endParaRPr lang="pt-BR" sz="1600" noProof="1">
                <a:solidFill>
                  <a:schemeClr val="tx1">
                    <a:lumMod val="65000"/>
                    <a:lumOff val="35000"/>
                  </a:schemeClr>
                </a:solidFill>
              </a:endParaRPr>
            </a:p>
          </p:txBody>
        </p:sp>
      </p:grpSp>
      <p:grpSp>
        <p:nvGrpSpPr>
          <p:cNvPr id="11" name="Group 41">
            <a:extLst>
              <a:ext uri="{FF2B5EF4-FFF2-40B4-BE49-F238E27FC236}">
                <a16:creationId xmlns:a16="http://schemas.microsoft.com/office/drawing/2014/main" id="{AD994211-688B-493B-AC77-C2E41482648A}"/>
              </a:ext>
            </a:extLst>
          </p:cNvPr>
          <p:cNvGrpSpPr/>
          <p:nvPr/>
        </p:nvGrpSpPr>
        <p:grpSpPr>
          <a:xfrm>
            <a:off x="638949" y="923672"/>
            <a:ext cx="3146840" cy="4416594"/>
            <a:chOff x="287722" y="2227656"/>
            <a:chExt cx="2982302" cy="5888790"/>
          </a:xfrm>
        </p:grpSpPr>
        <p:sp>
          <p:nvSpPr>
            <p:cNvPr id="12" name="TextBox 72">
              <a:extLst>
                <a:ext uri="{FF2B5EF4-FFF2-40B4-BE49-F238E27FC236}">
                  <a16:creationId xmlns:a16="http://schemas.microsoft.com/office/drawing/2014/main" id="{4B6BFC8D-617B-429A-8B4D-928A67A34450}"/>
                </a:ext>
              </a:extLst>
            </p:cNvPr>
            <p:cNvSpPr txBox="1"/>
            <p:nvPr/>
          </p:nvSpPr>
          <p:spPr>
            <a:xfrm>
              <a:off x="287722" y="2227656"/>
              <a:ext cx="2982302" cy="861774"/>
            </a:xfrm>
            <a:prstGeom prst="rect">
              <a:avLst/>
            </a:prstGeom>
            <a:noFill/>
          </p:spPr>
          <p:txBody>
            <a:bodyPr wrap="square" lIns="0" rIns="0" rtlCol="0" anchor="b">
              <a:spAutoFit/>
            </a:bodyPr>
            <a:lstStyle/>
            <a:p>
              <a:pPr algn="ctr"/>
              <a:r>
                <a:rPr lang="pt-BR" b="1" cap="all" noProof="1">
                  <a:solidFill>
                    <a:schemeClr val="accent6">
                      <a:lumMod val="75000"/>
                    </a:schemeClr>
                  </a:solidFill>
                </a:rPr>
                <a:t>OBRIGAÇÕES DE MEIO</a:t>
              </a:r>
            </a:p>
            <a:p>
              <a:pPr algn="ctr"/>
              <a:r>
                <a:rPr lang="pt-BR" b="1" cap="all" noProof="1">
                  <a:solidFill>
                    <a:schemeClr val="accent6">
                      <a:lumMod val="75000"/>
                    </a:schemeClr>
                  </a:solidFill>
                </a:rPr>
                <a:t>(DEMAIS REGIMES)</a:t>
              </a:r>
            </a:p>
          </p:txBody>
        </p:sp>
        <p:sp>
          <p:nvSpPr>
            <p:cNvPr id="13" name="TextBox 73">
              <a:extLst>
                <a:ext uri="{FF2B5EF4-FFF2-40B4-BE49-F238E27FC236}">
                  <a16:creationId xmlns:a16="http://schemas.microsoft.com/office/drawing/2014/main" id="{CD22C2B2-561A-480E-AC78-383E56A533F0}"/>
                </a:ext>
              </a:extLst>
            </p:cNvPr>
            <p:cNvSpPr txBox="1"/>
            <p:nvPr/>
          </p:nvSpPr>
          <p:spPr>
            <a:xfrm>
              <a:off x="301655" y="3089430"/>
              <a:ext cx="2929293" cy="5027016"/>
            </a:xfrm>
            <a:prstGeom prst="rect">
              <a:avLst/>
            </a:prstGeom>
            <a:noFill/>
          </p:spPr>
          <p:txBody>
            <a:bodyPr wrap="square" lIns="0" rIns="0" rtlCol="0" anchor="t">
              <a:spAutoFit/>
            </a:bodyPr>
            <a:lstStyle/>
            <a:p>
              <a:pPr algn="just">
                <a:spcAft>
                  <a:spcPts val="900"/>
                </a:spcAft>
              </a:pPr>
              <a:r>
                <a:rPr lang="pt-BR" sz="1600" noProof="1">
                  <a:solidFill>
                    <a:schemeClr val="tx1">
                      <a:lumMod val="65000"/>
                      <a:lumOff val="35000"/>
                    </a:schemeClr>
                  </a:solidFill>
                </a:rPr>
                <a:t>O contrato prevê um resultado a ser atingido, mas disciplina o modo de sua obtenção;</a:t>
              </a:r>
            </a:p>
            <a:p>
              <a:pPr algn="just">
                <a:spcAft>
                  <a:spcPts val="900"/>
                </a:spcAft>
              </a:pPr>
              <a:r>
                <a:rPr lang="pt-BR" sz="1600" noProof="1">
                  <a:solidFill>
                    <a:schemeClr val="tx1">
                      <a:lumMod val="65000"/>
                      <a:lumOff val="35000"/>
                    </a:schemeClr>
                  </a:solidFill>
                </a:rPr>
                <a:t>O contratado não tem autonomia para escolher as atividades a serem desenvolvidas.</a:t>
              </a:r>
            </a:p>
            <a:p>
              <a:pPr algn="just">
                <a:spcAft>
                  <a:spcPts val="900"/>
                </a:spcAft>
              </a:pPr>
              <a:r>
                <a:rPr lang="pt-BR" sz="1600" noProof="1">
                  <a:solidFill>
                    <a:schemeClr val="tx1">
                      <a:lumMod val="65000"/>
                      <a:lumOff val="35000"/>
                    </a:schemeClr>
                  </a:solidFill>
                </a:rPr>
                <a:t>O resultado final será satisfatório na medida em que corresponda de modo perfeito ao projeto fornecido pela Administração</a:t>
              </a:r>
            </a:p>
          </p:txBody>
        </p:sp>
      </p:grpSp>
      <p:sp>
        <p:nvSpPr>
          <p:cNvPr id="14" name="Retângulo 13">
            <a:extLst>
              <a:ext uri="{FF2B5EF4-FFF2-40B4-BE49-F238E27FC236}">
                <a16:creationId xmlns:a16="http://schemas.microsoft.com/office/drawing/2014/main" id="{D437D4F4-35D6-4666-9F24-AA6472BDD4FE}"/>
              </a:ext>
            </a:extLst>
          </p:cNvPr>
          <p:cNvSpPr/>
          <p:nvPr/>
        </p:nvSpPr>
        <p:spPr>
          <a:xfrm>
            <a:off x="425600" y="742412"/>
            <a:ext cx="3457001" cy="38404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37388826-157C-4417-A09E-265CC45E0E6A}"/>
              </a:ext>
            </a:extLst>
          </p:cNvPr>
          <p:cNvSpPr/>
          <p:nvPr/>
        </p:nvSpPr>
        <p:spPr>
          <a:xfrm>
            <a:off x="7642101" y="1257869"/>
            <a:ext cx="3457001" cy="41360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8BEDB4F5-8B37-44A5-B5B8-47A425F13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209" y="-138984"/>
            <a:ext cx="1301250" cy="710189"/>
          </a:xfrm>
          <a:prstGeom prst="rect">
            <a:avLst/>
          </a:prstGeom>
        </p:spPr>
      </p:pic>
      <p:sp>
        <p:nvSpPr>
          <p:cNvPr id="17" name="CaixaDeTexto 16">
            <a:extLst>
              <a:ext uri="{FF2B5EF4-FFF2-40B4-BE49-F238E27FC236}">
                <a16:creationId xmlns:a16="http://schemas.microsoft.com/office/drawing/2014/main" id="{F6520336-AC4D-4C39-9562-41EE0DE4DC90}"/>
              </a:ext>
            </a:extLst>
          </p:cNvPr>
          <p:cNvSpPr txBox="1"/>
          <p:nvPr/>
        </p:nvSpPr>
        <p:spPr>
          <a:xfrm>
            <a:off x="-373925"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18" name="Picture 30">
            <a:extLst>
              <a:ext uri="{FF2B5EF4-FFF2-40B4-BE49-F238E27FC236}">
                <a16:creationId xmlns:a16="http://schemas.microsoft.com/office/drawing/2014/main" id="{149825C5-8D36-4A9E-B2C7-3AC2A73D6C59}"/>
              </a:ext>
            </a:extLst>
          </p:cNvPr>
          <p:cNvPicPr>
            <a:picLocks noChangeAspect="1"/>
          </p:cNvPicPr>
          <p:nvPr/>
        </p:nvPicPr>
        <p:blipFill>
          <a:blip r:embed="rId4"/>
          <a:srcRect/>
          <a:stretch>
            <a:fillRect/>
          </a:stretch>
        </p:blipFill>
        <p:spPr>
          <a:xfrm>
            <a:off x="-299417" y="55290"/>
            <a:ext cx="227973" cy="227973"/>
          </a:xfrm>
          <a:prstGeom prst="rect">
            <a:avLst/>
          </a:prstGeom>
        </p:spPr>
      </p:pic>
    </p:spTree>
    <p:extLst>
      <p:ext uri="{BB962C8B-B14F-4D97-AF65-F5344CB8AC3E}">
        <p14:creationId xmlns:p14="http://schemas.microsoft.com/office/powerpoint/2010/main" val="252910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61;p14">
            <a:extLst>
              <a:ext uri="{FF2B5EF4-FFF2-40B4-BE49-F238E27FC236}">
                <a16:creationId xmlns:a16="http://schemas.microsoft.com/office/drawing/2014/main" id="{C16EBE15-3EE4-479B-A563-8421EE7DD596}"/>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3" name="Group 8">
            <a:extLst>
              <a:ext uri="{FF2B5EF4-FFF2-40B4-BE49-F238E27FC236}">
                <a16:creationId xmlns:a16="http://schemas.microsoft.com/office/drawing/2014/main" id="{44D0A4AC-43AE-4F1D-B835-6D3A9E390CA3}"/>
              </a:ext>
            </a:extLst>
          </p:cNvPr>
          <p:cNvGrpSpPr/>
          <p:nvPr/>
        </p:nvGrpSpPr>
        <p:grpSpPr>
          <a:xfrm>
            <a:off x="505177" y="748187"/>
            <a:ext cx="7139691" cy="4904713"/>
            <a:chOff x="497150" y="1083076"/>
            <a:chExt cx="3258103" cy="4820574"/>
          </a:xfrm>
        </p:grpSpPr>
        <p:sp>
          <p:nvSpPr>
            <p:cNvPr id="4" name="Freeform: Shape 86">
              <a:extLst>
                <a:ext uri="{FF2B5EF4-FFF2-40B4-BE49-F238E27FC236}">
                  <a16:creationId xmlns:a16="http://schemas.microsoft.com/office/drawing/2014/main" id="{BFAB441B-1C22-4192-9C5C-CAD7ACBC8B3D}"/>
                </a:ext>
              </a:extLst>
            </p:cNvPr>
            <p:cNvSpPr/>
            <p:nvPr/>
          </p:nvSpPr>
          <p:spPr>
            <a:xfrm rot="10800000">
              <a:off x="497150" y="1083076"/>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Freeform: Shape 92">
              <a:extLst>
                <a:ext uri="{FF2B5EF4-FFF2-40B4-BE49-F238E27FC236}">
                  <a16:creationId xmlns:a16="http://schemas.microsoft.com/office/drawing/2014/main" id="{D4E6A689-FF3E-4D28-92BE-2752AA15C77F}"/>
                </a:ext>
              </a:extLst>
            </p:cNvPr>
            <p:cNvSpPr/>
            <p:nvPr/>
          </p:nvSpPr>
          <p:spPr>
            <a:xfrm>
              <a:off x="2565645" y="4714042"/>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Rounded Corners 2">
              <a:extLst>
                <a:ext uri="{FF2B5EF4-FFF2-40B4-BE49-F238E27FC236}">
                  <a16:creationId xmlns:a16="http://schemas.microsoft.com/office/drawing/2014/main" id="{06AE3C71-2D6D-4B3C-B0A7-EABEE849ABE0}"/>
                </a:ext>
              </a:extLst>
            </p:cNvPr>
            <p:cNvSpPr/>
            <p:nvPr/>
          </p:nvSpPr>
          <p:spPr>
            <a:xfrm>
              <a:off x="701336" y="1287262"/>
              <a:ext cx="2849732" cy="4412202"/>
            </a:xfrm>
            <a:prstGeom prst="roundRect">
              <a:avLst>
                <a:gd name="adj" fmla="val 9190"/>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Freeform: Shape 87">
              <a:extLst>
                <a:ext uri="{FF2B5EF4-FFF2-40B4-BE49-F238E27FC236}">
                  <a16:creationId xmlns:a16="http://schemas.microsoft.com/office/drawing/2014/main" id="{6DD95D28-FC62-45AB-A44C-24F0610B26B8}"/>
                </a:ext>
              </a:extLst>
            </p:cNvPr>
            <p:cNvSpPr/>
            <p:nvPr/>
          </p:nvSpPr>
          <p:spPr>
            <a:xfrm rot="5400000">
              <a:off x="497150" y="1083076"/>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Freeform: Shape 93">
              <a:extLst>
                <a:ext uri="{FF2B5EF4-FFF2-40B4-BE49-F238E27FC236}">
                  <a16:creationId xmlns:a16="http://schemas.microsoft.com/office/drawing/2014/main" id="{8A7D5B07-DE9A-4662-AF46-BF7437CC820E}"/>
                </a:ext>
              </a:extLst>
            </p:cNvPr>
            <p:cNvSpPr/>
            <p:nvPr/>
          </p:nvSpPr>
          <p:spPr>
            <a:xfrm rot="16200000">
              <a:off x="2565645" y="4714042"/>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9" name="Retângulo 8">
            <a:extLst>
              <a:ext uri="{FF2B5EF4-FFF2-40B4-BE49-F238E27FC236}">
                <a16:creationId xmlns:a16="http://schemas.microsoft.com/office/drawing/2014/main" id="{A8B925C9-FB98-43B8-8A52-317C0174CB7E}"/>
              </a:ext>
            </a:extLst>
          </p:cNvPr>
          <p:cNvSpPr/>
          <p:nvPr/>
        </p:nvSpPr>
        <p:spPr>
          <a:xfrm>
            <a:off x="1526650" y="1459425"/>
            <a:ext cx="5224007" cy="1477328"/>
          </a:xfrm>
          <a:prstGeom prst="rect">
            <a:avLst/>
          </a:prstGeom>
        </p:spPr>
        <p:txBody>
          <a:bodyPr wrap="square">
            <a:spAutoFit/>
          </a:bodyPr>
          <a:lstStyle/>
          <a:p>
            <a:pPr algn="just"/>
            <a:r>
              <a:rPr lang="pt-BR" dirty="0">
                <a:solidFill>
                  <a:srgbClr val="162937"/>
                </a:solidFill>
              </a:rPr>
              <a:t>Na contratação </a:t>
            </a:r>
            <a:r>
              <a:rPr lang="pt-BR" dirty="0" err="1">
                <a:solidFill>
                  <a:srgbClr val="162937"/>
                </a:solidFill>
              </a:rPr>
              <a:t>semi-integrada</a:t>
            </a:r>
            <a:r>
              <a:rPr lang="pt-BR" dirty="0">
                <a:solidFill>
                  <a:srgbClr val="162937"/>
                </a:solidFill>
              </a:rPr>
              <a:t>, mediante </a:t>
            </a:r>
            <a:r>
              <a:rPr lang="pt-BR" b="1" dirty="0">
                <a:solidFill>
                  <a:srgbClr val="162937"/>
                </a:solidFill>
              </a:rPr>
              <a:t>prévia autorização da Administração</a:t>
            </a:r>
            <a:r>
              <a:rPr lang="pt-BR" dirty="0">
                <a:solidFill>
                  <a:srgbClr val="162937"/>
                </a:solidFill>
              </a:rPr>
              <a:t>, o </a:t>
            </a:r>
            <a:r>
              <a:rPr lang="pt-BR" b="1" dirty="0">
                <a:solidFill>
                  <a:srgbClr val="162937"/>
                </a:solidFill>
              </a:rPr>
              <a:t>projeto básico poderá ser alterado, </a:t>
            </a:r>
            <a:r>
              <a:rPr lang="pt-BR" dirty="0">
                <a:solidFill>
                  <a:srgbClr val="162937"/>
                </a:solidFill>
              </a:rPr>
              <a:t>assumindo o contratado a responsabilidade integral pelos riscos associados à alteração do projeto básico.</a:t>
            </a:r>
            <a:endParaRPr lang="pt-BR" dirty="0"/>
          </a:p>
        </p:txBody>
      </p:sp>
      <p:sp>
        <p:nvSpPr>
          <p:cNvPr id="10" name="Retângulo 9">
            <a:extLst>
              <a:ext uri="{FF2B5EF4-FFF2-40B4-BE49-F238E27FC236}">
                <a16:creationId xmlns:a16="http://schemas.microsoft.com/office/drawing/2014/main" id="{907FFE1F-928B-46FA-B82A-D5F9D19EE2C6}"/>
              </a:ext>
            </a:extLst>
          </p:cNvPr>
          <p:cNvSpPr/>
          <p:nvPr/>
        </p:nvSpPr>
        <p:spPr>
          <a:xfrm>
            <a:off x="2260797" y="3200544"/>
            <a:ext cx="4572000" cy="300082"/>
          </a:xfrm>
          <a:prstGeom prst="rect">
            <a:avLst/>
          </a:prstGeom>
        </p:spPr>
        <p:txBody>
          <a:bodyPr>
            <a:spAutoFit/>
          </a:bodyPr>
          <a:lstStyle/>
          <a:p>
            <a:endParaRPr lang="pt-BR" sz="1350" dirty="0"/>
          </a:p>
        </p:txBody>
      </p:sp>
      <p:sp>
        <p:nvSpPr>
          <p:cNvPr id="11" name="Balão de Fala: Retângulo com Cantos Arredondados 10">
            <a:extLst>
              <a:ext uri="{FF2B5EF4-FFF2-40B4-BE49-F238E27FC236}">
                <a16:creationId xmlns:a16="http://schemas.microsoft.com/office/drawing/2014/main" id="{324C8035-984A-4A6F-A75B-4B4F8D44A8D9}"/>
              </a:ext>
            </a:extLst>
          </p:cNvPr>
          <p:cNvSpPr/>
          <p:nvPr/>
        </p:nvSpPr>
        <p:spPr>
          <a:xfrm>
            <a:off x="7888513" y="2031771"/>
            <a:ext cx="4085380" cy="2861747"/>
          </a:xfrm>
          <a:prstGeom prst="wedgeRoundRectCallout">
            <a:avLst>
              <a:gd name="adj1" fmla="val -65473"/>
              <a:gd name="adj2" fmla="val -51353"/>
              <a:gd name="adj3" fmla="val 16667"/>
            </a:avLst>
          </a:prstGeom>
          <a:solidFill>
            <a:schemeClr val="accent1">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r>
              <a:rPr lang="pt-BR" sz="1600" dirty="0">
                <a:solidFill>
                  <a:srgbClr val="162937"/>
                </a:solidFill>
              </a:rPr>
              <a:t>Desde que demonstrada a </a:t>
            </a:r>
            <a:r>
              <a:rPr lang="pt-BR" sz="1600" b="1" dirty="0">
                <a:solidFill>
                  <a:srgbClr val="162937"/>
                </a:solidFill>
              </a:rPr>
              <a:t>superioridade das inovações </a:t>
            </a:r>
            <a:r>
              <a:rPr lang="pt-BR" sz="1600" dirty="0">
                <a:solidFill>
                  <a:srgbClr val="162937"/>
                </a:solidFill>
              </a:rPr>
              <a:t>propostas pelo contratado em termos de </a:t>
            </a:r>
            <a:r>
              <a:rPr lang="pt-BR" sz="1600" b="1" dirty="0">
                <a:solidFill>
                  <a:srgbClr val="162937"/>
                </a:solidFill>
              </a:rPr>
              <a:t>redução de custos, de aumento da qualidade, de redução do prazo de execução</a:t>
            </a:r>
            <a:r>
              <a:rPr lang="pt-BR" sz="1600" dirty="0">
                <a:solidFill>
                  <a:srgbClr val="162937"/>
                </a:solidFill>
              </a:rPr>
              <a:t> </a:t>
            </a:r>
            <a:r>
              <a:rPr lang="pt-BR" sz="1600" b="1" dirty="0">
                <a:solidFill>
                  <a:srgbClr val="162937"/>
                </a:solidFill>
              </a:rPr>
              <a:t>ou de facilidade de manutenção ou operação, </a:t>
            </a:r>
          </a:p>
        </p:txBody>
      </p:sp>
      <p:pic>
        <p:nvPicPr>
          <p:cNvPr id="12" name="Espaço Reservado para Imagem 4" descr="Uma imagem contendo relógio&#10;&#10;Descrição gerada automaticamente">
            <a:extLst>
              <a:ext uri="{FF2B5EF4-FFF2-40B4-BE49-F238E27FC236}">
                <a16:creationId xmlns:a16="http://schemas.microsoft.com/office/drawing/2014/main" id="{0E7D7812-2B29-4BE5-B4A8-AFA05B072BFF}"/>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58000"/>
                    </a14:imgEffect>
                    <a14:imgEffect>
                      <a14:brightnessContrast bright="15000"/>
                    </a14:imgEffect>
                  </a14:imgLayer>
                </a14:imgProps>
              </a:ext>
              <a:ext uri="{28A0092B-C50C-407E-A947-70E740481C1C}">
                <a14:useLocalDpi xmlns:a14="http://schemas.microsoft.com/office/drawing/2010/main"/>
              </a:ext>
            </a:extLst>
          </a:blip>
          <a:srcRect/>
          <a:stretch>
            <a:fillRect/>
          </a:stretch>
        </p:blipFill>
        <p:spPr>
          <a:xfrm>
            <a:off x="2460535" y="3247043"/>
            <a:ext cx="3228975" cy="1779372"/>
          </a:xfrm>
          <a:prstGeom prst="rect">
            <a:avLst/>
          </a:prstGeom>
        </p:spPr>
      </p:pic>
      <p:pic>
        <p:nvPicPr>
          <p:cNvPr id="13" name="Imagem 12">
            <a:extLst>
              <a:ext uri="{FF2B5EF4-FFF2-40B4-BE49-F238E27FC236}">
                <a16:creationId xmlns:a16="http://schemas.microsoft.com/office/drawing/2014/main" id="{DA7EA8CA-819A-4FF3-A9C3-F81B3679D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209" y="-138984"/>
            <a:ext cx="1301250" cy="710189"/>
          </a:xfrm>
          <a:prstGeom prst="rect">
            <a:avLst/>
          </a:prstGeom>
        </p:spPr>
      </p:pic>
      <p:sp>
        <p:nvSpPr>
          <p:cNvPr id="14" name="CaixaDeTexto 13">
            <a:extLst>
              <a:ext uri="{FF2B5EF4-FFF2-40B4-BE49-F238E27FC236}">
                <a16:creationId xmlns:a16="http://schemas.microsoft.com/office/drawing/2014/main" id="{7CBC2F57-8198-4B0A-ABAE-414FF91C4F6F}"/>
              </a:ext>
            </a:extLst>
          </p:cNvPr>
          <p:cNvSpPr txBox="1"/>
          <p:nvPr/>
        </p:nvSpPr>
        <p:spPr>
          <a:xfrm>
            <a:off x="-373925"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15" name="Picture 30">
            <a:extLst>
              <a:ext uri="{FF2B5EF4-FFF2-40B4-BE49-F238E27FC236}">
                <a16:creationId xmlns:a16="http://schemas.microsoft.com/office/drawing/2014/main" id="{8839E264-227E-43ED-86F7-17FEC6F6A428}"/>
              </a:ext>
            </a:extLst>
          </p:cNvPr>
          <p:cNvPicPr>
            <a:picLocks noChangeAspect="1"/>
          </p:cNvPicPr>
          <p:nvPr/>
        </p:nvPicPr>
        <p:blipFill>
          <a:blip r:embed="rId6"/>
          <a:srcRect/>
          <a:stretch>
            <a:fillRect/>
          </a:stretch>
        </p:blipFill>
        <p:spPr>
          <a:xfrm>
            <a:off x="-299417" y="55290"/>
            <a:ext cx="227973" cy="227973"/>
          </a:xfrm>
          <a:prstGeom prst="rect">
            <a:avLst/>
          </a:prstGeom>
        </p:spPr>
      </p:pic>
    </p:spTree>
    <p:extLst>
      <p:ext uri="{BB962C8B-B14F-4D97-AF65-F5344CB8AC3E}">
        <p14:creationId xmlns:p14="http://schemas.microsoft.com/office/powerpoint/2010/main" val="2702684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oogle Shape;61;p14">
            <a:extLst>
              <a:ext uri="{FF2B5EF4-FFF2-40B4-BE49-F238E27FC236}">
                <a16:creationId xmlns:a16="http://schemas.microsoft.com/office/drawing/2014/main" id="{9F3D9F25-70A5-4C16-B3FC-B35967861D6D}"/>
              </a:ext>
            </a:extLst>
          </p:cNvPr>
          <p:cNvPicPr preferRelativeResize="0"/>
          <p:nvPr/>
        </p:nvPicPr>
        <p:blipFill>
          <a:blip r:embed="rId3">
            <a:alphaModFix/>
          </a:blip>
          <a:stretch>
            <a:fillRect/>
          </a:stretch>
        </p:blipFill>
        <p:spPr>
          <a:xfrm>
            <a:off x="-71444" y="-1"/>
            <a:ext cx="12263444" cy="6899111"/>
          </a:xfrm>
          <a:prstGeom prst="rect">
            <a:avLst/>
          </a:prstGeom>
          <a:noFill/>
          <a:ln>
            <a:noFill/>
          </a:ln>
        </p:spPr>
      </p:pic>
      <p:sp>
        <p:nvSpPr>
          <p:cNvPr id="68" name="TextBox 67">
            <a:extLst>
              <a:ext uri="{FF2B5EF4-FFF2-40B4-BE49-F238E27FC236}">
                <a16:creationId xmlns:a16="http://schemas.microsoft.com/office/drawing/2014/main" id="{A73E0B27-23EA-4F99-A295-E40D73573035}"/>
              </a:ext>
            </a:extLst>
          </p:cNvPr>
          <p:cNvSpPr txBox="1"/>
          <p:nvPr/>
        </p:nvSpPr>
        <p:spPr>
          <a:xfrm>
            <a:off x="1231368" y="1977165"/>
            <a:ext cx="2926080" cy="830997"/>
          </a:xfrm>
          <a:prstGeom prst="rect">
            <a:avLst/>
          </a:prstGeom>
          <a:noFill/>
        </p:spPr>
        <p:txBody>
          <a:bodyPr wrap="square" lIns="0" rIns="0" rtlCol="0" anchor="b">
            <a:spAutoFit/>
          </a:bodyPr>
          <a:lstStyle/>
          <a:p>
            <a:r>
              <a:rPr lang="en-US" sz="2400" b="1" noProof="1"/>
              <a:t>Matriz de risco é obrigatória</a:t>
            </a:r>
          </a:p>
        </p:txBody>
      </p:sp>
      <p:sp>
        <p:nvSpPr>
          <p:cNvPr id="74" name="TextBox 73">
            <a:extLst>
              <a:ext uri="{FF2B5EF4-FFF2-40B4-BE49-F238E27FC236}">
                <a16:creationId xmlns:a16="http://schemas.microsoft.com/office/drawing/2014/main" id="{E177EECB-12DF-4A32-B98A-74ED67B4AC22}"/>
              </a:ext>
            </a:extLst>
          </p:cNvPr>
          <p:cNvSpPr txBox="1"/>
          <p:nvPr/>
        </p:nvSpPr>
        <p:spPr>
          <a:xfrm>
            <a:off x="8581952" y="828688"/>
            <a:ext cx="2926080" cy="830997"/>
          </a:xfrm>
          <a:prstGeom prst="rect">
            <a:avLst/>
          </a:prstGeom>
          <a:noFill/>
        </p:spPr>
        <p:txBody>
          <a:bodyPr wrap="square" lIns="0" rIns="0" rtlCol="0" anchor="b">
            <a:spAutoFit/>
          </a:bodyPr>
          <a:lstStyle/>
          <a:p>
            <a:r>
              <a:rPr lang="en-US" sz="2400" b="1" noProof="1"/>
              <a:t>Regras especiais para alteração contratual</a:t>
            </a:r>
          </a:p>
        </p:txBody>
      </p:sp>
      <p:sp>
        <p:nvSpPr>
          <p:cNvPr id="77" name="TextBox 76">
            <a:extLst>
              <a:ext uri="{FF2B5EF4-FFF2-40B4-BE49-F238E27FC236}">
                <a16:creationId xmlns:a16="http://schemas.microsoft.com/office/drawing/2014/main" id="{30D2123C-F3FE-4A77-8325-573139474B2A}"/>
              </a:ext>
            </a:extLst>
          </p:cNvPr>
          <p:cNvSpPr txBox="1"/>
          <p:nvPr/>
        </p:nvSpPr>
        <p:spPr>
          <a:xfrm>
            <a:off x="350558" y="935994"/>
            <a:ext cx="2926080" cy="830997"/>
          </a:xfrm>
          <a:prstGeom prst="rect">
            <a:avLst/>
          </a:prstGeom>
          <a:noFill/>
        </p:spPr>
        <p:txBody>
          <a:bodyPr wrap="square" lIns="0" rIns="0" rtlCol="0" anchor="b">
            <a:spAutoFit/>
          </a:bodyPr>
          <a:lstStyle/>
          <a:p>
            <a:pPr algn="r"/>
            <a:r>
              <a:rPr lang="en-US" sz="2400" b="1" noProof="1"/>
              <a:t>Outras técnicas orçamentárias</a:t>
            </a:r>
          </a:p>
        </p:txBody>
      </p:sp>
      <p:grpSp>
        <p:nvGrpSpPr>
          <p:cNvPr id="3" name="Graphic 28" descr="Gears">
            <a:extLst>
              <a:ext uri="{FF2B5EF4-FFF2-40B4-BE49-F238E27FC236}">
                <a16:creationId xmlns:a16="http://schemas.microsoft.com/office/drawing/2014/main" id="{C8023749-5AE7-4B61-9068-D4AFDC80395F}"/>
              </a:ext>
            </a:extLst>
          </p:cNvPr>
          <p:cNvGrpSpPr/>
          <p:nvPr/>
        </p:nvGrpSpPr>
        <p:grpSpPr>
          <a:xfrm>
            <a:off x="11316831" y="779744"/>
            <a:ext cx="763059" cy="928884"/>
            <a:chOff x="11473979" y="1289229"/>
            <a:chExt cx="307055" cy="371575"/>
          </a:xfrm>
          <a:solidFill>
            <a:schemeClr val="accent4">
              <a:lumMod val="75000"/>
            </a:schemeClr>
          </a:solidFill>
        </p:grpSpPr>
        <p:sp>
          <p:nvSpPr>
            <p:cNvPr id="4" name="Freeform: Shape 3">
              <a:extLst>
                <a:ext uri="{FF2B5EF4-FFF2-40B4-BE49-F238E27FC236}">
                  <a16:creationId xmlns:a16="http://schemas.microsoft.com/office/drawing/2014/main" id="{13F5E545-4AC5-48E9-BF20-2AAA02B29220}"/>
                </a:ext>
              </a:extLst>
            </p:cNvPr>
            <p:cNvSpPr/>
            <p:nvPr/>
          </p:nvSpPr>
          <p:spPr>
            <a:xfrm>
              <a:off x="11580413" y="1289229"/>
              <a:ext cx="200622" cy="200151"/>
            </a:xfrm>
            <a:custGeom>
              <a:avLst/>
              <a:gdLst>
                <a:gd name="connsiteX0" fmla="*/ 100311 w 200622"/>
                <a:gd name="connsiteY0" fmla="*/ 135632 h 200151"/>
                <a:gd name="connsiteX1" fmla="*/ 64990 w 200622"/>
                <a:gd name="connsiteY1" fmla="*/ 100311 h 200151"/>
                <a:gd name="connsiteX2" fmla="*/ 100311 w 200622"/>
                <a:gd name="connsiteY2" fmla="*/ 64990 h 200151"/>
                <a:gd name="connsiteX3" fmla="*/ 135632 w 200622"/>
                <a:gd name="connsiteY3" fmla="*/ 100311 h 200151"/>
                <a:gd name="connsiteX4" fmla="*/ 100311 w 200622"/>
                <a:gd name="connsiteY4" fmla="*/ 135632 h 200151"/>
                <a:gd name="connsiteX5" fmla="*/ 179901 w 200622"/>
                <a:gd name="connsiteY5" fmla="*/ 78177 h 200151"/>
                <a:gd name="connsiteX6" fmla="*/ 172366 w 200622"/>
                <a:gd name="connsiteY6" fmla="*/ 59810 h 200151"/>
                <a:gd name="connsiteX7" fmla="*/ 179901 w 200622"/>
                <a:gd name="connsiteY7" fmla="*/ 37676 h 200151"/>
                <a:gd name="connsiteX8" fmla="*/ 162947 w 200622"/>
                <a:gd name="connsiteY8" fmla="*/ 20722 h 200151"/>
                <a:gd name="connsiteX9" fmla="*/ 140813 w 200622"/>
                <a:gd name="connsiteY9" fmla="*/ 28257 h 200151"/>
                <a:gd name="connsiteX10" fmla="*/ 122446 w 200622"/>
                <a:gd name="connsiteY10" fmla="*/ 20722 h 200151"/>
                <a:gd name="connsiteX11" fmla="*/ 112085 w 200622"/>
                <a:gd name="connsiteY11" fmla="*/ 0 h 200151"/>
                <a:gd name="connsiteX12" fmla="*/ 88538 w 200622"/>
                <a:gd name="connsiteY12" fmla="*/ 0 h 200151"/>
                <a:gd name="connsiteX13" fmla="*/ 78177 w 200622"/>
                <a:gd name="connsiteY13" fmla="*/ 20722 h 200151"/>
                <a:gd name="connsiteX14" fmla="*/ 59810 w 200622"/>
                <a:gd name="connsiteY14" fmla="*/ 28257 h 200151"/>
                <a:gd name="connsiteX15" fmla="*/ 37676 w 200622"/>
                <a:gd name="connsiteY15" fmla="*/ 20722 h 200151"/>
                <a:gd name="connsiteX16" fmla="*/ 20722 w 200622"/>
                <a:gd name="connsiteY16" fmla="*/ 37676 h 200151"/>
                <a:gd name="connsiteX17" fmla="*/ 28257 w 200622"/>
                <a:gd name="connsiteY17" fmla="*/ 59810 h 200151"/>
                <a:gd name="connsiteX18" fmla="*/ 20722 w 200622"/>
                <a:gd name="connsiteY18" fmla="*/ 78177 h 200151"/>
                <a:gd name="connsiteX19" fmla="*/ 0 w 200622"/>
                <a:gd name="connsiteY19" fmla="*/ 88538 h 200151"/>
                <a:gd name="connsiteX20" fmla="*/ 0 w 200622"/>
                <a:gd name="connsiteY20" fmla="*/ 112085 h 200151"/>
                <a:gd name="connsiteX21" fmla="*/ 20722 w 200622"/>
                <a:gd name="connsiteY21" fmla="*/ 122446 h 200151"/>
                <a:gd name="connsiteX22" fmla="*/ 28257 w 200622"/>
                <a:gd name="connsiteY22" fmla="*/ 140813 h 200151"/>
                <a:gd name="connsiteX23" fmla="*/ 20722 w 200622"/>
                <a:gd name="connsiteY23" fmla="*/ 162947 h 200151"/>
                <a:gd name="connsiteX24" fmla="*/ 37205 w 200622"/>
                <a:gd name="connsiteY24" fmla="*/ 179430 h 200151"/>
                <a:gd name="connsiteX25" fmla="*/ 59339 w 200622"/>
                <a:gd name="connsiteY25" fmla="*/ 171895 h 200151"/>
                <a:gd name="connsiteX26" fmla="*/ 77706 w 200622"/>
                <a:gd name="connsiteY26" fmla="*/ 179430 h 200151"/>
                <a:gd name="connsiteX27" fmla="*/ 88067 w 200622"/>
                <a:gd name="connsiteY27" fmla="*/ 200152 h 200151"/>
                <a:gd name="connsiteX28" fmla="*/ 111614 w 200622"/>
                <a:gd name="connsiteY28" fmla="*/ 200152 h 200151"/>
                <a:gd name="connsiteX29" fmla="*/ 121975 w 200622"/>
                <a:gd name="connsiteY29" fmla="*/ 179430 h 200151"/>
                <a:gd name="connsiteX30" fmla="*/ 140342 w 200622"/>
                <a:gd name="connsiteY30" fmla="*/ 171895 h 200151"/>
                <a:gd name="connsiteX31" fmla="*/ 162476 w 200622"/>
                <a:gd name="connsiteY31" fmla="*/ 179430 h 200151"/>
                <a:gd name="connsiteX32" fmla="*/ 179430 w 200622"/>
                <a:gd name="connsiteY32" fmla="*/ 162947 h 200151"/>
                <a:gd name="connsiteX33" fmla="*/ 171895 w 200622"/>
                <a:gd name="connsiteY33" fmla="*/ 140813 h 200151"/>
                <a:gd name="connsiteX34" fmla="*/ 179901 w 200622"/>
                <a:gd name="connsiteY34" fmla="*/ 122446 h 200151"/>
                <a:gd name="connsiteX35" fmla="*/ 200622 w 200622"/>
                <a:gd name="connsiteY35" fmla="*/ 112085 h 200151"/>
                <a:gd name="connsiteX36" fmla="*/ 200622 w 200622"/>
                <a:gd name="connsiteY36" fmla="*/ 88538 h 200151"/>
                <a:gd name="connsiteX37" fmla="*/ 179901 w 200622"/>
                <a:gd name="connsiteY37" fmla="*/ 78177 h 20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0622" h="200151">
                  <a:moveTo>
                    <a:pt x="100311" y="135632"/>
                  </a:moveTo>
                  <a:cubicBezTo>
                    <a:pt x="80532" y="135632"/>
                    <a:pt x="64990" y="119620"/>
                    <a:pt x="64990" y="100311"/>
                  </a:cubicBezTo>
                  <a:cubicBezTo>
                    <a:pt x="64990" y="81003"/>
                    <a:pt x="81003" y="64990"/>
                    <a:pt x="100311" y="64990"/>
                  </a:cubicBezTo>
                  <a:cubicBezTo>
                    <a:pt x="120091" y="64990"/>
                    <a:pt x="135632" y="81003"/>
                    <a:pt x="135632" y="100311"/>
                  </a:cubicBezTo>
                  <a:cubicBezTo>
                    <a:pt x="135632" y="119620"/>
                    <a:pt x="119620" y="135632"/>
                    <a:pt x="100311" y="135632"/>
                  </a:cubicBezTo>
                  <a:close/>
                  <a:moveTo>
                    <a:pt x="179901" y="78177"/>
                  </a:moveTo>
                  <a:cubicBezTo>
                    <a:pt x="178017" y="71584"/>
                    <a:pt x="175662" y="65461"/>
                    <a:pt x="172366" y="59810"/>
                  </a:cubicBezTo>
                  <a:lnTo>
                    <a:pt x="179901" y="37676"/>
                  </a:lnTo>
                  <a:lnTo>
                    <a:pt x="162947" y="20722"/>
                  </a:lnTo>
                  <a:lnTo>
                    <a:pt x="140813" y="28257"/>
                  </a:lnTo>
                  <a:cubicBezTo>
                    <a:pt x="135161" y="24960"/>
                    <a:pt x="129039" y="22605"/>
                    <a:pt x="122446" y="20722"/>
                  </a:cubicBezTo>
                  <a:lnTo>
                    <a:pt x="112085" y="0"/>
                  </a:lnTo>
                  <a:lnTo>
                    <a:pt x="88538" y="0"/>
                  </a:lnTo>
                  <a:lnTo>
                    <a:pt x="78177" y="20722"/>
                  </a:lnTo>
                  <a:cubicBezTo>
                    <a:pt x="71584" y="22605"/>
                    <a:pt x="65461" y="24960"/>
                    <a:pt x="59810" y="28257"/>
                  </a:cubicBezTo>
                  <a:lnTo>
                    <a:pt x="37676" y="20722"/>
                  </a:lnTo>
                  <a:lnTo>
                    <a:pt x="20722" y="37676"/>
                  </a:lnTo>
                  <a:lnTo>
                    <a:pt x="28257" y="59810"/>
                  </a:lnTo>
                  <a:cubicBezTo>
                    <a:pt x="24960" y="65461"/>
                    <a:pt x="22605" y="71584"/>
                    <a:pt x="20722" y="78177"/>
                  </a:cubicBezTo>
                  <a:lnTo>
                    <a:pt x="0" y="88538"/>
                  </a:lnTo>
                  <a:lnTo>
                    <a:pt x="0" y="112085"/>
                  </a:lnTo>
                  <a:lnTo>
                    <a:pt x="20722" y="122446"/>
                  </a:lnTo>
                  <a:cubicBezTo>
                    <a:pt x="22605" y="129039"/>
                    <a:pt x="24960" y="135161"/>
                    <a:pt x="28257" y="140813"/>
                  </a:cubicBezTo>
                  <a:lnTo>
                    <a:pt x="20722" y="162947"/>
                  </a:lnTo>
                  <a:lnTo>
                    <a:pt x="37205" y="179430"/>
                  </a:lnTo>
                  <a:lnTo>
                    <a:pt x="59339" y="171895"/>
                  </a:lnTo>
                  <a:cubicBezTo>
                    <a:pt x="64990" y="175191"/>
                    <a:pt x="71113" y="177546"/>
                    <a:pt x="77706" y="179430"/>
                  </a:cubicBezTo>
                  <a:lnTo>
                    <a:pt x="88067" y="200152"/>
                  </a:lnTo>
                  <a:lnTo>
                    <a:pt x="111614" y="200152"/>
                  </a:lnTo>
                  <a:lnTo>
                    <a:pt x="121975" y="179430"/>
                  </a:lnTo>
                  <a:cubicBezTo>
                    <a:pt x="128568" y="177546"/>
                    <a:pt x="134690" y="175191"/>
                    <a:pt x="140342" y="171895"/>
                  </a:cubicBezTo>
                  <a:lnTo>
                    <a:pt x="162476" y="179430"/>
                  </a:lnTo>
                  <a:lnTo>
                    <a:pt x="179430" y="162947"/>
                  </a:lnTo>
                  <a:lnTo>
                    <a:pt x="171895" y="140813"/>
                  </a:lnTo>
                  <a:cubicBezTo>
                    <a:pt x="175191" y="135161"/>
                    <a:pt x="178017" y="128568"/>
                    <a:pt x="179901" y="122446"/>
                  </a:cubicBezTo>
                  <a:lnTo>
                    <a:pt x="200622" y="112085"/>
                  </a:lnTo>
                  <a:lnTo>
                    <a:pt x="200622" y="88538"/>
                  </a:lnTo>
                  <a:lnTo>
                    <a:pt x="179901" y="78177"/>
                  </a:lnTo>
                  <a:close/>
                </a:path>
              </a:pathLst>
            </a:custGeom>
            <a:grpFill/>
            <a:ln w="4663"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62AA518-5FDB-440D-9A8B-DE73650922EB}"/>
                </a:ext>
              </a:extLst>
            </p:cNvPr>
            <p:cNvSpPr/>
            <p:nvPr/>
          </p:nvSpPr>
          <p:spPr>
            <a:xfrm>
              <a:off x="11473979" y="1460653"/>
              <a:ext cx="200622" cy="200151"/>
            </a:xfrm>
            <a:custGeom>
              <a:avLst/>
              <a:gdLst>
                <a:gd name="connsiteX0" fmla="*/ 100311 w 200622"/>
                <a:gd name="connsiteY0" fmla="*/ 135632 h 200151"/>
                <a:gd name="connsiteX1" fmla="*/ 64990 w 200622"/>
                <a:gd name="connsiteY1" fmla="*/ 100311 h 200151"/>
                <a:gd name="connsiteX2" fmla="*/ 100311 w 200622"/>
                <a:gd name="connsiteY2" fmla="*/ 64990 h 200151"/>
                <a:gd name="connsiteX3" fmla="*/ 135632 w 200622"/>
                <a:gd name="connsiteY3" fmla="*/ 100311 h 200151"/>
                <a:gd name="connsiteX4" fmla="*/ 100311 w 200622"/>
                <a:gd name="connsiteY4" fmla="*/ 135632 h 200151"/>
                <a:gd name="connsiteX5" fmla="*/ 100311 w 200622"/>
                <a:gd name="connsiteY5" fmla="*/ 135632 h 200151"/>
                <a:gd name="connsiteX6" fmla="*/ 172366 w 200622"/>
                <a:gd name="connsiteY6" fmla="*/ 59810 h 200151"/>
                <a:gd name="connsiteX7" fmla="*/ 179901 w 200622"/>
                <a:gd name="connsiteY7" fmla="*/ 37676 h 200151"/>
                <a:gd name="connsiteX8" fmla="*/ 162947 w 200622"/>
                <a:gd name="connsiteY8" fmla="*/ 20722 h 200151"/>
                <a:gd name="connsiteX9" fmla="*/ 140812 w 200622"/>
                <a:gd name="connsiteY9" fmla="*/ 28257 h 200151"/>
                <a:gd name="connsiteX10" fmla="*/ 122446 w 200622"/>
                <a:gd name="connsiteY10" fmla="*/ 20722 h 200151"/>
                <a:gd name="connsiteX11" fmla="*/ 112085 w 200622"/>
                <a:gd name="connsiteY11" fmla="*/ 0 h 200151"/>
                <a:gd name="connsiteX12" fmla="*/ 88538 w 200622"/>
                <a:gd name="connsiteY12" fmla="*/ 0 h 200151"/>
                <a:gd name="connsiteX13" fmla="*/ 78177 w 200622"/>
                <a:gd name="connsiteY13" fmla="*/ 20722 h 200151"/>
                <a:gd name="connsiteX14" fmla="*/ 59810 w 200622"/>
                <a:gd name="connsiteY14" fmla="*/ 28257 h 200151"/>
                <a:gd name="connsiteX15" fmla="*/ 37676 w 200622"/>
                <a:gd name="connsiteY15" fmla="*/ 20722 h 200151"/>
                <a:gd name="connsiteX16" fmla="*/ 21193 w 200622"/>
                <a:gd name="connsiteY16" fmla="*/ 37205 h 200151"/>
                <a:gd name="connsiteX17" fmla="*/ 28257 w 200622"/>
                <a:gd name="connsiteY17" fmla="*/ 59339 h 200151"/>
                <a:gd name="connsiteX18" fmla="*/ 20722 w 200622"/>
                <a:gd name="connsiteY18" fmla="*/ 77706 h 200151"/>
                <a:gd name="connsiteX19" fmla="*/ 0 w 200622"/>
                <a:gd name="connsiteY19" fmla="*/ 88067 h 200151"/>
                <a:gd name="connsiteX20" fmla="*/ 0 w 200622"/>
                <a:gd name="connsiteY20" fmla="*/ 111614 h 200151"/>
                <a:gd name="connsiteX21" fmla="*/ 20722 w 200622"/>
                <a:gd name="connsiteY21" fmla="*/ 121975 h 200151"/>
                <a:gd name="connsiteX22" fmla="*/ 28257 w 200622"/>
                <a:gd name="connsiteY22" fmla="*/ 140342 h 200151"/>
                <a:gd name="connsiteX23" fmla="*/ 21193 w 200622"/>
                <a:gd name="connsiteY23" fmla="*/ 162476 h 200151"/>
                <a:gd name="connsiteX24" fmla="*/ 37676 w 200622"/>
                <a:gd name="connsiteY24" fmla="*/ 178959 h 200151"/>
                <a:gd name="connsiteX25" fmla="*/ 59810 w 200622"/>
                <a:gd name="connsiteY25" fmla="*/ 171895 h 200151"/>
                <a:gd name="connsiteX26" fmla="*/ 78177 w 200622"/>
                <a:gd name="connsiteY26" fmla="*/ 179430 h 200151"/>
                <a:gd name="connsiteX27" fmla="*/ 88538 w 200622"/>
                <a:gd name="connsiteY27" fmla="*/ 200152 h 200151"/>
                <a:gd name="connsiteX28" fmla="*/ 112085 w 200622"/>
                <a:gd name="connsiteY28" fmla="*/ 200152 h 200151"/>
                <a:gd name="connsiteX29" fmla="*/ 122446 w 200622"/>
                <a:gd name="connsiteY29" fmla="*/ 179430 h 200151"/>
                <a:gd name="connsiteX30" fmla="*/ 140812 w 200622"/>
                <a:gd name="connsiteY30" fmla="*/ 171895 h 200151"/>
                <a:gd name="connsiteX31" fmla="*/ 162947 w 200622"/>
                <a:gd name="connsiteY31" fmla="*/ 179430 h 200151"/>
                <a:gd name="connsiteX32" fmla="*/ 179430 w 200622"/>
                <a:gd name="connsiteY32" fmla="*/ 162476 h 200151"/>
                <a:gd name="connsiteX33" fmla="*/ 172366 w 200622"/>
                <a:gd name="connsiteY33" fmla="*/ 140813 h 200151"/>
                <a:gd name="connsiteX34" fmla="*/ 179901 w 200622"/>
                <a:gd name="connsiteY34" fmla="*/ 122446 h 200151"/>
                <a:gd name="connsiteX35" fmla="*/ 200622 w 200622"/>
                <a:gd name="connsiteY35" fmla="*/ 112085 h 200151"/>
                <a:gd name="connsiteX36" fmla="*/ 200622 w 200622"/>
                <a:gd name="connsiteY36" fmla="*/ 88538 h 200151"/>
                <a:gd name="connsiteX37" fmla="*/ 179901 w 200622"/>
                <a:gd name="connsiteY37" fmla="*/ 78177 h 200151"/>
                <a:gd name="connsiteX38" fmla="*/ 172366 w 200622"/>
                <a:gd name="connsiteY38" fmla="*/ 59810 h 20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622" h="200151">
                  <a:moveTo>
                    <a:pt x="100311" y="135632"/>
                  </a:moveTo>
                  <a:cubicBezTo>
                    <a:pt x="80532" y="135632"/>
                    <a:pt x="64990" y="119620"/>
                    <a:pt x="64990" y="100311"/>
                  </a:cubicBezTo>
                  <a:cubicBezTo>
                    <a:pt x="64990" y="80532"/>
                    <a:pt x="81003" y="64990"/>
                    <a:pt x="100311" y="64990"/>
                  </a:cubicBezTo>
                  <a:cubicBezTo>
                    <a:pt x="120091" y="64990"/>
                    <a:pt x="135632" y="81002"/>
                    <a:pt x="135632" y="100311"/>
                  </a:cubicBezTo>
                  <a:cubicBezTo>
                    <a:pt x="135632" y="119620"/>
                    <a:pt x="120091" y="135632"/>
                    <a:pt x="100311" y="135632"/>
                  </a:cubicBezTo>
                  <a:lnTo>
                    <a:pt x="100311" y="135632"/>
                  </a:lnTo>
                  <a:close/>
                  <a:moveTo>
                    <a:pt x="172366" y="59810"/>
                  </a:moveTo>
                  <a:lnTo>
                    <a:pt x="179901" y="37676"/>
                  </a:lnTo>
                  <a:lnTo>
                    <a:pt x="162947" y="20722"/>
                  </a:lnTo>
                  <a:lnTo>
                    <a:pt x="140812" y="28257"/>
                  </a:lnTo>
                  <a:cubicBezTo>
                    <a:pt x="135161" y="24960"/>
                    <a:pt x="128568" y="22605"/>
                    <a:pt x="122446" y="20722"/>
                  </a:cubicBezTo>
                  <a:lnTo>
                    <a:pt x="112085" y="0"/>
                  </a:lnTo>
                  <a:lnTo>
                    <a:pt x="88538" y="0"/>
                  </a:lnTo>
                  <a:lnTo>
                    <a:pt x="78177" y="20722"/>
                  </a:lnTo>
                  <a:cubicBezTo>
                    <a:pt x="71584" y="22605"/>
                    <a:pt x="65461" y="24960"/>
                    <a:pt x="59810" y="28257"/>
                  </a:cubicBezTo>
                  <a:lnTo>
                    <a:pt x="37676" y="20722"/>
                  </a:lnTo>
                  <a:lnTo>
                    <a:pt x="21193" y="37205"/>
                  </a:lnTo>
                  <a:lnTo>
                    <a:pt x="28257" y="59339"/>
                  </a:lnTo>
                  <a:cubicBezTo>
                    <a:pt x="24960" y="64990"/>
                    <a:pt x="22605" y="71584"/>
                    <a:pt x="20722" y="77706"/>
                  </a:cubicBezTo>
                  <a:lnTo>
                    <a:pt x="0" y="88067"/>
                  </a:lnTo>
                  <a:lnTo>
                    <a:pt x="0" y="111614"/>
                  </a:lnTo>
                  <a:lnTo>
                    <a:pt x="20722" y="121975"/>
                  </a:lnTo>
                  <a:cubicBezTo>
                    <a:pt x="22605" y="128568"/>
                    <a:pt x="24960" y="134690"/>
                    <a:pt x="28257" y="140342"/>
                  </a:cubicBezTo>
                  <a:lnTo>
                    <a:pt x="21193" y="162476"/>
                  </a:lnTo>
                  <a:lnTo>
                    <a:pt x="37676" y="178959"/>
                  </a:lnTo>
                  <a:lnTo>
                    <a:pt x="59810" y="171895"/>
                  </a:lnTo>
                  <a:cubicBezTo>
                    <a:pt x="65461" y="175191"/>
                    <a:pt x="71584" y="177546"/>
                    <a:pt x="78177" y="179430"/>
                  </a:cubicBezTo>
                  <a:lnTo>
                    <a:pt x="88538" y="200152"/>
                  </a:lnTo>
                  <a:lnTo>
                    <a:pt x="112085" y="200152"/>
                  </a:lnTo>
                  <a:lnTo>
                    <a:pt x="122446" y="179430"/>
                  </a:lnTo>
                  <a:cubicBezTo>
                    <a:pt x="129039" y="177546"/>
                    <a:pt x="135161" y="175191"/>
                    <a:pt x="140812" y="171895"/>
                  </a:cubicBezTo>
                  <a:lnTo>
                    <a:pt x="162947" y="179430"/>
                  </a:lnTo>
                  <a:lnTo>
                    <a:pt x="179430" y="162476"/>
                  </a:lnTo>
                  <a:lnTo>
                    <a:pt x="172366" y="140813"/>
                  </a:lnTo>
                  <a:cubicBezTo>
                    <a:pt x="175662" y="135161"/>
                    <a:pt x="178017" y="129039"/>
                    <a:pt x="179901" y="122446"/>
                  </a:cubicBezTo>
                  <a:lnTo>
                    <a:pt x="200622" y="112085"/>
                  </a:lnTo>
                  <a:lnTo>
                    <a:pt x="200622" y="88538"/>
                  </a:lnTo>
                  <a:lnTo>
                    <a:pt x="179901" y="78177"/>
                  </a:lnTo>
                  <a:cubicBezTo>
                    <a:pt x="178017" y="71584"/>
                    <a:pt x="175662" y="65461"/>
                    <a:pt x="172366" y="59810"/>
                  </a:cubicBezTo>
                  <a:close/>
                </a:path>
              </a:pathLst>
            </a:custGeom>
            <a:grpFill/>
            <a:ln w="4663" cap="flat">
              <a:noFill/>
              <a:prstDash val="solid"/>
              <a:miter/>
            </a:ln>
          </p:spPr>
          <p:txBody>
            <a:bodyPr rtlCol="0" anchor="ctr"/>
            <a:lstStyle/>
            <a:p>
              <a:endParaRPr lang="en-US"/>
            </a:p>
          </p:txBody>
        </p:sp>
      </p:grpSp>
      <p:grpSp>
        <p:nvGrpSpPr>
          <p:cNvPr id="6" name="Graphic 26" descr="Bullseye">
            <a:extLst>
              <a:ext uri="{FF2B5EF4-FFF2-40B4-BE49-F238E27FC236}">
                <a16:creationId xmlns:a16="http://schemas.microsoft.com/office/drawing/2014/main" id="{9B7F11BD-534C-4FFD-BD6D-1B82E9C50235}"/>
              </a:ext>
            </a:extLst>
          </p:cNvPr>
          <p:cNvGrpSpPr/>
          <p:nvPr/>
        </p:nvGrpSpPr>
        <p:grpSpPr>
          <a:xfrm>
            <a:off x="352716" y="2012578"/>
            <a:ext cx="878652" cy="830997"/>
            <a:chOff x="11401454" y="4704587"/>
            <a:chExt cx="452107" cy="452107"/>
          </a:xfrm>
          <a:solidFill>
            <a:schemeClr val="accent4">
              <a:lumMod val="75000"/>
            </a:schemeClr>
          </a:solidFill>
        </p:grpSpPr>
        <p:sp>
          <p:nvSpPr>
            <p:cNvPr id="7" name="Freeform: Shape 6">
              <a:extLst>
                <a:ext uri="{FF2B5EF4-FFF2-40B4-BE49-F238E27FC236}">
                  <a16:creationId xmlns:a16="http://schemas.microsoft.com/office/drawing/2014/main" id="{EF3F7E01-1440-4C7A-B4D4-E44862296406}"/>
                </a:ext>
              </a:extLst>
            </p:cNvPr>
            <p:cNvSpPr/>
            <p:nvPr/>
          </p:nvSpPr>
          <p:spPr>
            <a:xfrm>
              <a:off x="11572877" y="4744617"/>
              <a:ext cx="240652" cy="240181"/>
            </a:xfrm>
            <a:custGeom>
              <a:avLst/>
              <a:gdLst>
                <a:gd name="connsiteX0" fmla="*/ 198268 w 240652"/>
                <a:gd name="connsiteY0" fmla="*/ 42385 h 240181"/>
                <a:gd name="connsiteX1" fmla="*/ 193558 w 240652"/>
                <a:gd name="connsiteY1" fmla="*/ 0 h 240181"/>
                <a:gd name="connsiteX2" fmla="*/ 141754 w 240652"/>
                <a:gd name="connsiteY2" fmla="*/ 51804 h 240181"/>
                <a:gd name="connsiteX3" fmla="*/ 144580 w 240652"/>
                <a:gd name="connsiteY3" fmla="*/ 76293 h 240181"/>
                <a:gd name="connsiteX4" fmla="*/ 69229 w 240652"/>
                <a:gd name="connsiteY4" fmla="*/ 151644 h 240181"/>
                <a:gd name="connsiteX5" fmla="*/ 47094 w 240652"/>
                <a:gd name="connsiteY5" fmla="*/ 145993 h 240181"/>
                <a:gd name="connsiteX6" fmla="*/ 0 w 240652"/>
                <a:gd name="connsiteY6" fmla="*/ 193087 h 240181"/>
                <a:gd name="connsiteX7" fmla="*/ 47094 w 240652"/>
                <a:gd name="connsiteY7" fmla="*/ 240182 h 240181"/>
                <a:gd name="connsiteX8" fmla="*/ 94189 w 240652"/>
                <a:gd name="connsiteY8" fmla="*/ 193087 h 240181"/>
                <a:gd name="connsiteX9" fmla="*/ 89009 w 240652"/>
                <a:gd name="connsiteY9" fmla="*/ 171424 h 240181"/>
                <a:gd name="connsiteX10" fmla="*/ 164360 w 240652"/>
                <a:gd name="connsiteY10" fmla="*/ 96073 h 240181"/>
                <a:gd name="connsiteX11" fmla="*/ 188849 w 240652"/>
                <a:gd name="connsiteY11" fmla="*/ 98898 h 240181"/>
                <a:gd name="connsiteX12" fmla="*/ 240653 w 240652"/>
                <a:gd name="connsiteY12" fmla="*/ 47094 h 240181"/>
                <a:gd name="connsiteX13" fmla="*/ 198268 w 240652"/>
                <a:gd name="connsiteY13" fmla="*/ 42385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652" h="240181">
                  <a:moveTo>
                    <a:pt x="198268" y="42385"/>
                  </a:moveTo>
                  <a:lnTo>
                    <a:pt x="193558" y="0"/>
                  </a:lnTo>
                  <a:lnTo>
                    <a:pt x="141754" y="51804"/>
                  </a:lnTo>
                  <a:lnTo>
                    <a:pt x="144580" y="76293"/>
                  </a:lnTo>
                  <a:lnTo>
                    <a:pt x="69229" y="151644"/>
                  </a:lnTo>
                  <a:cubicBezTo>
                    <a:pt x="62636" y="148348"/>
                    <a:pt x="55101" y="145993"/>
                    <a:pt x="47094" y="145993"/>
                  </a:cubicBezTo>
                  <a:cubicBezTo>
                    <a:pt x="21193" y="145993"/>
                    <a:pt x="0" y="167185"/>
                    <a:pt x="0" y="193087"/>
                  </a:cubicBezTo>
                  <a:cubicBezTo>
                    <a:pt x="0" y="218989"/>
                    <a:pt x="21193" y="240182"/>
                    <a:pt x="47094" y="240182"/>
                  </a:cubicBezTo>
                  <a:cubicBezTo>
                    <a:pt x="72996" y="240182"/>
                    <a:pt x="94189" y="218989"/>
                    <a:pt x="94189" y="193087"/>
                  </a:cubicBezTo>
                  <a:cubicBezTo>
                    <a:pt x="94189" y="185081"/>
                    <a:pt x="92305" y="178017"/>
                    <a:pt x="89009" y="171424"/>
                  </a:cubicBezTo>
                  <a:lnTo>
                    <a:pt x="164360" y="96073"/>
                  </a:lnTo>
                  <a:lnTo>
                    <a:pt x="188849" y="98898"/>
                  </a:lnTo>
                  <a:lnTo>
                    <a:pt x="240653" y="47094"/>
                  </a:lnTo>
                  <a:lnTo>
                    <a:pt x="198268" y="42385"/>
                  </a:lnTo>
                  <a:close/>
                </a:path>
              </a:pathLst>
            </a:custGeom>
            <a:grpFill/>
            <a:ln w="466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A4D0102-7857-4A9F-BAB9-B602934EAD43}"/>
                </a:ext>
              </a:extLst>
            </p:cNvPr>
            <p:cNvSpPr/>
            <p:nvPr/>
          </p:nvSpPr>
          <p:spPr>
            <a:xfrm>
              <a:off x="11441484" y="4758745"/>
              <a:ext cx="357918" cy="357918"/>
            </a:xfrm>
            <a:custGeom>
              <a:avLst/>
              <a:gdLst>
                <a:gd name="connsiteX0" fmla="*/ 333429 w 357918"/>
                <a:gd name="connsiteY0" fmla="*/ 97957 h 357918"/>
                <a:gd name="connsiteX1" fmla="*/ 327307 w 357918"/>
                <a:gd name="connsiteY1" fmla="*/ 104550 h 357918"/>
                <a:gd name="connsiteX2" fmla="*/ 318359 w 357918"/>
                <a:gd name="connsiteY2" fmla="*/ 103608 h 357918"/>
                <a:gd name="connsiteX3" fmla="*/ 308469 w 357918"/>
                <a:gd name="connsiteY3" fmla="*/ 102195 h 357918"/>
                <a:gd name="connsiteX4" fmla="*/ 329661 w 357918"/>
                <a:gd name="connsiteY4" fmla="*/ 178959 h 357918"/>
                <a:gd name="connsiteX5" fmla="*/ 178959 w 357918"/>
                <a:gd name="connsiteY5" fmla="*/ 329661 h 357918"/>
                <a:gd name="connsiteX6" fmla="*/ 28257 w 357918"/>
                <a:gd name="connsiteY6" fmla="*/ 178959 h 357918"/>
                <a:gd name="connsiteX7" fmla="*/ 178959 w 357918"/>
                <a:gd name="connsiteY7" fmla="*/ 28257 h 357918"/>
                <a:gd name="connsiteX8" fmla="*/ 255723 w 357918"/>
                <a:gd name="connsiteY8" fmla="*/ 49449 h 357918"/>
                <a:gd name="connsiteX9" fmla="*/ 254781 w 357918"/>
                <a:gd name="connsiteY9" fmla="*/ 40030 h 357918"/>
                <a:gd name="connsiteX10" fmla="*/ 253368 w 357918"/>
                <a:gd name="connsiteY10" fmla="*/ 30611 h 357918"/>
                <a:gd name="connsiteX11" fmla="*/ 259962 w 357918"/>
                <a:gd name="connsiteY11" fmla="*/ 24018 h 357918"/>
                <a:gd name="connsiteX12" fmla="*/ 263258 w 357918"/>
                <a:gd name="connsiteY12" fmla="*/ 20722 h 357918"/>
                <a:gd name="connsiteX13" fmla="*/ 178959 w 357918"/>
                <a:gd name="connsiteY13" fmla="*/ 0 h 357918"/>
                <a:gd name="connsiteX14" fmla="*/ 0 w 357918"/>
                <a:gd name="connsiteY14" fmla="*/ 178959 h 357918"/>
                <a:gd name="connsiteX15" fmla="*/ 178959 w 357918"/>
                <a:gd name="connsiteY15" fmla="*/ 357918 h 357918"/>
                <a:gd name="connsiteX16" fmla="*/ 357918 w 357918"/>
                <a:gd name="connsiteY16" fmla="*/ 178959 h 357918"/>
                <a:gd name="connsiteX17" fmla="*/ 336726 w 357918"/>
                <a:gd name="connsiteY17" fmla="*/ 95131 h 357918"/>
                <a:gd name="connsiteX18" fmla="*/ 333429 w 357918"/>
                <a:gd name="connsiteY18" fmla="*/ 97957 h 35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918" h="357918">
                  <a:moveTo>
                    <a:pt x="333429" y="97957"/>
                  </a:moveTo>
                  <a:lnTo>
                    <a:pt x="327307" y="104550"/>
                  </a:lnTo>
                  <a:lnTo>
                    <a:pt x="318359" y="103608"/>
                  </a:lnTo>
                  <a:lnTo>
                    <a:pt x="308469" y="102195"/>
                  </a:lnTo>
                  <a:cubicBezTo>
                    <a:pt x="321655" y="124800"/>
                    <a:pt x="329661" y="150702"/>
                    <a:pt x="329661" y="178959"/>
                  </a:cubicBezTo>
                  <a:cubicBezTo>
                    <a:pt x="329661" y="261845"/>
                    <a:pt x="261845" y="329661"/>
                    <a:pt x="178959" y="329661"/>
                  </a:cubicBezTo>
                  <a:cubicBezTo>
                    <a:pt x="96073" y="329661"/>
                    <a:pt x="28257" y="261845"/>
                    <a:pt x="28257" y="178959"/>
                  </a:cubicBezTo>
                  <a:cubicBezTo>
                    <a:pt x="28257" y="96073"/>
                    <a:pt x="96073" y="28257"/>
                    <a:pt x="178959" y="28257"/>
                  </a:cubicBezTo>
                  <a:cubicBezTo>
                    <a:pt x="206745" y="28257"/>
                    <a:pt x="233118" y="35792"/>
                    <a:pt x="255723" y="49449"/>
                  </a:cubicBezTo>
                  <a:lnTo>
                    <a:pt x="254781" y="40030"/>
                  </a:lnTo>
                  <a:lnTo>
                    <a:pt x="253368" y="30611"/>
                  </a:lnTo>
                  <a:lnTo>
                    <a:pt x="259962" y="24018"/>
                  </a:lnTo>
                  <a:lnTo>
                    <a:pt x="263258" y="20722"/>
                  </a:lnTo>
                  <a:cubicBezTo>
                    <a:pt x="237827" y="7535"/>
                    <a:pt x="209570" y="0"/>
                    <a:pt x="178959" y="0"/>
                  </a:cubicBezTo>
                  <a:cubicBezTo>
                    <a:pt x="80061" y="0"/>
                    <a:pt x="0" y="80061"/>
                    <a:pt x="0" y="178959"/>
                  </a:cubicBezTo>
                  <a:cubicBezTo>
                    <a:pt x="0" y="277857"/>
                    <a:pt x="80061" y="357918"/>
                    <a:pt x="178959" y="357918"/>
                  </a:cubicBezTo>
                  <a:cubicBezTo>
                    <a:pt x="277857" y="357918"/>
                    <a:pt x="357918" y="277857"/>
                    <a:pt x="357918" y="178959"/>
                  </a:cubicBezTo>
                  <a:cubicBezTo>
                    <a:pt x="357918" y="148348"/>
                    <a:pt x="350383" y="120091"/>
                    <a:pt x="336726" y="95131"/>
                  </a:cubicBezTo>
                  <a:lnTo>
                    <a:pt x="333429" y="97957"/>
                  </a:lnTo>
                  <a:close/>
                </a:path>
              </a:pathLst>
            </a:custGeom>
            <a:grpFill/>
            <a:ln w="466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43CA8D1-7894-435E-9F40-C4BB1B59EFC7}"/>
                </a:ext>
              </a:extLst>
            </p:cNvPr>
            <p:cNvSpPr/>
            <p:nvPr/>
          </p:nvSpPr>
          <p:spPr>
            <a:xfrm>
              <a:off x="11507416" y="4824677"/>
              <a:ext cx="226053" cy="226053"/>
            </a:xfrm>
            <a:custGeom>
              <a:avLst/>
              <a:gdLst>
                <a:gd name="connsiteX0" fmla="*/ 191675 w 226053"/>
                <a:gd name="connsiteY0" fmla="*/ 81003 h 226053"/>
                <a:gd name="connsiteX1" fmla="*/ 197797 w 226053"/>
                <a:gd name="connsiteY1" fmla="*/ 113027 h 226053"/>
                <a:gd name="connsiteX2" fmla="*/ 113027 w 226053"/>
                <a:gd name="connsiteY2" fmla="*/ 197797 h 226053"/>
                <a:gd name="connsiteX3" fmla="*/ 28257 w 226053"/>
                <a:gd name="connsiteY3" fmla="*/ 113027 h 226053"/>
                <a:gd name="connsiteX4" fmla="*/ 113027 w 226053"/>
                <a:gd name="connsiteY4" fmla="*/ 28257 h 226053"/>
                <a:gd name="connsiteX5" fmla="*/ 145051 w 226053"/>
                <a:gd name="connsiteY5" fmla="*/ 34379 h 226053"/>
                <a:gd name="connsiteX6" fmla="*/ 166244 w 226053"/>
                <a:gd name="connsiteY6" fmla="*/ 13186 h 226053"/>
                <a:gd name="connsiteX7" fmla="*/ 113027 w 226053"/>
                <a:gd name="connsiteY7" fmla="*/ 0 h 226053"/>
                <a:gd name="connsiteX8" fmla="*/ 0 w 226053"/>
                <a:gd name="connsiteY8" fmla="*/ 113027 h 226053"/>
                <a:gd name="connsiteX9" fmla="*/ 113027 w 226053"/>
                <a:gd name="connsiteY9" fmla="*/ 226054 h 226053"/>
                <a:gd name="connsiteX10" fmla="*/ 226054 w 226053"/>
                <a:gd name="connsiteY10" fmla="*/ 113027 h 226053"/>
                <a:gd name="connsiteX11" fmla="*/ 212867 w 226053"/>
                <a:gd name="connsiteY11" fmla="*/ 59810 h 226053"/>
                <a:gd name="connsiteX12" fmla="*/ 191675 w 226053"/>
                <a:gd name="connsiteY12" fmla="*/ 81003 h 22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053" h="226053">
                  <a:moveTo>
                    <a:pt x="191675" y="81003"/>
                  </a:moveTo>
                  <a:cubicBezTo>
                    <a:pt x="195913" y="90892"/>
                    <a:pt x="197797" y="101724"/>
                    <a:pt x="197797" y="113027"/>
                  </a:cubicBezTo>
                  <a:cubicBezTo>
                    <a:pt x="197797" y="159650"/>
                    <a:pt x="159650" y="197797"/>
                    <a:pt x="113027" y="197797"/>
                  </a:cubicBezTo>
                  <a:cubicBezTo>
                    <a:pt x="66403" y="197797"/>
                    <a:pt x="28257" y="159650"/>
                    <a:pt x="28257" y="113027"/>
                  </a:cubicBezTo>
                  <a:cubicBezTo>
                    <a:pt x="28257" y="66403"/>
                    <a:pt x="66403" y="28257"/>
                    <a:pt x="113027" y="28257"/>
                  </a:cubicBezTo>
                  <a:cubicBezTo>
                    <a:pt x="124329" y="28257"/>
                    <a:pt x="135161" y="30611"/>
                    <a:pt x="145051" y="34379"/>
                  </a:cubicBezTo>
                  <a:lnTo>
                    <a:pt x="166244" y="13186"/>
                  </a:lnTo>
                  <a:cubicBezTo>
                    <a:pt x="150231" y="4709"/>
                    <a:pt x="132335" y="0"/>
                    <a:pt x="113027" y="0"/>
                  </a:cubicBezTo>
                  <a:cubicBezTo>
                    <a:pt x="50862" y="0"/>
                    <a:pt x="0" y="50862"/>
                    <a:pt x="0" y="113027"/>
                  </a:cubicBezTo>
                  <a:cubicBezTo>
                    <a:pt x="0" y="175191"/>
                    <a:pt x="50862" y="226054"/>
                    <a:pt x="113027" y="226054"/>
                  </a:cubicBezTo>
                  <a:cubicBezTo>
                    <a:pt x="175191" y="226054"/>
                    <a:pt x="226054" y="175191"/>
                    <a:pt x="226054" y="113027"/>
                  </a:cubicBezTo>
                  <a:cubicBezTo>
                    <a:pt x="226054" y="93718"/>
                    <a:pt x="221344" y="75822"/>
                    <a:pt x="212867" y="59810"/>
                  </a:cubicBezTo>
                  <a:lnTo>
                    <a:pt x="191675" y="81003"/>
                  </a:lnTo>
                  <a:close/>
                </a:path>
              </a:pathLst>
            </a:custGeom>
            <a:grpFill/>
            <a:ln w="4663" cap="flat">
              <a:noFill/>
              <a:prstDash val="solid"/>
              <a:miter/>
            </a:ln>
          </p:spPr>
          <p:txBody>
            <a:bodyPr rtlCol="0" anchor="ctr"/>
            <a:lstStyle/>
            <a:p>
              <a:endParaRPr lang="en-US"/>
            </a:p>
          </p:txBody>
        </p:sp>
      </p:grpSp>
      <p:grpSp>
        <p:nvGrpSpPr>
          <p:cNvPr id="11" name="Graphic 27" descr="Database">
            <a:extLst>
              <a:ext uri="{FF2B5EF4-FFF2-40B4-BE49-F238E27FC236}">
                <a16:creationId xmlns:a16="http://schemas.microsoft.com/office/drawing/2014/main" id="{81EA774D-C9F1-425B-B71A-5F3099844C13}"/>
              </a:ext>
            </a:extLst>
          </p:cNvPr>
          <p:cNvGrpSpPr/>
          <p:nvPr/>
        </p:nvGrpSpPr>
        <p:grpSpPr>
          <a:xfrm>
            <a:off x="598610" y="1012494"/>
            <a:ext cx="565190" cy="664074"/>
            <a:chOff x="432628" y="4751681"/>
            <a:chExt cx="263729" cy="357918"/>
          </a:xfrm>
          <a:solidFill>
            <a:schemeClr val="accent4">
              <a:lumMod val="75000"/>
            </a:schemeClr>
          </a:solidFill>
        </p:grpSpPr>
        <p:sp>
          <p:nvSpPr>
            <p:cNvPr id="12" name="Freeform: Shape 11">
              <a:extLst>
                <a:ext uri="{FF2B5EF4-FFF2-40B4-BE49-F238E27FC236}">
                  <a16:creationId xmlns:a16="http://schemas.microsoft.com/office/drawing/2014/main" id="{A80E17AF-65E0-46E6-B5FC-01B3446728D6}"/>
                </a:ext>
              </a:extLst>
            </p:cNvPr>
            <p:cNvSpPr/>
            <p:nvPr/>
          </p:nvSpPr>
          <p:spPr>
            <a:xfrm>
              <a:off x="432628" y="4751681"/>
              <a:ext cx="263729" cy="75351"/>
            </a:xfrm>
            <a:custGeom>
              <a:avLst/>
              <a:gdLst>
                <a:gd name="connsiteX0" fmla="*/ 263729 w 263729"/>
                <a:gd name="connsiteY0" fmla="*/ 37676 h 75351"/>
                <a:gd name="connsiteX1" fmla="*/ 131865 w 263729"/>
                <a:gd name="connsiteY1" fmla="*/ 75351 h 75351"/>
                <a:gd name="connsiteX2" fmla="*/ 0 w 263729"/>
                <a:gd name="connsiteY2" fmla="*/ 37676 h 75351"/>
                <a:gd name="connsiteX3" fmla="*/ 131865 w 263729"/>
                <a:gd name="connsiteY3" fmla="*/ 0 h 75351"/>
                <a:gd name="connsiteX4" fmla="*/ 263729 w 263729"/>
                <a:gd name="connsiteY4" fmla="*/ 37676 h 7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29" h="75351">
                  <a:moveTo>
                    <a:pt x="263729" y="37676"/>
                  </a:moveTo>
                  <a:cubicBezTo>
                    <a:pt x="263729" y="58483"/>
                    <a:pt x="204691" y="75351"/>
                    <a:pt x="131865" y="75351"/>
                  </a:cubicBezTo>
                  <a:cubicBezTo>
                    <a:pt x="59038" y="75351"/>
                    <a:pt x="0" y="58483"/>
                    <a:pt x="0" y="37676"/>
                  </a:cubicBezTo>
                  <a:cubicBezTo>
                    <a:pt x="0" y="16868"/>
                    <a:pt x="59038" y="0"/>
                    <a:pt x="131865" y="0"/>
                  </a:cubicBezTo>
                  <a:cubicBezTo>
                    <a:pt x="204691" y="0"/>
                    <a:pt x="263729" y="16868"/>
                    <a:pt x="263729" y="37676"/>
                  </a:cubicBezTo>
                  <a:close/>
                </a:path>
              </a:pathLst>
            </a:custGeom>
            <a:grpFill/>
            <a:ln w="466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3DF7588-0E93-4F83-B6C6-DD207F13A442}"/>
                </a:ext>
              </a:extLst>
            </p:cNvPr>
            <p:cNvSpPr/>
            <p:nvPr/>
          </p:nvSpPr>
          <p:spPr>
            <a:xfrm>
              <a:off x="432628" y="4808194"/>
              <a:ext cx="263729" cy="113026"/>
            </a:xfrm>
            <a:custGeom>
              <a:avLst/>
              <a:gdLst>
                <a:gd name="connsiteX0" fmla="*/ 226054 w 263729"/>
                <a:gd name="connsiteY0" fmla="*/ 75351 h 113026"/>
                <a:gd name="connsiteX1" fmla="*/ 216635 w 263729"/>
                <a:gd name="connsiteY1" fmla="*/ 65932 h 113026"/>
                <a:gd name="connsiteX2" fmla="*/ 226054 w 263729"/>
                <a:gd name="connsiteY2" fmla="*/ 56513 h 113026"/>
                <a:gd name="connsiteX3" fmla="*/ 235472 w 263729"/>
                <a:gd name="connsiteY3" fmla="*/ 65932 h 113026"/>
                <a:gd name="connsiteX4" fmla="*/ 226054 w 263729"/>
                <a:gd name="connsiteY4" fmla="*/ 75351 h 113026"/>
                <a:gd name="connsiteX5" fmla="*/ 131865 w 263729"/>
                <a:gd name="connsiteY5" fmla="*/ 37676 h 113026"/>
                <a:gd name="connsiteX6" fmla="*/ 0 w 263729"/>
                <a:gd name="connsiteY6" fmla="*/ 0 h 113026"/>
                <a:gd name="connsiteX7" fmla="*/ 0 w 263729"/>
                <a:gd name="connsiteY7" fmla="*/ 75351 h 113026"/>
                <a:gd name="connsiteX8" fmla="*/ 131865 w 263729"/>
                <a:gd name="connsiteY8" fmla="*/ 113027 h 113026"/>
                <a:gd name="connsiteX9" fmla="*/ 263729 w 263729"/>
                <a:gd name="connsiteY9" fmla="*/ 75351 h 113026"/>
                <a:gd name="connsiteX10" fmla="*/ 263729 w 263729"/>
                <a:gd name="connsiteY10" fmla="*/ 0 h 113026"/>
                <a:gd name="connsiteX11" fmla="*/ 131865 w 263729"/>
                <a:gd name="connsiteY11" fmla="*/ 37676 h 11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729" h="113026">
                  <a:moveTo>
                    <a:pt x="226054" y="75351"/>
                  </a:moveTo>
                  <a:cubicBezTo>
                    <a:pt x="220402" y="75351"/>
                    <a:pt x="216635" y="71584"/>
                    <a:pt x="216635" y="65932"/>
                  </a:cubicBezTo>
                  <a:cubicBezTo>
                    <a:pt x="216635" y="60281"/>
                    <a:pt x="220402" y="56513"/>
                    <a:pt x="226054" y="56513"/>
                  </a:cubicBezTo>
                  <a:cubicBezTo>
                    <a:pt x="231705" y="56513"/>
                    <a:pt x="235472" y="60281"/>
                    <a:pt x="235472" y="65932"/>
                  </a:cubicBezTo>
                  <a:cubicBezTo>
                    <a:pt x="235472" y="71584"/>
                    <a:pt x="231705" y="75351"/>
                    <a:pt x="226054" y="75351"/>
                  </a:cubicBezTo>
                  <a:close/>
                  <a:moveTo>
                    <a:pt x="131865" y="37676"/>
                  </a:moveTo>
                  <a:cubicBezTo>
                    <a:pt x="59339" y="37676"/>
                    <a:pt x="0" y="20722"/>
                    <a:pt x="0" y="0"/>
                  </a:cubicBezTo>
                  <a:lnTo>
                    <a:pt x="0" y="75351"/>
                  </a:lnTo>
                  <a:cubicBezTo>
                    <a:pt x="0" y="96073"/>
                    <a:pt x="59339" y="113027"/>
                    <a:pt x="131865" y="113027"/>
                  </a:cubicBezTo>
                  <a:cubicBezTo>
                    <a:pt x="204390" y="113027"/>
                    <a:pt x="263729" y="96073"/>
                    <a:pt x="263729" y="75351"/>
                  </a:cubicBezTo>
                  <a:lnTo>
                    <a:pt x="263729" y="0"/>
                  </a:lnTo>
                  <a:cubicBezTo>
                    <a:pt x="263729" y="20722"/>
                    <a:pt x="204390" y="37676"/>
                    <a:pt x="131865" y="37676"/>
                  </a:cubicBezTo>
                  <a:close/>
                </a:path>
              </a:pathLst>
            </a:custGeom>
            <a:grpFill/>
            <a:ln w="466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63B1B60-CCBB-48CD-8571-8D1113D44579}"/>
                </a:ext>
              </a:extLst>
            </p:cNvPr>
            <p:cNvSpPr/>
            <p:nvPr/>
          </p:nvSpPr>
          <p:spPr>
            <a:xfrm>
              <a:off x="432628" y="4902383"/>
              <a:ext cx="263729" cy="113026"/>
            </a:xfrm>
            <a:custGeom>
              <a:avLst/>
              <a:gdLst>
                <a:gd name="connsiteX0" fmla="*/ 226054 w 263729"/>
                <a:gd name="connsiteY0" fmla="*/ 75351 h 113026"/>
                <a:gd name="connsiteX1" fmla="*/ 216635 w 263729"/>
                <a:gd name="connsiteY1" fmla="*/ 65932 h 113026"/>
                <a:gd name="connsiteX2" fmla="*/ 226054 w 263729"/>
                <a:gd name="connsiteY2" fmla="*/ 56513 h 113026"/>
                <a:gd name="connsiteX3" fmla="*/ 235472 w 263729"/>
                <a:gd name="connsiteY3" fmla="*/ 65932 h 113026"/>
                <a:gd name="connsiteX4" fmla="*/ 226054 w 263729"/>
                <a:gd name="connsiteY4" fmla="*/ 75351 h 113026"/>
                <a:gd name="connsiteX5" fmla="*/ 131865 w 263729"/>
                <a:gd name="connsiteY5" fmla="*/ 37676 h 113026"/>
                <a:gd name="connsiteX6" fmla="*/ 0 w 263729"/>
                <a:gd name="connsiteY6" fmla="*/ 0 h 113026"/>
                <a:gd name="connsiteX7" fmla="*/ 0 w 263729"/>
                <a:gd name="connsiteY7" fmla="*/ 75351 h 113026"/>
                <a:gd name="connsiteX8" fmla="*/ 131865 w 263729"/>
                <a:gd name="connsiteY8" fmla="*/ 113027 h 113026"/>
                <a:gd name="connsiteX9" fmla="*/ 263729 w 263729"/>
                <a:gd name="connsiteY9" fmla="*/ 75351 h 113026"/>
                <a:gd name="connsiteX10" fmla="*/ 263729 w 263729"/>
                <a:gd name="connsiteY10" fmla="*/ 0 h 113026"/>
                <a:gd name="connsiteX11" fmla="*/ 131865 w 263729"/>
                <a:gd name="connsiteY11" fmla="*/ 37676 h 11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729" h="113026">
                  <a:moveTo>
                    <a:pt x="226054" y="75351"/>
                  </a:moveTo>
                  <a:cubicBezTo>
                    <a:pt x="220402" y="75351"/>
                    <a:pt x="216635" y="71584"/>
                    <a:pt x="216635" y="65932"/>
                  </a:cubicBezTo>
                  <a:cubicBezTo>
                    <a:pt x="216635" y="60281"/>
                    <a:pt x="220402" y="56513"/>
                    <a:pt x="226054" y="56513"/>
                  </a:cubicBezTo>
                  <a:cubicBezTo>
                    <a:pt x="231705" y="56513"/>
                    <a:pt x="235472" y="60281"/>
                    <a:pt x="235472" y="65932"/>
                  </a:cubicBezTo>
                  <a:cubicBezTo>
                    <a:pt x="235472" y="71584"/>
                    <a:pt x="231705" y="75351"/>
                    <a:pt x="226054" y="75351"/>
                  </a:cubicBezTo>
                  <a:close/>
                  <a:moveTo>
                    <a:pt x="131865" y="37676"/>
                  </a:moveTo>
                  <a:cubicBezTo>
                    <a:pt x="59339" y="37676"/>
                    <a:pt x="0" y="20722"/>
                    <a:pt x="0" y="0"/>
                  </a:cubicBezTo>
                  <a:lnTo>
                    <a:pt x="0" y="75351"/>
                  </a:lnTo>
                  <a:cubicBezTo>
                    <a:pt x="0" y="96073"/>
                    <a:pt x="59339" y="113027"/>
                    <a:pt x="131865" y="113027"/>
                  </a:cubicBezTo>
                  <a:cubicBezTo>
                    <a:pt x="204390" y="113027"/>
                    <a:pt x="263729" y="96073"/>
                    <a:pt x="263729" y="75351"/>
                  </a:cubicBezTo>
                  <a:lnTo>
                    <a:pt x="263729" y="0"/>
                  </a:lnTo>
                  <a:cubicBezTo>
                    <a:pt x="263729" y="20722"/>
                    <a:pt x="204390" y="37676"/>
                    <a:pt x="131865" y="37676"/>
                  </a:cubicBezTo>
                  <a:close/>
                </a:path>
              </a:pathLst>
            </a:custGeom>
            <a:grpFill/>
            <a:ln w="466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D3D6985-70CB-4203-9C41-AE26AADA75B2}"/>
                </a:ext>
              </a:extLst>
            </p:cNvPr>
            <p:cNvSpPr/>
            <p:nvPr/>
          </p:nvSpPr>
          <p:spPr>
            <a:xfrm>
              <a:off x="432628" y="4996572"/>
              <a:ext cx="263729" cy="113026"/>
            </a:xfrm>
            <a:custGeom>
              <a:avLst/>
              <a:gdLst>
                <a:gd name="connsiteX0" fmla="*/ 226054 w 263729"/>
                <a:gd name="connsiteY0" fmla="*/ 75351 h 113026"/>
                <a:gd name="connsiteX1" fmla="*/ 216635 w 263729"/>
                <a:gd name="connsiteY1" fmla="*/ 65932 h 113026"/>
                <a:gd name="connsiteX2" fmla="*/ 226054 w 263729"/>
                <a:gd name="connsiteY2" fmla="*/ 56513 h 113026"/>
                <a:gd name="connsiteX3" fmla="*/ 235472 w 263729"/>
                <a:gd name="connsiteY3" fmla="*/ 65932 h 113026"/>
                <a:gd name="connsiteX4" fmla="*/ 226054 w 263729"/>
                <a:gd name="connsiteY4" fmla="*/ 75351 h 113026"/>
                <a:gd name="connsiteX5" fmla="*/ 131865 w 263729"/>
                <a:gd name="connsiteY5" fmla="*/ 37676 h 113026"/>
                <a:gd name="connsiteX6" fmla="*/ 0 w 263729"/>
                <a:gd name="connsiteY6" fmla="*/ 0 h 113026"/>
                <a:gd name="connsiteX7" fmla="*/ 0 w 263729"/>
                <a:gd name="connsiteY7" fmla="*/ 75351 h 113026"/>
                <a:gd name="connsiteX8" fmla="*/ 131865 w 263729"/>
                <a:gd name="connsiteY8" fmla="*/ 113027 h 113026"/>
                <a:gd name="connsiteX9" fmla="*/ 263729 w 263729"/>
                <a:gd name="connsiteY9" fmla="*/ 75351 h 113026"/>
                <a:gd name="connsiteX10" fmla="*/ 263729 w 263729"/>
                <a:gd name="connsiteY10" fmla="*/ 0 h 113026"/>
                <a:gd name="connsiteX11" fmla="*/ 131865 w 263729"/>
                <a:gd name="connsiteY11" fmla="*/ 37676 h 11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729" h="113026">
                  <a:moveTo>
                    <a:pt x="226054" y="75351"/>
                  </a:moveTo>
                  <a:cubicBezTo>
                    <a:pt x="220402" y="75351"/>
                    <a:pt x="216635" y="71584"/>
                    <a:pt x="216635" y="65932"/>
                  </a:cubicBezTo>
                  <a:cubicBezTo>
                    <a:pt x="216635" y="60281"/>
                    <a:pt x="220402" y="56513"/>
                    <a:pt x="226054" y="56513"/>
                  </a:cubicBezTo>
                  <a:cubicBezTo>
                    <a:pt x="231705" y="56513"/>
                    <a:pt x="235472" y="60281"/>
                    <a:pt x="235472" y="65932"/>
                  </a:cubicBezTo>
                  <a:cubicBezTo>
                    <a:pt x="235472" y="71584"/>
                    <a:pt x="231705" y="75351"/>
                    <a:pt x="226054" y="75351"/>
                  </a:cubicBezTo>
                  <a:close/>
                  <a:moveTo>
                    <a:pt x="131865" y="37676"/>
                  </a:moveTo>
                  <a:cubicBezTo>
                    <a:pt x="59339" y="37676"/>
                    <a:pt x="0" y="20722"/>
                    <a:pt x="0" y="0"/>
                  </a:cubicBezTo>
                  <a:lnTo>
                    <a:pt x="0" y="75351"/>
                  </a:lnTo>
                  <a:cubicBezTo>
                    <a:pt x="0" y="96073"/>
                    <a:pt x="59339" y="113027"/>
                    <a:pt x="131865" y="113027"/>
                  </a:cubicBezTo>
                  <a:cubicBezTo>
                    <a:pt x="204390" y="113027"/>
                    <a:pt x="263729" y="96073"/>
                    <a:pt x="263729" y="75351"/>
                  </a:cubicBezTo>
                  <a:lnTo>
                    <a:pt x="263729" y="0"/>
                  </a:lnTo>
                  <a:cubicBezTo>
                    <a:pt x="263729" y="20722"/>
                    <a:pt x="204390" y="37676"/>
                    <a:pt x="131865" y="37676"/>
                  </a:cubicBezTo>
                  <a:close/>
                </a:path>
              </a:pathLst>
            </a:custGeom>
            <a:grpFill/>
            <a:ln w="4663" cap="flat">
              <a:noFill/>
              <a:prstDash val="solid"/>
              <a:miter/>
            </a:ln>
          </p:spPr>
          <p:txBody>
            <a:bodyPr rtlCol="0" anchor="ctr"/>
            <a:lstStyle/>
            <a:p>
              <a:endParaRPr lang="en-US"/>
            </a:p>
          </p:txBody>
        </p:sp>
      </p:grpSp>
      <p:sp>
        <p:nvSpPr>
          <p:cNvPr id="79" name="Shape">
            <a:extLst>
              <a:ext uri="{FF2B5EF4-FFF2-40B4-BE49-F238E27FC236}">
                <a16:creationId xmlns:a16="http://schemas.microsoft.com/office/drawing/2014/main" id="{7FC5C879-738A-43BE-A5D9-3B2DEB6C0620}"/>
              </a:ext>
            </a:extLst>
          </p:cNvPr>
          <p:cNvSpPr/>
          <p:nvPr/>
        </p:nvSpPr>
        <p:spPr>
          <a:xfrm>
            <a:off x="3598688" y="2381361"/>
            <a:ext cx="4992512" cy="2991274"/>
          </a:xfrm>
          <a:custGeom>
            <a:avLst/>
            <a:gdLst/>
            <a:ahLst/>
            <a:cxnLst>
              <a:cxn ang="0">
                <a:pos x="wd2" y="hd2"/>
              </a:cxn>
              <a:cxn ang="5400000">
                <a:pos x="wd2" y="hd2"/>
              </a:cxn>
              <a:cxn ang="10800000">
                <a:pos x="wd2" y="hd2"/>
              </a:cxn>
              <a:cxn ang="16200000">
                <a:pos x="wd2" y="hd2"/>
              </a:cxn>
            </a:cxnLst>
            <a:rect l="0" t="0" r="r" b="b"/>
            <a:pathLst>
              <a:path w="21600" h="21600" extrusionOk="0">
                <a:moveTo>
                  <a:pt x="18223" y="21600"/>
                </a:moveTo>
                <a:lnTo>
                  <a:pt x="21600" y="21600"/>
                </a:lnTo>
                <a:cubicBezTo>
                  <a:pt x="21600" y="20882"/>
                  <a:pt x="21271" y="20256"/>
                  <a:pt x="20776" y="19920"/>
                </a:cubicBezTo>
                <a:lnTo>
                  <a:pt x="20776" y="1436"/>
                </a:lnTo>
                <a:cubicBezTo>
                  <a:pt x="20776" y="642"/>
                  <a:pt x="20392" y="0"/>
                  <a:pt x="19916" y="0"/>
                </a:cubicBezTo>
                <a:cubicBezTo>
                  <a:pt x="19440" y="0"/>
                  <a:pt x="19056" y="642"/>
                  <a:pt x="19056" y="1436"/>
                </a:cubicBezTo>
                <a:lnTo>
                  <a:pt x="19056" y="16956"/>
                </a:lnTo>
                <a:lnTo>
                  <a:pt x="2544" y="16956"/>
                </a:lnTo>
                <a:lnTo>
                  <a:pt x="2544" y="1436"/>
                </a:lnTo>
                <a:cubicBezTo>
                  <a:pt x="2544" y="642"/>
                  <a:pt x="2160" y="0"/>
                  <a:pt x="1684" y="0"/>
                </a:cubicBezTo>
                <a:cubicBezTo>
                  <a:pt x="1208" y="0"/>
                  <a:pt x="824" y="642"/>
                  <a:pt x="824" y="1436"/>
                </a:cubicBezTo>
                <a:lnTo>
                  <a:pt x="824" y="19920"/>
                </a:lnTo>
                <a:cubicBezTo>
                  <a:pt x="329" y="20256"/>
                  <a:pt x="0" y="20882"/>
                  <a:pt x="0" y="21600"/>
                </a:cubicBezTo>
                <a:lnTo>
                  <a:pt x="3377" y="21600"/>
                </a:lnTo>
                <a:cubicBezTo>
                  <a:pt x="3377" y="20882"/>
                  <a:pt x="3048" y="20256"/>
                  <a:pt x="2554" y="19920"/>
                </a:cubicBezTo>
                <a:lnTo>
                  <a:pt x="2554" y="17674"/>
                </a:lnTo>
                <a:lnTo>
                  <a:pt x="19065" y="17674"/>
                </a:lnTo>
                <a:lnTo>
                  <a:pt x="19065" y="19920"/>
                </a:lnTo>
                <a:cubicBezTo>
                  <a:pt x="18552" y="20256"/>
                  <a:pt x="18223" y="20882"/>
                  <a:pt x="18223" y="21600"/>
                </a:cubicBezTo>
                <a:close/>
              </a:path>
            </a:pathLst>
          </a:custGeom>
          <a:solidFill>
            <a:schemeClr val="tx1">
              <a:lumMod val="50000"/>
              <a:lumOff val="50000"/>
            </a:schemeClr>
          </a:solidFill>
          <a:ln w="12700">
            <a:miter lim="400000"/>
          </a:ln>
        </p:spPr>
        <p:txBody>
          <a:bodyPr lIns="38100" tIns="38100" rIns="38100" bIns="38100" anchor="ctr"/>
          <a:lstStyle/>
          <a:p>
            <a:pPr>
              <a:defRPr sz="3000">
                <a:solidFill>
                  <a:srgbClr val="FFFFFF"/>
                </a:solidFill>
              </a:defRPr>
            </a:pPr>
            <a:endParaRPr sz="2800"/>
          </a:p>
        </p:txBody>
      </p:sp>
      <p:sp>
        <p:nvSpPr>
          <p:cNvPr id="80" name="Rectangle">
            <a:extLst>
              <a:ext uri="{FF2B5EF4-FFF2-40B4-BE49-F238E27FC236}">
                <a16:creationId xmlns:a16="http://schemas.microsoft.com/office/drawing/2014/main" id="{5EEC2F5C-1F09-4544-A352-69CFD42BF62C}"/>
              </a:ext>
            </a:extLst>
          </p:cNvPr>
          <p:cNvSpPr/>
          <p:nvPr/>
        </p:nvSpPr>
        <p:spPr>
          <a:xfrm>
            <a:off x="3046476" y="2910965"/>
            <a:ext cx="6099048" cy="1426464"/>
          </a:xfrm>
          <a:prstGeom prst="rect">
            <a:avLst/>
          </a:prstGeom>
          <a:solidFill>
            <a:srgbClr val="FFCC00"/>
          </a:solidFill>
          <a:ln w="12700">
            <a:miter lim="400000"/>
          </a:ln>
        </p:spPr>
        <p:txBody>
          <a:bodyPr lIns="38100" tIns="38100" rIns="38100" bIns="38100" anchor="ctr"/>
          <a:lstStyle/>
          <a:p>
            <a:pPr>
              <a:defRPr sz="3000">
                <a:solidFill>
                  <a:srgbClr val="FFFFFF"/>
                </a:solidFill>
              </a:defRPr>
            </a:pPr>
            <a:endParaRPr sz="2800" dirty="0"/>
          </a:p>
        </p:txBody>
      </p:sp>
      <p:sp>
        <p:nvSpPr>
          <p:cNvPr id="81" name="Freeform: Shape 80">
            <a:extLst>
              <a:ext uri="{FF2B5EF4-FFF2-40B4-BE49-F238E27FC236}">
                <a16:creationId xmlns:a16="http://schemas.microsoft.com/office/drawing/2014/main" id="{C091FC8C-EBBC-4F85-820C-A588D42609ED}"/>
              </a:ext>
            </a:extLst>
          </p:cNvPr>
          <p:cNvSpPr/>
          <p:nvPr/>
        </p:nvSpPr>
        <p:spPr>
          <a:xfrm>
            <a:off x="3048664" y="2910965"/>
            <a:ext cx="6096860" cy="1426464"/>
          </a:xfrm>
          <a:custGeom>
            <a:avLst/>
            <a:gdLst>
              <a:gd name="connsiteX0" fmla="*/ 6096860 w 6096860"/>
              <a:gd name="connsiteY0" fmla="*/ 70644 h 1426464"/>
              <a:gd name="connsiteX1" fmla="*/ 6096860 w 6096860"/>
              <a:gd name="connsiteY1" fmla="*/ 715838 h 1426464"/>
              <a:gd name="connsiteX2" fmla="*/ 5616364 w 6096860"/>
              <a:gd name="connsiteY2" fmla="*/ 1426464 h 1426464"/>
              <a:gd name="connsiteX3" fmla="*/ 5182331 w 6096860"/>
              <a:gd name="connsiteY3" fmla="*/ 1426464 h 1426464"/>
              <a:gd name="connsiteX4" fmla="*/ 5183848 w 6096860"/>
              <a:gd name="connsiteY4" fmla="*/ 0 h 1426464"/>
              <a:gd name="connsiteX5" fmla="*/ 5617863 w 6096860"/>
              <a:gd name="connsiteY5" fmla="*/ 0 h 1426464"/>
              <a:gd name="connsiteX6" fmla="*/ 4656942 w 6096860"/>
              <a:gd name="connsiteY6" fmla="*/ 1426464 h 1426464"/>
              <a:gd name="connsiteX7" fmla="*/ 4220872 w 6096860"/>
              <a:gd name="connsiteY7" fmla="*/ 1426464 h 1426464"/>
              <a:gd name="connsiteX8" fmla="*/ 4229131 w 6096860"/>
              <a:gd name="connsiteY8" fmla="*/ 0 h 1426464"/>
              <a:gd name="connsiteX9" fmla="*/ 4665190 w 6096860"/>
              <a:gd name="connsiteY9" fmla="*/ 0 h 1426464"/>
              <a:gd name="connsiteX10" fmla="*/ 3702214 w 6096860"/>
              <a:gd name="connsiteY10" fmla="*/ 1426464 h 1426464"/>
              <a:gd name="connsiteX11" fmla="*/ 3268210 w 6096860"/>
              <a:gd name="connsiteY11" fmla="*/ 1426464 h 1426464"/>
              <a:gd name="connsiteX12" fmla="*/ 3297655 w 6096860"/>
              <a:gd name="connsiteY12" fmla="*/ 0 h 1426464"/>
              <a:gd name="connsiteX13" fmla="*/ 3733715 w 6096860"/>
              <a:gd name="connsiteY13" fmla="*/ 0 h 1426464"/>
              <a:gd name="connsiteX14" fmla="*/ 2770738 w 6096860"/>
              <a:gd name="connsiteY14" fmla="*/ 1426464 h 1426464"/>
              <a:gd name="connsiteX15" fmla="*/ 2336735 w 6096860"/>
              <a:gd name="connsiteY15" fmla="*/ 1426464 h 1426464"/>
              <a:gd name="connsiteX16" fmla="*/ 2347083 w 6096860"/>
              <a:gd name="connsiteY16" fmla="*/ 0 h 1426464"/>
              <a:gd name="connsiteX17" fmla="*/ 2781098 w 6096860"/>
              <a:gd name="connsiteY17" fmla="*/ 0 h 1426464"/>
              <a:gd name="connsiteX18" fmla="*/ 1820177 w 6096860"/>
              <a:gd name="connsiteY18" fmla="*/ 1426464 h 1426464"/>
              <a:gd name="connsiteX19" fmla="*/ 1384106 w 6096860"/>
              <a:gd name="connsiteY19" fmla="*/ 1426464 h 1426464"/>
              <a:gd name="connsiteX20" fmla="*/ 1413510 w 6096860"/>
              <a:gd name="connsiteY20" fmla="*/ 0 h 1426464"/>
              <a:gd name="connsiteX21" fmla="*/ 1847503 w 6096860"/>
              <a:gd name="connsiteY21" fmla="*/ 0 h 1426464"/>
              <a:gd name="connsiteX22" fmla="*/ 886609 w 6096860"/>
              <a:gd name="connsiteY22" fmla="*/ 1426464 h 1426464"/>
              <a:gd name="connsiteX23" fmla="*/ 452616 w 6096860"/>
              <a:gd name="connsiteY23" fmla="*/ 1426464 h 1426464"/>
              <a:gd name="connsiteX24" fmla="*/ 462972 w 6096860"/>
              <a:gd name="connsiteY24" fmla="*/ 0 h 1426464"/>
              <a:gd name="connsiteX25" fmla="*/ 899063 w 6096860"/>
              <a:gd name="connsiteY25" fmla="*/ 0 h 1426464"/>
              <a:gd name="connsiteX26" fmla="*/ 0 w 6096860"/>
              <a:gd name="connsiteY26" fmla="*/ 1331606 h 1426464"/>
              <a:gd name="connsiteX27" fmla="*/ 0 w 6096860"/>
              <a:gd name="connsiteY27" fmla="*/ 686440 h 14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96860" h="1426464">
                <a:moveTo>
                  <a:pt x="6096860" y="70644"/>
                </a:moveTo>
                <a:lnTo>
                  <a:pt x="6096860" y="715838"/>
                </a:lnTo>
                <a:lnTo>
                  <a:pt x="5616364" y="1426464"/>
                </a:lnTo>
                <a:lnTo>
                  <a:pt x="5182331" y="1426464"/>
                </a:lnTo>
                <a:close/>
                <a:moveTo>
                  <a:pt x="5183848" y="0"/>
                </a:moveTo>
                <a:lnTo>
                  <a:pt x="5617863" y="0"/>
                </a:lnTo>
                <a:lnTo>
                  <a:pt x="4656942" y="1426464"/>
                </a:lnTo>
                <a:lnTo>
                  <a:pt x="4220872" y="1426464"/>
                </a:lnTo>
                <a:close/>
                <a:moveTo>
                  <a:pt x="4229131" y="0"/>
                </a:moveTo>
                <a:lnTo>
                  <a:pt x="4665190" y="0"/>
                </a:lnTo>
                <a:lnTo>
                  <a:pt x="3702214" y="1426464"/>
                </a:lnTo>
                <a:lnTo>
                  <a:pt x="3268210" y="1426464"/>
                </a:lnTo>
                <a:close/>
                <a:moveTo>
                  <a:pt x="3297655" y="0"/>
                </a:moveTo>
                <a:lnTo>
                  <a:pt x="3733715" y="0"/>
                </a:lnTo>
                <a:lnTo>
                  <a:pt x="2770738" y="1426464"/>
                </a:lnTo>
                <a:lnTo>
                  <a:pt x="2336735" y="1426464"/>
                </a:lnTo>
                <a:close/>
                <a:moveTo>
                  <a:pt x="2347083" y="0"/>
                </a:moveTo>
                <a:lnTo>
                  <a:pt x="2781098" y="0"/>
                </a:lnTo>
                <a:lnTo>
                  <a:pt x="1820177" y="1426464"/>
                </a:lnTo>
                <a:lnTo>
                  <a:pt x="1384106" y="1426464"/>
                </a:lnTo>
                <a:close/>
                <a:moveTo>
                  <a:pt x="1413510" y="0"/>
                </a:moveTo>
                <a:lnTo>
                  <a:pt x="1847503" y="0"/>
                </a:lnTo>
                <a:lnTo>
                  <a:pt x="886609" y="1426464"/>
                </a:lnTo>
                <a:lnTo>
                  <a:pt x="452616" y="1426464"/>
                </a:lnTo>
                <a:close/>
                <a:moveTo>
                  <a:pt x="462972" y="0"/>
                </a:moveTo>
                <a:lnTo>
                  <a:pt x="899063" y="0"/>
                </a:lnTo>
                <a:lnTo>
                  <a:pt x="0" y="1331606"/>
                </a:lnTo>
                <a:lnTo>
                  <a:pt x="0" y="686440"/>
                </a:lnTo>
                <a:close/>
              </a:path>
            </a:pathLst>
          </a:custGeom>
          <a:solidFill>
            <a:schemeClr val="bg1"/>
          </a:solidFill>
          <a:ln w="12700">
            <a:miter lim="400000"/>
          </a:ln>
        </p:spPr>
        <p:txBody>
          <a:bodyPr wrap="square" lIns="38100" tIns="38100" rIns="38100" bIns="38100" anchor="ctr">
            <a:noAutofit/>
          </a:bodyPr>
          <a:lstStyle/>
          <a:p>
            <a:pPr>
              <a:defRPr sz="3000">
                <a:solidFill>
                  <a:srgbClr val="FFFFFF"/>
                </a:solidFill>
              </a:defRPr>
            </a:pPr>
            <a:endParaRPr sz="2800" dirty="0"/>
          </a:p>
        </p:txBody>
      </p:sp>
      <p:grpSp>
        <p:nvGrpSpPr>
          <p:cNvPr id="82" name="Group 81">
            <a:extLst>
              <a:ext uri="{FF2B5EF4-FFF2-40B4-BE49-F238E27FC236}">
                <a16:creationId xmlns:a16="http://schemas.microsoft.com/office/drawing/2014/main" id="{1421808A-118B-4DE8-8A20-5B8E3FE2CE39}"/>
              </a:ext>
            </a:extLst>
          </p:cNvPr>
          <p:cNvGrpSpPr/>
          <p:nvPr/>
        </p:nvGrpSpPr>
        <p:grpSpPr>
          <a:xfrm>
            <a:off x="3471758" y="3185237"/>
            <a:ext cx="931866" cy="852534"/>
            <a:chOff x="3471758" y="2835987"/>
            <a:chExt cx="931866" cy="852534"/>
          </a:xfrm>
        </p:grpSpPr>
        <p:sp>
          <p:nvSpPr>
            <p:cNvPr id="83" name="Shape">
              <a:extLst>
                <a:ext uri="{FF2B5EF4-FFF2-40B4-BE49-F238E27FC236}">
                  <a16:creationId xmlns:a16="http://schemas.microsoft.com/office/drawing/2014/main" id="{DB51B502-C5AA-49C5-A359-D7B53CE9F0B2}"/>
                </a:ext>
              </a:extLst>
            </p:cNvPr>
            <p:cNvSpPr/>
            <p:nvPr/>
          </p:nvSpPr>
          <p:spPr>
            <a:xfrm>
              <a:off x="3471758" y="2835987"/>
              <a:ext cx="931866" cy="852534"/>
            </a:xfrm>
            <a:custGeom>
              <a:avLst/>
              <a:gdLst/>
              <a:ahLst/>
              <a:cxnLst>
                <a:cxn ang="0">
                  <a:pos x="wd2" y="hd2"/>
                </a:cxn>
                <a:cxn ang="5400000">
                  <a:pos x="wd2" y="hd2"/>
                </a:cxn>
                <a:cxn ang="10800000">
                  <a:pos x="wd2" y="hd2"/>
                </a:cxn>
                <a:cxn ang="16200000">
                  <a:pos x="wd2" y="hd2"/>
                </a:cxn>
              </a:cxnLst>
              <a:rect l="0" t="0" r="r" b="b"/>
              <a:pathLst>
                <a:path w="21238" h="21600" extrusionOk="0">
                  <a:moveTo>
                    <a:pt x="20696" y="15007"/>
                  </a:moveTo>
                  <a:lnTo>
                    <a:pt x="14042" y="2198"/>
                  </a:lnTo>
                  <a:cubicBezTo>
                    <a:pt x="13319" y="804"/>
                    <a:pt x="12065" y="0"/>
                    <a:pt x="10619" y="0"/>
                  </a:cubicBezTo>
                  <a:cubicBezTo>
                    <a:pt x="9173" y="0"/>
                    <a:pt x="7919" y="804"/>
                    <a:pt x="7196" y="2198"/>
                  </a:cubicBezTo>
                  <a:lnTo>
                    <a:pt x="542" y="15007"/>
                  </a:lnTo>
                  <a:cubicBezTo>
                    <a:pt x="-181" y="16401"/>
                    <a:pt x="-181" y="18009"/>
                    <a:pt x="542" y="19402"/>
                  </a:cubicBezTo>
                  <a:cubicBezTo>
                    <a:pt x="1265" y="20796"/>
                    <a:pt x="2519" y="21600"/>
                    <a:pt x="3965" y="21600"/>
                  </a:cubicBezTo>
                  <a:lnTo>
                    <a:pt x="17273" y="21600"/>
                  </a:lnTo>
                  <a:cubicBezTo>
                    <a:pt x="18719" y="21600"/>
                    <a:pt x="19973" y="20796"/>
                    <a:pt x="20696" y="19402"/>
                  </a:cubicBezTo>
                  <a:cubicBezTo>
                    <a:pt x="21419" y="18063"/>
                    <a:pt x="21419" y="16401"/>
                    <a:pt x="20696" y="15007"/>
                  </a:cubicBezTo>
                  <a:close/>
                </a:path>
              </a:pathLst>
            </a:custGeom>
            <a:solidFill>
              <a:srgbClr val="F1F1F2"/>
            </a:solidFill>
            <a:ln w="12700">
              <a:miter lim="400000"/>
            </a:ln>
          </p:spPr>
          <p:txBody>
            <a:bodyPr lIns="38100" tIns="38100" rIns="38100" bIns="38100" anchor="ctr"/>
            <a:lstStyle/>
            <a:p>
              <a:pPr>
                <a:defRPr sz="3000">
                  <a:solidFill>
                    <a:srgbClr val="FFFFFF"/>
                  </a:solidFill>
                </a:defRPr>
              </a:pPr>
              <a:endParaRPr sz="2800"/>
            </a:p>
          </p:txBody>
        </p:sp>
        <p:sp>
          <p:nvSpPr>
            <p:cNvPr id="84" name="Shape">
              <a:extLst>
                <a:ext uri="{FF2B5EF4-FFF2-40B4-BE49-F238E27FC236}">
                  <a16:creationId xmlns:a16="http://schemas.microsoft.com/office/drawing/2014/main" id="{F5A7D2E0-BF3F-4A52-9250-68662B46F630}"/>
                </a:ext>
              </a:extLst>
            </p:cNvPr>
            <p:cNvSpPr/>
            <p:nvPr/>
          </p:nvSpPr>
          <p:spPr>
            <a:xfrm>
              <a:off x="3514067" y="2867430"/>
              <a:ext cx="858188" cy="781141"/>
            </a:xfrm>
            <a:custGeom>
              <a:avLst/>
              <a:gdLst/>
              <a:ahLst/>
              <a:cxnLst>
                <a:cxn ang="0">
                  <a:pos x="wd2" y="hd2"/>
                </a:cxn>
                <a:cxn ang="5400000">
                  <a:pos x="wd2" y="hd2"/>
                </a:cxn>
                <a:cxn ang="10800000">
                  <a:pos x="wd2" y="hd2"/>
                </a:cxn>
                <a:cxn ang="16200000">
                  <a:pos x="wd2" y="hd2"/>
                </a:cxn>
              </a:cxnLst>
              <a:rect l="0" t="0" r="r" b="b"/>
              <a:pathLst>
                <a:path w="20006" h="20989" extrusionOk="0">
                  <a:moveTo>
                    <a:pt x="19570" y="15475"/>
                  </a:moveTo>
                  <a:lnTo>
                    <a:pt x="16167" y="8654"/>
                  </a:lnTo>
                  <a:lnTo>
                    <a:pt x="12765" y="1833"/>
                  </a:lnTo>
                  <a:cubicBezTo>
                    <a:pt x="11532" y="-611"/>
                    <a:pt x="8474" y="-611"/>
                    <a:pt x="7241" y="1833"/>
                  </a:cubicBezTo>
                  <a:lnTo>
                    <a:pt x="3839" y="8654"/>
                  </a:lnTo>
                  <a:lnTo>
                    <a:pt x="436" y="15475"/>
                  </a:lnTo>
                  <a:cubicBezTo>
                    <a:pt x="-797" y="17920"/>
                    <a:pt x="732" y="20989"/>
                    <a:pt x="3198" y="20989"/>
                  </a:cubicBezTo>
                  <a:lnTo>
                    <a:pt x="10003" y="20989"/>
                  </a:lnTo>
                  <a:lnTo>
                    <a:pt x="16808" y="20989"/>
                  </a:lnTo>
                  <a:cubicBezTo>
                    <a:pt x="19274" y="20989"/>
                    <a:pt x="20803" y="17920"/>
                    <a:pt x="19570" y="15475"/>
                  </a:cubicBezTo>
                  <a:close/>
                </a:path>
              </a:pathLst>
            </a:custGeom>
            <a:solidFill>
              <a:schemeClr val="tx1">
                <a:lumMod val="50000"/>
                <a:lumOff val="50000"/>
              </a:schemeClr>
            </a:solidFill>
            <a:ln w="12700">
              <a:miter lim="400000"/>
            </a:ln>
          </p:spPr>
          <p:txBody>
            <a:bodyPr lIns="38100" tIns="38100" rIns="38100" bIns="38100" anchor="ctr"/>
            <a:lstStyle/>
            <a:p>
              <a:pPr>
                <a:defRPr sz="3000">
                  <a:solidFill>
                    <a:srgbClr val="FFFFFF"/>
                  </a:solidFill>
                </a:defRPr>
              </a:pPr>
              <a:endParaRPr sz="2800"/>
            </a:p>
          </p:txBody>
        </p:sp>
      </p:grpSp>
      <p:grpSp>
        <p:nvGrpSpPr>
          <p:cNvPr id="85" name="Group 84">
            <a:extLst>
              <a:ext uri="{FF2B5EF4-FFF2-40B4-BE49-F238E27FC236}">
                <a16:creationId xmlns:a16="http://schemas.microsoft.com/office/drawing/2014/main" id="{1F06555A-EDDE-434F-86F1-E53D1E3476FB}"/>
              </a:ext>
            </a:extLst>
          </p:cNvPr>
          <p:cNvGrpSpPr/>
          <p:nvPr/>
        </p:nvGrpSpPr>
        <p:grpSpPr>
          <a:xfrm>
            <a:off x="4889123" y="3185237"/>
            <a:ext cx="931866" cy="852534"/>
            <a:chOff x="4889123" y="2835987"/>
            <a:chExt cx="931866" cy="852534"/>
          </a:xfrm>
        </p:grpSpPr>
        <p:sp>
          <p:nvSpPr>
            <p:cNvPr id="86" name="Shape">
              <a:extLst>
                <a:ext uri="{FF2B5EF4-FFF2-40B4-BE49-F238E27FC236}">
                  <a16:creationId xmlns:a16="http://schemas.microsoft.com/office/drawing/2014/main" id="{89BACD6D-3A1B-4290-BF28-37E15FA60D61}"/>
                </a:ext>
              </a:extLst>
            </p:cNvPr>
            <p:cNvSpPr/>
            <p:nvPr/>
          </p:nvSpPr>
          <p:spPr>
            <a:xfrm>
              <a:off x="4889123" y="2835987"/>
              <a:ext cx="931866" cy="852534"/>
            </a:xfrm>
            <a:custGeom>
              <a:avLst/>
              <a:gdLst/>
              <a:ahLst/>
              <a:cxnLst>
                <a:cxn ang="0">
                  <a:pos x="wd2" y="hd2"/>
                </a:cxn>
                <a:cxn ang="5400000">
                  <a:pos x="wd2" y="hd2"/>
                </a:cxn>
                <a:cxn ang="10800000">
                  <a:pos x="wd2" y="hd2"/>
                </a:cxn>
                <a:cxn ang="16200000">
                  <a:pos x="wd2" y="hd2"/>
                </a:cxn>
              </a:cxnLst>
              <a:rect l="0" t="0" r="r" b="b"/>
              <a:pathLst>
                <a:path w="21238" h="21600" extrusionOk="0">
                  <a:moveTo>
                    <a:pt x="20696" y="15007"/>
                  </a:moveTo>
                  <a:lnTo>
                    <a:pt x="14042" y="2198"/>
                  </a:lnTo>
                  <a:cubicBezTo>
                    <a:pt x="13319" y="804"/>
                    <a:pt x="12065" y="0"/>
                    <a:pt x="10619" y="0"/>
                  </a:cubicBezTo>
                  <a:cubicBezTo>
                    <a:pt x="9173" y="0"/>
                    <a:pt x="7919" y="804"/>
                    <a:pt x="7196" y="2198"/>
                  </a:cubicBezTo>
                  <a:lnTo>
                    <a:pt x="542" y="15007"/>
                  </a:lnTo>
                  <a:cubicBezTo>
                    <a:pt x="-181" y="16401"/>
                    <a:pt x="-181" y="18009"/>
                    <a:pt x="542" y="19402"/>
                  </a:cubicBezTo>
                  <a:cubicBezTo>
                    <a:pt x="1265" y="20796"/>
                    <a:pt x="2519" y="21600"/>
                    <a:pt x="3965" y="21600"/>
                  </a:cubicBezTo>
                  <a:lnTo>
                    <a:pt x="17273" y="21600"/>
                  </a:lnTo>
                  <a:cubicBezTo>
                    <a:pt x="18719" y="21600"/>
                    <a:pt x="19973" y="20796"/>
                    <a:pt x="20696" y="19402"/>
                  </a:cubicBezTo>
                  <a:cubicBezTo>
                    <a:pt x="21419" y="18063"/>
                    <a:pt x="21419" y="16401"/>
                    <a:pt x="20696" y="15007"/>
                  </a:cubicBezTo>
                  <a:close/>
                </a:path>
              </a:pathLst>
            </a:custGeom>
            <a:solidFill>
              <a:srgbClr val="F1F1F2"/>
            </a:solidFill>
            <a:ln w="12700">
              <a:miter lim="400000"/>
            </a:ln>
          </p:spPr>
          <p:txBody>
            <a:bodyPr lIns="38100" tIns="38100" rIns="38100" bIns="38100" anchor="ctr"/>
            <a:lstStyle/>
            <a:p>
              <a:pPr>
                <a:defRPr sz="3000">
                  <a:solidFill>
                    <a:srgbClr val="FFFFFF"/>
                  </a:solidFill>
                </a:defRPr>
              </a:pPr>
              <a:endParaRPr sz="2800"/>
            </a:p>
          </p:txBody>
        </p:sp>
        <p:sp>
          <p:nvSpPr>
            <p:cNvPr id="87" name="Shape">
              <a:extLst>
                <a:ext uri="{FF2B5EF4-FFF2-40B4-BE49-F238E27FC236}">
                  <a16:creationId xmlns:a16="http://schemas.microsoft.com/office/drawing/2014/main" id="{9765ED20-98EE-4069-A36A-8FAE80FFFEDE}"/>
                </a:ext>
              </a:extLst>
            </p:cNvPr>
            <p:cNvSpPr/>
            <p:nvPr/>
          </p:nvSpPr>
          <p:spPr>
            <a:xfrm>
              <a:off x="4931432" y="2867430"/>
              <a:ext cx="858188" cy="781141"/>
            </a:xfrm>
            <a:custGeom>
              <a:avLst/>
              <a:gdLst/>
              <a:ahLst/>
              <a:cxnLst>
                <a:cxn ang="0">
                  <a:pos x="wd2" y="hd2"/>
                </a:cxn>
                <a:cxn ang="5400000">
                  <a:pos x="wd2" y="hd2"/>
                </a:cxn>
                <a:cxn ang="10800000">
                  <a:pos x="wd2" y="hd2"/>
                </a:cxn>
                <a:cxn ang="16200000">
                  <a:pos x="wd2" y="hd2"/>
                </a:cxn>
              </a:cxnLst>
              <a:rect l="0" t="0" r="r" b="b"/>
              <a:pathLst>
                <a:path w="20006" h="20989" extrusionOk="0">
                  <a:moveTo>
                    <a:pt x="19570" y="15475"/>
                  </a:moveTo>
                  <a:lnTo>
                    <a:pt x="16167" y="8654"/>
                  </a:lnTo>
                  <a:lnTo>
                    <a:pt x="12765" y="1833"/>
                  </a:lnTo>
                  <a:cubicBezTo>
                    <a:pt x="11532" y="-611"/>
                    <a:pt x="8474" y="-611"/>
                    <a:pt x="7241" y="1833"/>
                  </a:cubicBezTo>
                  <a:lnTo>
                    <a:pt x="3839" y="8654"/>
                  </a:lnTo>
                  <a:lnTo>
                    <a:pt x="436" y="15475"/>
                  </a:lnTo>
                  <a:cubicBezTo>
                    <a:pt x="-797" y="17920"/>
                    <a:pt x="732" y="20989"/>
                    <a:pt x="3198" y="20989"/>
                  </a:cubicBezTo>
                  <a:lnTo>
                    <a:pt x="10003" y="20989"/>
                  </a:lnTo>
                  <a:lnTo>
                    <a:pt x="16808" y="20989"/>
                  </a:lnTo>
                  <a:cubicBezTo>
                    <a:pt x="19274" y="20989"/>
                    <a:pt x="20803" y="17920"/>
                    <a:pt x="19570" y="15475"/>
                  </a:cubicBezTo>
                  <a:close/>
                </a:path>
              </a:pathLst>
            </a:custGeom>
            <a:solidFill>
              <a:schemeClr val="tx1">
                <a:lumMod val="50000"/>
                <a:lumOff val="50000"/>
              </a:schemeClr>
            </a:solidFill>
            <a:ln w="12700">
              <a:miter lim="400000"/>
            </a:ln>
          </p:spPr>
          <p:txBody>
            <a:bodyPr lIns="38100" tIns="38100" rIns="38100" bIns="38100" anchor="ctr"/>
            <a:lstStyle/>
            <a:p>
              <a:pPr>
                <a:defRPr sz="3000">
                  <a:solidFill>
                    <a:srgbClr val="FFFFFF"/>
                  </a:solidFill>
                </a:defRPr>
              </a:pPr>
              <a:endParaRPr sz="2800"/>
            </a:p>
          </p:txBody>
        </p:sp>
      </p:grpSp>
      <p:grpSp>
        <p:nvGrpSpPr>
          <p:cNvPr id="88" name="Group 87">
            <a:extLst>
              <a:ext uri="{FF2B5EF4-FFF2-40B4-BE49-F238E27FC236}">
                <a16:creationId xmlns:a16="http://schemas.microsoft.com/office/drawing/2014/main" id="{F2DD54C9-AB15-4A71-9F50-091EA2B16656}"/>
              </a:ext>
            </a:extLst>
          </p:cNvPr>
          <p:cNvGrpSpPr/>
          <p:nvPr/>
        </p:nvGrpSpPr>
        <p:grpSpPr>
          <a:xfrm>
            <a:off x="6306488" y="3185237"/>
            <a:ext cx="931866" cy="852534"/>
            <a:chOff x="6306488" y="2835987"/>
            <a:chExt cx="931866" cy="852534"/>
          </a:xfrm>
        </p:grpSpPr>
        <p:sp>
          <p:nvSpPr>
            <p:cNvPr id="89" name="Shape">
              <a:extLst>
                <a:ext uri="{FF2B5EF4-FFF2-40B4-BE49-F238E27FC236}">
                  <a16:creationId xmlns:a16="http://schemas.microsoft.com/office/drawing/2014/main" id="{6C58CE0C-9A50-448E-9307-1DE617669DEC}"/>
                </a:ext>
              </a:extLst>
            </p:cNvPr>
            <p:cNvSpPr/>
            <p:nvPr/>
          </p:nvSpPr>
          <p:spPr>
            <a:xfrm>
              <a:off x="6306488" y="2835987"/>
              <a:ext cx="931866" cy="852534"/>
            </a:xfrm>
            <a:custGeom>
              <a:avLst/>
              <a:gdLst/>
              <a:ahLst/>
              <a:cxnLst>
                <a:cxn ang="0">
                  <a:pos x="wd2" y="hd2"/>
                </a:cxn>
                <a:cxn ang="5400000">
                  <a:pos x="wd2" y="hd2"/>
                </a:cxn>
                <a:cxn ang="10800000">
                  <a:pos x="wd2" y="hd2"/>
                </a:cxn>
                <a:cxn ang="16200000">
                  <a:pos x="wd2" y="hd2"/>
                </a:cxn>
              </a:cxnLst>
              <a:rect l="0" t="0" r="r" b="b"/>
              <a:pathLst>
                <a:path w="21238" h="21600" extrusionOk="0">
                  <a:moveTo>
                    <a:pt x="20696" y="15007"/>
                  </a:moveTo>
                  <a:lnTo>
                    <a:pt x="14042" y="2198"/>
                  </a:lnTo>
                  <a:cubicBezTo>
                    <a:pt x="13319" y="804"/>
                    <a:pt x="12065" y="0"/>
                    <a:pt x="10619" y="0"/>
                  </a:cubicBezTo>
                  <a:cubicBezTo>
                    <a:pt x="9173" y="0"/>
                    <a:pt x="7919" y="804"/>
                    <a:pt x="7196" y="2198"/>
                  </a:cubicBezTo>
                  <a:lnTo>
                    <a:pt x="542" y="15007"/>
                  </a:lnTo>
                  <a:cubicBezTo>
                    <a:pt x="-181" y="16401"/>
                    <a:pt x="-181" y="18009"/>
                    <a:pt x="542" y="19402"/>
                  </a:cubicBezTo>
                  <a:cubicBezTo>
                    <a:pt x="1265" y="20796"/>
                    <a:pt x="2519" y="21600"/>
                    <a:pt x="3965" y="21600"/>
                  </a:cubicBezTo>
                  <a:lnTo>
                    <a:pt x="17273" y="21600"/>
                  </a:lnTo>
                  <a:cubicBezTo>
                    <a:pt x="18719" y="21600"/>
                    <a:pt x="19973" y="20796"/>
                    <a:pt x="20696" y="19402"/>
                  </a:cubicBezTo>
                  <a:cubicBezTo>
                    <a:pt x="21419" y="18063"/>
                    <a:pt x="21419" y="16401"/>
                    <a:pt x="20696" y="15007"/>
                  </a:cubicBezTo>
                  <a:close/>
                </a:path>
              </a:pathLst>
            </a:custGeom>
            <a:solidFill>
              <a:srgbClr val="F1F1F2"/>
            </a:solidFill>
            <a:ln w="12700">
              <a:miter lim="400000"/>
            </a:ln>
          </p:spPr>
          <p:txBody>
            <a:bodyPr lIns="38100" tIns="38100" rIns="38100" bIns="38100" anchor="ctr"/>
            <a:lstStyle/>
            <a:p>
              <a:pPr>
                <a:defRPr sz="3000">
                  <a:solidFill>
                    <a:srgbClr val="FFFFFF"/>
                  </a:solidFill>
                </a:defRPr>
              </a:pPr>
              <a:endParaRPr sz="2800"/>
            </a:p>
          </p:txBody>
        </p:sp>
        <p:sp>
          <p:nvSpPr>
            <p:cNvPr id="90" name="Shape">
              <a:extLst>
                <a:ext uri="{FF2B5EF4-FFF2-40B4-BE49-F238E27FC236}">
                  <a16:creationId xmlns:a16="http://schemas.microsoft.com/office/drawing/2014/main" id="{06028D03-25E6-4A97-A8D0-18B80F22BA00}"/>
                </a:ext>
              </a:extLst>
            </p:cNvPr>
            <p:cNvSpPr/>
            <p:nvPr/>
          </p:nvSpPr>
          <p:spPr>
            <a:xfrm>
              <a:off x="6348797" y="2867430"/>
              <a:ext cx="858188" cy="781141"/>
            </a:xfrm>
            <a:custGeom>
              <a:avLst/>
              <a:gdLst/>
              <a:ahLst/>
              <a:cxnLst>
                <a:cxn ang="0">
                  <a:pos x="wd2" y="hd2"/>
                </a:cxn>
                <a:cxn ang="5400000">
                  <a:pos x="wd2" y="hd2"/>
                </a:cxn>
                <a:cxn ang="10800000">
                  <a:pos x="wd2" y="hd2"/>
                </a:cxn>
                <a:cxn ang="16200000">
                  <a:pos x="wd2" y="hd2"/>
                </a:cxn>
              </a:cxnLst>
              <a:rect l="0" t="0" r="r" b="b"/>
              <a:pathLst>
                <a:path w="20006" h="20989" extrusionOk="0">
                  <a:moveTo>
                    <a:pt x="19570" y="15475"/>
                  </a:moveTo>
                  <a:lnTo>
                    <a:pt x="16167" y="8654"/>
                  </a:lnTo>
                  <a:lnTo>
                    <a:pt x="12765" y="1833"/>
                  </a:lnTo>
                  <a:cubicBezTo>
                    <a:pt x="11532" y="-611"/>
                    <a:pt x="8474" y="-611"/>
                    <a:pt x="7241" y="1833"/>
                  </a:cubicBezTo>
                  <a:lnTo>
                    <a:pt x="3839" y="8654"/>
                  </a:lnTo>
                  <a:lnTo>
                    <a:pt x="436" y="15475"/>
                  </a:lnTo>
                  <a:cubicBezTo>
                    <a:pt x="-797" y="17920"/>
                    <a:pt x="732" y="20989"/>
                    <a:pt x="3198" y="20989"/>
                  </a:cubicBezTo>
                  <a:lnTo>
                    <a:pt x="10003" y="20989"/>
                  </a:lnTo>
                  <a:lnTo>
                    <a:pt x="16808" y="20989"/>
                  </a:lnTo>
                  <a:cubicBezTo>
                    <a:pt x="19274" y="20989"/>
                    <a:pt x="20803" y="17920"/>
                    <a:pt x="19570" y="15475"/>
                  </a:cubicBezTo>
                  <a:close/>
                </a:path>
              </a:pathLst>
            </a:custGeom>
            <a:solidFill>
              <a:schemeClr val="tx1">
                <a:lumMod val="50000"/>
                <a:lumOff val="50000"/>
              </a:schemeClr>
            </a:solidFill>
            <a:ln w="12700">
              <a:miter lim="400000"/>
            </a:ln>
          </p:spPr>
          <p:txBody>
            <a:bodyPr lIns="38100" tIns="38100" rIns="38100" bIns="38100" anchor="ctr"/>
            <a:lstStyle/>
            <a:p>
              <a:pPr>
                <a:defRPr sz="3000">
                  <a:solidFill>
                    <a:srgbClr val="FFFFFF"/>
                  </a:solidFill>
                </a:defRPr>
              </a:pPr>
              <a:endParaRPr sz="2800"/>
            </a:p>
          </p:txBody>
        </p:sp>
      </p:grpSp>
      <p:grpSp>
        <p:nvGrpSpPr>
          <p:cNvPr id="91" name="Group 90">
            <a:extLst>
              <a:ext uri="{FF2B5EF4-FFF2-40B4-BE49-F238E27FC236}">
                <a16:creationId xmlns:a16="http://schemas.microsoft.com/office/drawing/2014/main" id="{8794C963-4BBA-4BCE-BBF8-5A9070D255B5}"/>
              </a:ext>
            </a:extLst>
          </p:cNvPr>
          <p:cNvGrpSpPr/>
          <p:nvPr/>
        </p:nvGrpSpPr>
        <p:grpSpPr>
          <a:xfrm>
            <a:off x="7723852" y="3185237"/>
            <a:ext cx="930280" cy="852534"/>
            <a:chOff x="7723852" y="2835987"/>
            <a:chExt cx="930280" cy="852534"/>
          </a:xfrm>
        </p:grpSpPr>
        <p:sp>
          <p:nvSpPr>
            <p:cNvPr id="92" name="Shape">
              <a:extLst>
                <a:ext uri="{FF2B5EF4-FFF2-40B4-BE49-F238E27FC236}">
                  <a16:creationId xmlns:a16="http://schemas.microsoft.com/office/drawing/2014/main" id="{477D687A-EE42-4691-A773-39B54914B18A}"/>
                </a:ext>
              </a:extLst>
            </p:cNvPr>
            <p:cNvSpPr/>
            <p:nvPr/>
          </p:nvSpPr>
          <p:spPr>
            <a:xfrm>
              <a:off x="7723852" y="2835987"/>
              <a:ext cx="930280" cy="852534"/>
            </a:xfrm>
            <a:custGeom>
              <a:avLst/>
              <a:gdLst/>
              <a:ahLst/>
              <a:cxnLst>
                <a:cxn ang="0">
                  <a:pos x="wd2" y="hd2"/>
                </a:cxn>
                <a:cxn ang="5400000">
                  <a:pos x="wd2" y="hd2"/>
                </a:cxn>
                <a:cxn ang="10800000">
                  <a:pos x="wd2" y="hd2"/>
                </a:cxn>
                <a:cxn ang="16200000">
                  <a:pos x="wd2" y="hd2"/>
                </a:cxn>
              </a:cxnLst>
              <a:rect l="0" t="0" r="r" b="b"/>
              <a:pathLst>
                <a:path w="21250" h="21600" extrusionOk="0">
                  <a:moveTo>
                    <a:pt x="20742" y="15007"/>
                  </a:moveTo>
                  <a:lnTo>
                    <a:pt x="14074" y="2198"/>
                  </a:lnTo>
                  <a:cubicBezTo>
                    <a:pt x="13349" y="804"/>
                    <a:pt x="12093" y="0"/>
                    <a:pt x="10643" y="0"/>
                  </a:cubicBezTo>
                  <a:cubicBezTo>
                    <a:pt x="9193" y="0"/>
                    <a:pt x="7937" y="804"/>
                    <a:pt x="7212" y="2198"/>
                  </a:cubicBezTo>
                  <a:lnTo>
                    <a:pt x="544" y="15007"/>
                  </a:lnTo>
                  <a:cubicBezTo>
                    <a:pt x="-181" y="16401"/>
                    <a:pt x="-181" y="18009"/>
                    <a:pt x="544" y="19402"/>
                  </a:cubicBezTo>
                  <a:cubicBezTo>
                    <a:pt x="1269" y="20796"/>
                    <a:pt x="2525" y="21600"/>
                    <a:pt x="3975" y="21600"/>
                  </a:cubicBezTo>
                  <a:lnTo>
                    <a:pt x="17312" y="21600"/>
                  </a:lnTo>
                  <a:cubicBezTo>
                    <a:pt x="18761" y="21600"/>
                    <a:pt x="20018" y="20796"/>
                    <a:pt x="20742" y="19402"/>
                  </a:cubicBezTo>
                  <a:cubicBezTo>
                    <a:pt x="21419" y="18063"/>
                    <a:pt x="21419" y="16401"/>
                    <a:pt x="20742" y="15007"/>
                  </a:cubicBezTo>
                  <a:close/>
                </a:path>
              </a:pathLst>
            </a:custGeom>
            <a:solidFill>
              <a:srgbClr val="F1F1F2"/>
            </a:solidFill>
            <a:ln w="12700">
              <a:miter lim="400000"/>
            </a:ln>
          </p:spPr>
          <p:txBody>
            <a:bodyPr lIns="38100" tIns="38100" rIns="38100" bIns="38100" anchor="ctr"/>
            <a:lstStyle/>
            <a:p>
              <a:pPr>
                <a:defRPr sz="3000">
                  <a:solidFill>
                    <a:srgbClr val="FFFFFF"/>
                  </a:solidFill>
                </a:defRPr>
              </a:pPr>
              <a:endParaRPr sz="2800"/>
            </a:p>
          </p:txBody>
        </p:sp>
        <p:sp>
          <p:nvSpPr>
            <p:cNvPr id="93" name="Shape">
              <a:extLst>
                <a:ext uri="{FF2B5EF4-FFF2-40B4-BE49-F238E27FC236}">
                  <a16:creationId xmlns:a16="http://schemas.microsoft.com/office/drawing/2014/main" id="{F199BC0D-5D3F-46FF-A726-FF78B0A80867}"/>
                </a:ext>
              </a:extLst>
            </p:cNvPr>
            <p:cNvSpPr/>
            <p:nvPr/>
          </p:nvSpPr>
          <p:spPr>
            <a:xfrm>
              <a:off x="7766162" y="2867430"/>
              <a:ext cx="857032" cy="781141"/>
            </a:xfrm>
            <a:custGeom>
              <a:avLst/>
              <a:gdLst/>
              <a:ahLst/>
              <a:cxnLst>
                <a:cxn ang="0">
                  <a:pos x="wd2" y="hd2"/>
                </a:cxn>
                <a:cxn ang="5400000">
                  <a:pos x="wd2" y="hd2"/>
                </a:cxn>
                <a:cxn ang="10800000">
                  <a:pos x="wd2" y="hd2"/>
                </a:cxn>
                <a:cxn ang="16200000">
                  <a:pos x="wd2" y="hd2"/>
                </a:cxn>
              </a:cxnLst>
              <a:rect l="0" t="0" r="r" b="b"/>
              <a:pathLst>
                <a:path w="20024" h="20989" extrusionOk="0">
                  <a:moveTo>
                    <a:pt x="19615" y="15475"/>
                  </a:moveTo>
                  <a:lnTo>
                    <a:pt x="16204" y="8654"/>
                  </a:lnTo>
                  <a:lnTo>
                    <a:pt x="12794" y="1833"/>
                  </a:lnTo>
                  <a:cubicBezTo>
                    <a:pt x="11558" y="-611"/>
                    <a:pt x="8493" y="-611"/>
                    <a:pt x="7258" y="1833"/>
                  </a:cubicBezTo>
                  <a:lnTo>
                    <a:pt x="3847" y="8654"/>
                  </a:lnTo>
                  <a:lnTo>
                    <a:pt x="437" y="15475"/>
                  </a:lnTo>
                  <a:cubicBezTo>
                    <a:pt x="-799" y="17920"/>
                    <a:pt x="733" y="20989"/>
                    <a:pt x="3205" y="20989"/>
                  </a:cubicBezTo>
                  <a:lnTo>
                    <a:pt x="10026" y="20989"/>
                  </a:lnTo>
                  <a:lnTo>
                    <a:pt x="16847" y="20989"/>
                  </a:lnTo>
                  <a:cubicBezTo>
                    <a:pt x="19269" y="20989"/>
                    <a:pt x="20801" y="17920"/>
                    <a:pt x="19615" y="15475"/>
                  </a:cubicBezTo>
                  <a:close/>
                </a:path>
              </a:pathLst>
            </a:custGeom>
            <a:solidFill>
              <a:schemeClr val="tx1">
                <a:lumMod val="50000"/>
                <a:lumOff val="50000"/>
              </a:schemeClr>
            </a:solidFill>
            <a:ln w="12700">
              <a:miter lim="400000"/>
            </a:ln>
          </p:spPr>
          <p:txBody>
            <a:bodyPr lIns="38100" tIns="38100" rIns="38100" bIns="38100" anchor="ctr"/>
            <a:lstStyle/>
            <a:p>
              <a:pPr>
                <a:defRPr sz="3000">
                  <a:solidFill>
                    <a:srgbClr val="FFFFFF"/>
                  </a:solidFill>
                </a:defRPr>
              </a:pPr>
              <a:endParaRPr sz="2800"/>
            </a:p>
          </p:txBody>
        </p:sp>
      </p:grpSp>
      <p:grpSp>
        <p:nvGrpSpPr>
          <p:cNvPr id="94" name="Graphic 4" descr="Brainstorm">
            <a:extLst>
              <a:ext uri="{FF2B5EF4-FFF2-40B4-BE49-F238E27FC236}">
                <a16:creationId xmlns:a16="http://schemas.microsoft.com/office/drawing/2014/main" id="{B7BB6D26-6B72-47D7-B4E3-D3024FC4CFC7}"/>
              </a:ext>
            </a:extLst>
          </p:cNvPr>
          <p:cNvGrpSpPr/>
          <p:nvPr/>
        </p:nvGrpSpPr>
        <p:grpSpPr>
          <a:xfrm>
            <a:off x="7990474" y="3429000"/>
            <a:ext cx="461018" cy="461017"/>
            <a:chOff x="3707182" y="3123351"/>
            <a:chExt cx="461018" cy="461017"/>
          </a:xfrm>
        </p:grpSpPr>
        <p:sp>
          <p:nvSpPr>
            <p:cNvPr id="95" name="Freeform: Shape 94">
              <a:extLst>
                <a:ext uri="{FF2B5EF4-FFF2-40B4-BE49-F238E27FC236}">
                  <a16:creationId xmlns:a16="http://schemas.microsoft.com/office/drawing/2014/main" id="{645CCE70-02EB-4241-BBF1-98F8C406ABED}"/>
                </a:ext>
              </a:extLst>
            </p:cNvPr>
            <p:cNvSpPr/>
            <p:nvPr/>
          </p:nvSpPr>
          <p:spPr>
            <a:xfrm>
              <a:off x="3865354" y="3223963"/>
              <a:ext cx="94441" cy="99166"/>
            </a:xfrm>
            <a:custGeom>
              <a:avLst/>
              <a:gdLst>
                <a:gd name="connsiteX0" fmla="*/ 47230 w 94441"/>
                <a:gd name="connsiteY0" fmla="*/ 0 h 99166"/>
                <a:gd name="connsiteX1" fmla="*/ 47230 w 94441"/>
                <a:gd name="connsiteY1" fmla="*/ 0 h 99166"/>
                <a:gd name="connsiteX2" fmla="*/ 0 w 94441"/>
                <a:gd name="connsiteY2" fmla="*/ 46640 h 99166"/>
                <a:gd name="connsiteX3" fmla="*/ 0 w 94441"/>
                <a:gd name="connsiteY3" fmla="*/ 48412 h 99166"/>
                <a:gd name="connsiteX4" fmla="*/ 3362 w 94441"/>
                <a:gd name="connsiteY4" fmla="*/ 64946 h 99166"/>
                <a:gd name="connsiteX5" fmla="*/ 11343 w 94441"/>
                <a:gd name="connsiteY5" fmla="*/ 77912 h 99166"/>
                <a:gd name="connsiteX6" fmla="*/ 25159 w 94441"/>
                <a:gd name="connsiteY6" fmla="*/ 99167 h 99166"/>
                <a:gd name="connsiteX7" fmla="*/ 69278 w 94441"/>
                <a:gd name="connsiteY7" fmla="*/ 99167 h 99166"/>
                <a:gd name="connsiteX8" fmla="*/ 83094 w 94441"/>
                <a:gd name="connsiteY8" fmla="*/ 77912 h 99166"/>
                <a:gd name="connsiteX9" fmla="*/ 91080 w 94441"/>
                <a:gd name="connsiteY9" fmla="*/ 64946 h 99166"/>
                <a:gd name="connsiteX10" fmla="*/ 94441 w 94441"/>
                <a:gd name="connsiteY10" fmla="*/ 48412 h 99166"/>
                <a:gd name="connsiteX11" fmla="*/ 94441 w 94441"/>
                <a:gd name="connsiteY11" fmla="*/ 46640 h 99166"/>
                <a:gd name="connsiteX12" fmla="*/ 47230 w 94441"/>
                <a:gd name="connsiteY12" fmla="*/ 0 h 99166"/>
                <a:gd name="connsiteX13" fmla="*/ 49454 w 94441"/>
                <a:gd name="connsiteY13" fmla="*/ 84553 h 99166"/>
                <a:gd name="connsiteX14" fmla="*/ 49454 w 94441"/>
                <a:gd name="connsiteY14" fmla="*/ 56369 h 99166"/>
                <a:gd name="connsiteX15" fmla="*/ 24050 w 94441"/>
                <a:gd name="connsiteY15" fmla="*/ 62132 h 99166"/>
                <a:gd name="connsiteX16" fmla="*/ 49454 w 94441"/>
                <a:gd name="connsiteY16" fmla="*/ 12544 h 99166"/>
                <a:gd name="connsiteX17" fmla="*/ 49454 w 94441"/>
                <a:gd name="connsiteY17" fmla="*/ 41256 h 99166"/>
                <a:gd name="connsiteX18" fmla="*/ 75837 w 94441"/>
                <a:gd name="connsiteY18" fmla="*/ 36036 h 9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441" h="99166">
                  <a:moveTo>
                    <a:pt x="47230" y="0"/>
                  </a:moveTo>
                  <a:lnTo>
                    <a:pt x="47230" y="0"/>
                  </a:lnTo>
                  <a:cubicBezTo>
                    <a:pt x="21437" y="149"/>
                    <a:pt x="474" y="20850"/>
                    <a:pt x="0" y="46640"/>
                  </a:cubicBezTo>
                  <a:lnTo>
                    <a:pt x="0" y="48412"/>
                  </a:lnTo>
                  <a:cubicBezTo>
                    <a:pt x="206" y="54070"/>
                    <a:pt x="1341" y="59656"/>
                    <a:pt x="3362" y="64946"/>
                  </a:cubicBezTo>
                  <a:cubicBezTo>
                    <a:pt x="5235" y="69705"/>
                    <a:pt x="7938" y="74095"/>
                    <a:pt x="11343" y="77912"/>
                  </a:cubicBezTo>
                  <a:cubicBezTo>
                    <a:pt x="16756" y="84438"/>
                    <a:pt x="21392" y="91571"/>
                    <a:pt x="25159" y="99167"/>
                  </a:cubicBezTo>
                  <a:lnTo>
                    <a:pt x="69278" y="99167"/>
                  </a:lnTo>
                  <a:cubicBezTo>
                    <a:pt x="73047" y="91572"/>
                    <a:pt x="77683" y="84440"/>
                    <a:pt x="83094" y="77912"/>
                  </a:cubicBezTo>
                  <a:cubicBezTo>
                    <a:pt x="86500" y="74095"/>
                    <a:pt x="89204" y="69705"/>
                    <a:pt x="91080" y="64946"/>
                  </a:cubicBezTo>
                  <a:cubicBezTo>
                    <a:pt x="93098" y="59656"/>
                    <a:pt x="94234" y="54070"/>
                    <a:pt x="94441" y="48412"/>
                  </a:cubicBezTo>
                  <a:lnTo>
                    <a:pt x="94441" y="46640"/>
                  </a:lnTo>
                  <a:cubicBezTo>
                    <a:pt x="93953" y="20864"/>
                    <a:pt x="73010" y="175"/>
                    <a:pt x="47230" y="0"/>
                  </a:cubicBezTo>
                  <a:close/>
                  <a:moveTo>
                    <a:pt x="49454" y="84553"/>
                  </a:moveTo>
                  <a:lnTo>
                    <a:pt x="49454" y="56369"/>
                  </a:lnTo>
                  <a:lnTo>
                    <a:pt x="24050" y="62132"/>
                  </a:lnTo>
                  <a:lnTo>
                    <a:pt x="49454" y="12544"/>
                  </a:lnTo>
                  <a:lnTo>
                    <a:pt x="49454" y="41256"/>
                  </a:lnTo>
                  <a:lnTo>
                    <a:pt x="75837" y="36036"/>
                  </a:lnTo>
                  <a:close/>
                </a:path>
              </a:pathLst>
            </a:custGeom>
            <a:solidFill>
              <a:schemeClr val="bg1"/>
            </a:solidFill>
            <a:ln w="4763"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DF5D241-AFE3-46E9-85EA-D40D53C6C043}"/>
                </a:ext>
              </a:extLst>
            </p:cNvPr>
            <p:cNvSpPr/>
            <p:nvPr/>
          </p:nvSpPr>
          <p:spPr>
            <a:xfrm>
              <a:off x="3774341" y="3150402"/>
              <a:ext cx="326698" cy="387383"/>
            </a:xfrm>
            <a:custGeom>
              <a:avLst/>
              <a:gdLst>
                <a:gd name="connsiteX0" fmla="*/ 321848 w 326698"/>
                <a:gd name="connsiteY0" fmla="*/ 209700 h 387383"/>
                <a:gd name="connsiteX1" fmla="*/ 288713 w 326698"/>
                <a:gd name="connsiteY1" fmla="*/ 152073 h 387383"/>
                <a:gd name="connsiteX2" fmla="*/ 288713 w 326698"/>
                <a:gd name="connsiteY2" fmla="*/ 149672 h 387383"/>
                <a:gd name="connsiteX3" fmla="*/ 149670 w 326698"/>
                <a:gd name="connsiteY3" fmla="*/ 98 h 387383"/>
                <a:gd name="connsiteX4" fmla="*/ 96 w 326698"/>
                <a:gd name="connsiteY4" fmla="*/ 139140 h 387383"/>
                <a:gd name="connsiteX5" fmla="*/ 96 w 326698"/>
                <a:gd name="connsiteY5" fmla="*/ 149672 h 387383"/>
                <a:gd name="connsiteX6" fmla="*/ 56763 w 326698"/>
                <a:gd name="connsiteY6" fmla="*/ 265886 h 387383"/>
                <a:gd name="connsiteX7" fmla="*/ 56763 w 326698"/>
                <a:gd name="connsiteY7" fmla="*/ 387384 h 387383"/>
                <a:gd name="connsiteX8" fmla="*/ 208515 w 326698"/>
                <a:gd name="connsiteY8" fmla="*/ 387384 h 387383"/>
                <a:gd name="connsiteX9" fmla="*/ 208515 w 326698"/>
                <a:gd name="connsiteY9" fmla="*/ 329756 h 387383"/>
                <a:gd name="connsiteX10" fmla="*/ 232046 w 326698"/>
                <a:gd name="connsiteY10" fmla="*/ 329756 h 387383"/>
                <a:gd name="connsiteX11" fmla="*/ 288721 w 326698"/>
                <a:gd name="connsiteY11" fmla="*/ 273098 h 387383"/>
                <a:gd name="connsiteX12" fmla="*/ 288713 w 326698"/>
                <a:gd name="connsiteY12" fmla="*/ 272129 h 387383"/>
                <a:gd name="connsiteX13" fmla="*/ 288713 w 326698"/>
                <a:gd name="connsiteY13" fmla="*/ 243316 h 387383"/>
                <a:gd name="connsiteX14" fmla="*/ 309843 w 326698"/>
                <a:gd name="connsiteY14" fmla="*/ 243316 h 387383"/>
                <a:gd name="connsiteX15" fmla="*/ 321848 w 326698"/>
                <a:gd name="connsiteY15" fmla="*/ 209700 h 387383"/>
                <a:gd name="connsiteX16" fmla="*/ 138243 w 326698"/>
                <a:gd name="connsiteY16" fmla="*/ 234950 h 387383"/>
                <a:gd name="connsiteX17" fmla="*/ 122876 w 326698"/>
                <a:gd name="connsiteY17" fmla="*/ 220760 h 387383"/>
                <a:gd name="connsiteX18" fmla="*/ 153577 w 326698"/>
                <a:gd name="connsiteY18" fmla="*/ 220760 h 387383"/>
                <a:gd name="connsiteX19" fmla="*/ 138243 w 326698"/>
                <a:gd name="connsiteY19" fmla="*/ 234950 h 387383"/>
                <a:gd name="connsiteX20" fmla="*/ 159402 w 326698"/>
                <a:gd name="connsiteY20" fmla="*/ 210939 h 387383"/>
                <a:gd name="connsiteX21" fmla="*/ 117084 w 326698"/>
                <a:gd name="connsiteY21" fmla="*/ 210939 h 387383"/>
                <a:gd name="connsiteX22" fmla="*/ 110183 w 326698"/>
                <a:gd name="connsiteY22" fmla="*/ 203669 h 387383"/>
                <a:gd name="connsiteX23" fmla="*/ 117084 w 326698"/>
                <a:gd name="connsiteY23" fmla="*/ 196767 h 387383"/>
                <a:gd name="connsiteX24" fmla="*/ 159402 w 326698"/>
                <a:gd name="connsiteY24" fmla="*/ 196767 h 387383"/>
                <a:gd name="connsiteX25" fmla="*/ 166303 w 326698"/>
                <a:gd name="connsiteY25" fmla="*/ 204038 h 387383"/>
                <a:gd name="connsiteX26" fmla="*/ 159402 w 326698"/>
                <a:gd name="connsiteY26" fmla="*/ 210939 h 387383"/>
                <a:gd name="connsiteX27" fmla="*/ 199645 w 326698"/>
                <a:gd name="connsiteY27" fmla="*/ 122222 h 387383"/>
                <a:gd name="connsiteX28" fmla="*/ 195371 w 326698"/>
                <a:gd name="connsiteY28" fmla="*/ 143477 h 387383"/>
                <a:gd name="connsiteX29" fmla="*/ 184695 w 326698"/>
                <a:gd name="connsiteY29" fmla="*/ 160957 h 387383"/>
                <a:gd name="connsiteX30" fmla="*/ 170317 w 326698"/>
                <a:gd name="connsiteY30" fmla="*/ 184310 h 387383"/>
                <a:gd name="connsiteX31" fmla="*/ 166087 w 326698"/>
                <a:gd name="connsiteY31" fmla="*/ 186932 h 387383"/>
                <a:gd name="connsiteX32" fmla="*/ 110380 w 326698"/>
                <a:gd name="connsiteY32" fmla="*/ 186932 h 387383"/>
                <a:gd name="connsiteX33" fmla="*/ 106154 w 326698"/>
                <a:gd name="connsiteY33" fmla="*/ 184310 h 387383"/>
                <a:gd name="connsiteX34" fmla="*/ 91748 w 326698"/>
                <a:gd name="connsiteY34" fmla="*/ 160957 h 387383"/>
                <a:gd name="connsiteX35" fmla="*/ 81072 w 326698"/>
                <a:gd name="connsiteY35" fmla="*/ 143477 h 387383"/>
                <a:gd name="connsiteX36" fmla="*/ 76798 w 326698"/>
                <a:gd name="connsiteY36" fmla="*/ 122222 h 387383"/>
                <a:gd name="connsiteX37" fmla="*/ 76798 w 326698"/>
                <a:gd name="connsiteY37" fmla="*/ 120099 h 387383"/>
                <a:gd name="connsiteX38" fmla="*/ 138238 w 326698"/>
                <a:gd name="connsiteY38" fmla="*/ 59389 h 387383"/>
                <a:gd name="connsiteX39" fmla="*/ 138238 w 326698"/>
                <a:gd name="connsiteY39" fmla="*/ 59389 h 387383"/>
                <a:gd name="connsiteX40" fmla="*/ 199645 w 326698"/>
                <a:gd name="connsiteY40" fmla="*/ 120085 h 38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6698" h="387383">
                  <a:moveTo>
                    <a:pt x="321848" y="209700"/>
                  </a:moveTo>
                  <a:lnTo>
                    <a:pt x="288713" y="152073"/>
                  </a:lnTo>
                  <a:lnTo>
                    <a:pt x="288713" y="149672"/>
                  </a:lnTo>
                  <a:cubicBezTo>
                    <a:pt x="291621" y="69972"/>
                    <a:pt x="229370" y="3006"/>
                    <a:pt x="149670" y="98"/>
                  </a:cubicBezTo>
                  <a:cubicBezTo>
                    <a:pt x="69971" y="-2810"/>
                    <a:pt x="3004" y="59441"/>
                    <a:pt x="96" y="139140"/>
                  </a:cubicBezTo>
                  <a:cubicBezTo>
                    <a:pt x="-32" y="142649"/>
                    <a:pt x="-32" y="146162"/>
                    <a:pt x="96" y="149672"/>
                  </a:cubicBezTo>
                  <a:cubicBezTo>
                    <a:pt x="-90" y="195109"/>
                    <a:pt x="20849" y="238052"/>
                    <a:pt x="56763" y="265886"/>
                  </a:cubicBezTo>
                  <a:lnTo>
                    <a:pt x="56763" y="387384"/>
                  </a:lnTo>
                  <a:lnTo>
                    <a:pt x="208515" y="387384"/>
                  </a:lnTo>
                  <a:lnTo>
                    <a:pt x="208515" y="329756"/>
                  </a:lnTo>
                  <a:lnTo>
                    <a:pt x="232046" y="329756"/>
                  </a:lnTo>
                  <a:cubicBezTo>
                    <a:pt x="263342" y="329761"/>
                    <a:pt x="288716" y="304394"/>
                    <a:pt x="288721" y="273098"/>
                  </a:cubicBezTo>
                  <a:cubicBezTo>
                    <a:pt x="288721" y="272775"/>
                    <a:pt x="288718" y="272452"/>
                    <a:pt x="288713" y="272129"/>
                  </a:cubicBezTo>
                  <a:lnTo>
                    <a:pt x="288713" y="243316"/>
                  </a:lnTo>
                  <a:lnTo>
                    <a:pt x="309843" y="243316"/>
                  </a:lnTo>
                  <a:cubicBezTo>
                    <a:pt x="322329" y="241875"/>
                    <a:pt x="333374" y="227468"/>
                    <a:pt x="321848" y="209700"/>
                  </a:cubicBezTo>
                  <a:close/>
                  <a:moveTo>
                    <a:pt x="138243" y="234950"/>
                  </a:moveTo>
                  <a:cubicBezTo>
                    <a:pt x="130200" y="234960"/>
                    <a:pt x="123505" y="228777"/>
                    <a:pt x="122876" y="220760"/>
                  </a:cubicBezTo>
                  <a:lnTo>
                    <a:pt x="153577" y="220760"/>
                  </a:lnTo>
                  <a:cubicBezTo>
                    <a:pt x="152948" y="228764"/>
                    <a:pt x="146273" y="234943"/>
                    <a:pt x="138243" y="234950"/>
                  </a:cubicBezTo>
                  <a:close/>
                  <a:moveTo>
                    <a:pt x="159402" y="210939"/>
                  </a:moveTo>
                  <a:lnTo>
                    <a:pt x="117084" y="210939"/>
                  </a:lnTo>
                  <a:cubicBezTo>
                    <a:pt x="113171" y="210837"/>
                    <a:pt x="110081" y="207582"/>
                    <a:pt x="110183" y="203669"/>
                  </a:cubicBezTo>
                  <a:cubicBezTo>
                    <a:pt x="110281" y="199899"/>
                    <a:pt x="113314" y="196865"/>
                    <a:pt x="117084" y="196767"/>
                  </a:cubicBezTo>
                  <a:lnTo>
                    <a:pt x="159402" y="196767"/>
                  </a:lnTo>
                  <a:cubicBezTo>
                    <a:pt x="163315" y="196869"/>
                    <a:pt x="166405" y="200124"/>
                    <a:pt x="166303" y="204038"/>
                  </a:cubicBezTo>
                  <a:cubicBezTo>
                    <a:pt x="166205" y="207808"/>
                    <a:pt x="163172" y="210841"/>
                    <a:pt x="159402" y="210939"/>
                  </a:cubicBezTo>
                  <a:close/>
                  <a:moveTo>
                    <a:pt x="199645" y="122222"/>
                  </a:moveTo>
                  <a:cubicBezTo>
                    <a:pt x="199419" y="129496"/>
                    <a:pt x="197974" y="136681"/>
                    <a:pt x="195371" y="143477"/>
                  </a:cubicBezTo>
                  <a:cubicBezTo>
                    <a:pt x="192882" y="149893"/>
                    <a:pt x="189267" y="155812"/>
                    <a:pt x="184695" y="160957"/>
                  </a:cubicBezTo>
                  <a:cubicBezTo>
                    <a:pt x="179010" y="168155"/>
                    <a:pt x="174185" y="175993"/>
                    <a:pt x="170317" y="184310"/>
                  </a:cubicBezTo>
                  <a:cubicBezTo>
                    <a:pt x="169518" y="185916"/>
                    <a:pt x="167880" y="186931"/>
                    <a:pt x="166087" y="186932"/>
                  </a:cubicBezTo>
                  <a:lnTo>
                    <a:pt x="110380" y="186932"/>
                  </a:lnTo>
                  <a:cubicBezTo>
                    <a:pt x="108588" y="186931"/>
                    <a:pt x="106951" y="185916"/>
                    <a:pt x="106154" y="184310"/>
                  </a:cubicBezTo>
                  <a:cubicBezTo>
                    <a:pt x="102277" y="175991"/>
                    <a:pt x="97443" y="168154"/>
                    <a:pt x="91748" y="160957"/>
                  </a:cubicBezTo>
                  <a:cubicBezTo>
                    <a:pt x="87176" y="155812"/>
                    <a:pt x="83561" y="149893"/>
                    <a:pt x="81072" y="143477"/>
                  </a:cubicBezTo>
                  <a:cubicBezTo>
                    <a:pt x="78473" y="136680"/>
                    <a:pt x="77029" y="129495"/>
                    <a:pt x="76798" y="122222"/>
                  </a:cubicBezTo>
                  <a:lnTo>
                    <a:pt x="76798" y="120099"/>
                  </a:lnTo>
                  <a:cubicBezTo>
                    <a:pt x="77405" y="86541"/>
                    <a:pt x="104675" y="59595"/>
                    <a:pt x="138238" y="59389"/>
                  </a:cubicBezTo>
                  <a:lnTo>
                    <a:pt x="138238" y="59389"/>
                  </a:lnTo>
                  <a:cubicBezTo>
                    <a:pt x="171785" y="59610"/>
                    <a:pt x="199033" y="86544"/>
                    <a:pt x="199645" y="120085"/>
                  </a:cubicBezTo>
                  <a:close/>
                </a:path>
              </a:pathLst>
            </a:custGeom>
            <a:solidFill>
              <a:schemeClr val="bg1"/>
            </a:solidFill>
            <a:ln w="4763" cap="flat">
              <a:noFill/>
              <a:prstDash val="solid"/>
              <a:miter/>
            </a:ln>
          </p:spPr>
          <p:txBody>
            <a:bodyPr rtlCol="0" anchor="ctr"/>
            <a:lstStyle/>
            <a:p>
              <a:endParaRPr lang="en-US"/>
            </a:p>
          </p:txBody>
        </p:sp>
      </p:grpSp>
      <p:grpSp>
        <p:nvGrpSpPr>
          <p:cNvPr id="97" name="Graphic 5" descr="Bullseye">
            <a:extLst>
              <a:ext uri="{FF2B5EF4-FFF2-40B4-BE49-F238E27FC236}">
                <a16:creationId xmlns:a16="http://schemas.microsoft.com/office/drawing/2014/main" id="{D3A9F49E-CC74-4F85-9302-1A2A66294215}"/>
              </a:ext>
            </a:extLst>
          </p:cNvPr>
          <p:cNvGrpSpPr/>
          <p:nvPr/>
        </p:nvGrpSpPr>
        <p:grpSpPr>
          <a:xfrm>
            <a:off x="5106537" y="3462495"/>
            <a:ext cx="461018" cy="461017"/>
            <a:chOff x="7958483" y="3123351"/>
            <a:chExt cx="461018" cy="461017"/>
          </a:xfrm>
        </p:grpSpPr>
        <p:sp>
          <p:nvSpPr>
            <p:cNvPr id="98" name="Freeform: Shape 97">
              <a:extLst>
                <a:ext uri="{FF2B5EF4-FFF2-40B4-BE49-F238E27FC236}">
                  <a16:creationId xmlns:a16="http://schemas.microsoft.com/office/drawing/2014/main" id="{12AF4781-CCA3-486D-B877-76484EF7284D}"/>
                </a:ext>
              </a:extLst>
            </p:cNvPr>
            <p:cNvSpPr/>
            <p:nvPr/>
          </p:nvSpPr>
          <p:spPr>
            <a:xfrm>
              <a:off x="8133285" y="3164170"/>
              <a:ext cx="245396" cy="244915"/>
            </a:xfrm>
            <a:custGeom>
              <a:avLst/>
              <a:gdLst>
                <a:gd name="connsiteX0" fmla="*/ 202176 w 245396"/>
                <a:gd name="connsiteY0" fmla="*/ 43220 h 244915"/>
                <a:gd name="connsiteX1" fmla="*/ 197373 w 245396"/>
                <a:gd name="connsiteY1" fmla="*/ 0 h 244915"/>
                <a:gd name="connsiteX2" fmla="*/ 144548 w 245396"/>
                <a:gd name="connsiteY2" fmla="*/ 52825 h 244915"/>
                <a:gd name="connsiteX3" fmla="*/ 147430 w 245396"/>
                <a:gd name="connsiteY3" fmla="*/ 77797 h 244915"/>
                <a:gd name="connsiteX4" fmla="*/ 70593 w 245396"/>
                <a:gd name="connsiteY4" fmla="*/ 154633 h 244915"/>
                <a:gd name="connsiteX5" fmla="*/ 48023 w 245396"/>
                <a:gd name="connsiteY5" fmla="*/ 148870 h 244915"/>
                <a:gd name="connsiteX6" fmla="*/ 0 w 245396"/>
                <a:gd name="connsiteY6" fmla="*/ 196893 h 244915"/>
                <a:gd name="connsiteX7" fmla="*/ 48023 w 245396"/>
                <a:gd name="connsiteY7" fmla="*/ 244915 h 244915"/>
                <a:gd name="connsiteX8" fmla="*/ 96045 w 245396"/>
                <a:gd name="connsiteY8" fmla="*/ 196893 h 244915"/>
                <a:gd name="connsiteX9" fmla="*/ 90763 w 245396"/>
                <a:gd name="connsiteY9" fmla="*/ 174802 h 244915"/>
                <a:gd name="connsiteX10" fmla="*/ 167599 w 245396"/>
                <a:gd name="connsiteY10" fmla="*/ 97966 h 244915"/>
                <a:gd name="connsiteX11" fmla="*/ 192571 w 245396"/>
                <a:gd name="connsiteY11" fmla="*/ 100847 h 244915"/>
                <a:gd name="connsiteX12" fmla="*/ 245396 w 245396"/>
                <a:gd name="connsiteY12" fmla="*/ 48023 h 244915"/>
                <a:gd name="connsiteX13" fmla="*/ 202176 w 245396"/>
                <a:gd name="connsiteY13" fmla="*/ 43220 h 24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396" h="244915">
                  <a:moveTo>
                    <a:pt x="202176" y="43220"/>
                  </a:moveTo>
                  <a:lnTo>
                    <a:pt x="197373" y="0"/>
                  </a:lnTo>
                  <a:lnTo>
                    <a:pt x="144548" y="52825"/>
                  </a:lnTo>
                  <a:lnTo>
                    <a:pt x="147430" y="77797"/>
                  </a:lnTo>
                  <a:lnTo>
                    <a:pt x="70593" y="154633"/>
                  </a:lnTo>
                  <a:cubicBezTo>
                    <a:pt x="63870" y="151271"/>
                    <a:pt x="56187" y="148870"/>
                    <a:pt x="48023" y="148870"/>
                  </a:cubicBezTo>
                  <a:cubicBezTo>
                    <a:pt x="21610" y="148870"/>
                    <a:pt x="0" y="170480"/>
                    <a:pt x="0" y="196893"/>
                  </a:cubicBezTo>
                  <a:cubicBezTo>
                    <a:pt x="0" y="223305"/>
                    <a:pt x="21610" y="244915"/>
                    <a:pt x="48023" y="244915"/>
                  </a:cubicBezTo>
                  <a:cubicBezTo>
                    <a:pt x="74435" y="244915"/>
                    <a:pt x="96045" y="223305"/>
                    <a:pt x="96045" y="196893"/>
                  </a:cubicBezTo>
                  <a:cubicBezTo>
                    <a:pt x="96045" y="188729"/>
                    <a:pt x="94125" y="181525"/>
                    <a:pt x="90763" y="174802"/>
                  </a:cubicBezTo>
                  <a:lnTo>
                    <a:pt x="167599" y="97966"/>
                  </a:lnTo>
                  <a:lnTo>
                    <a:pt x="192571" y="100847"/>
                  </a:lnTo>
                  <a:lnTo>
                    <a:pt x="245396" y="48023"/>
                  </a:lnTo>
                  <a:lnTo>
                    <a:pt x="202176" y="43220"/>
                  </a:lnTo>
                  <a:close/>
                </a:path>
              </a:pathLst>
            </a:custGeom>
            <a:solidFill>
              <a:schemeClr val="bg1"/>
            </a:solidFill>
            <a:ln w="4763"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AACA4B1-D2A7-44D7-839D-BC2C6EE8545C}"/>
                </a:ext>
              </a:extLst>
            </p:cNvPr>
            <p:cNvSpPr/>
            <p:nvPr/>
          </p:nvSpPr>
          <p:spPr>
            <a:xfrm>
              <a:off x="7999302" y="3178576"/>
              <a:ext cx="364972" cy="364971"/>
            </a:xfrm>
            <a:custGeom>
              <a:avLst/>
              <a:gdLst>
                <a:gd name="connsiteX0" fmla="*/ 340001 w 364972"/>
                <a:gd name="connsiteY0" fmla="*/ 99887 h 364971"/>
                <a:gd name="connsiteX1" fmla="*/ 333758 w 364972"/>
                <a:gd name="connsiteY1" fmla="*/ 106610 h 364971"/>
                <a:gd name="connsiteX2" fmla="*/ 324634 w 364972"/>
                <a:gd name="connsiteY2" fmla="*/ 105650 h 364971"/>
                <a:gd name="connsiteX3" fmla="*/ 314549 w 364972"/>
                <a:gd name="connsiteY3" fmla="*/ 104209 h 364971"/>
                <a:gd name="connsiteX4" fmla="*/ 336159 w 364972"/>
                <a:gd name="connsiteY4" fmla="*/ 182486 h 364971"/>
                <a:gd name="connsiteX5" fmla="*/ 182486 w 364972"/>
                <a:gd name="connsiteY5" fmla="*/ 336158 h 364971"/>
                <a:gd name="connsiteX6" fmla="*/ 28814 w 364972"/>
                <a:gd name="connsiteY6" fmla="*/ 182486 h 364971"/>
                <a:gd name="connsiteX7" fmla="*/ 182486 w 364972"/>
                <a:gd name="connsiteY7" fmla="*/ 28814 h 364971"/>
                <a:gd name="connsiteX8" fmla="*/ 260763 w 364972"/>
                <a:gd name="connsiteY8" fmla="*/ 50424 h 364971"/>
                <a:gd name="connsiteX9" fmla="*/ 259803 w 364972"/>
                <a:gd name="connsiteY9" fmla="*/ 40819 h 364971"/>
                <a:gd name="connsiteX10" fmla="*/ 258362 w 364972"/>
                <a:gd name="connsiteY10" fmla="*/ 31215 h 364971"/>
                <a:gd name="connsiteX11" fmla="*/ 265085 w 364972"/>
                <a:gd name="connsiteY11" fmla="*/ 24492 h 364971"/>
                <a:gd name="connsiteX12" fmla="*/ 268447 w 364972"/>
                <a:gd name="connsiteY12" fmla="*/ 21130 h 364971"/>
                <a:gd name="connsiteX13" fmla="*/ 182486 w 364972"/>
                <a:gd name="connsiteY13" fmla="*/ 0 h 364971"/>
                <a:gd name="connsiteX14" fmla="*/ 0 w 364972"/>
                <a:gd name="connsiteY14" fmla="*/ 182486 h 364971"/>
                <a:gd name="connsiteX15" fmla="*/ 182486 w 364972"/>
                <a:gd name="connsiteY15" fmla="*/ 364972 h 364971"/>
                <a:gd name="connsiteX16" fmla="*/ 364973 w 364972"/>
                <a:gd name="connsiteY16" fmla="*/ 182486 h 364971"/>
                <a:gd name="connsiteX17" fmla="*/ 343362 w 364972"/>
                <a:gd name="connsiteY17" fmla="*/ 97006 h 364971"/>
                <a:gd name="connsiteX18" fmla="*/ 340001 w 364972"/>
                <a:gd name="connsiteY18" fmla="*/ 99887 h 36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972" h="364971">
                  <a:moveTo>
                    <a:pt x="340001" y="99887"/>
                  </a:moveTo>
                  <a:lnTo>
                    <a:pt x="333758" y="106610"/>
                  </a:lnTo>
                  <a:lnTo>
                    <a:pt x="324634" y="105650"/>
                  </a:lnTo>
                  <a:lnTo>
                    <a:pt x="314549" y="104209"/>
                  </a:lnTo>
                  <a:cubicBezTo>
                    <a:pt x="327995" y="127260"/>
                    <a:pt x="336159" y="153672"/>
                    <a:pt x="336159" y="182486"/>
                  </a:cubicBezTo>
                  <a:cubicBezTo>
                    <a:pt x="336159" y="267006"/>
                    <a:pt x="267006" y="336158"/>
                    <a:pt x="182486" y="336158"/>
                  </a:cubicBezTo>
                  <a:cubicBezTo>
                    <a:pt x="97966" y="336158"/>
                    <a:pt x="28814" y="267006"/>
                    <a:pt x="28814" y="182486"/>
                  </a:cubicBezTo>
                  <a:cubicBezTo>
                    <a:pt x="28814" y="97966"/>
                    <a:pt x="97966" y="28814"/>
                    <a:pt x="182486" y="28814"/>
                  </a:cubicBezTo>
                  <a:cubicBezTo>
                    <a:pt x="210820" y="28814"/>
                    <a:pt x="237712" y="36497"/>
                    <a:pt x="260763" y="50424"/>
                  </a:cubicBezTo>
                  <a:lnTo>
                    <a:pt x="259803" y="40819"/>
                  </a:lnTo>
                  <a:lnTo>
                    <a:pt x="258362" y="31215"/>
                  </a:lnTo>
                  <a:lnTo>
                    <a:pt x="265085" y="24492"/>
                  </a:lnTo>
                  <a:lnTo>
                    <a:pt x="268447" y="21130"/>
                  </a:lnTo>
                  <a:cubicBezTo>
                    <a:pt x="242515" y="7684"/>
                    <a:pt x="213701" y="0"/>
                    <a:pt x="182486" y="0"/>
                  </a:cubicBezTo>
                  <a:cubicBezTo>
                    <a:pt x="81639" y="0"/>
                    <a:pt x="0" y="81638"/>
                    <a:pt x="0" y="182486"/>
                  </a:cubicBezTo>
                  <a:cubicBezTo>
                    <a:pt x="0" y="283333"/>
                    <a:pt x="81639" y="364972"/>
                    <a:pt x="182486" y="364972"/>
                  </a:cubicBezTo>
                  <a:cubicBezTo>
                    <a:pt x="283334" y="364972"/>
                    <a:pt x="364973" y="283333"/>
                    <a:pt x="364973" y="182486"/>
                  </a:cubicBezTo>
                  <a:cubicBezTo>
                    <a:pt x="364973" y="151271"/>
                    <a:pt x="357289" y="122458"/>
                    <a:pt x="343362" y="97006"/>
                  </a:cubicBezTo>
                  <a:lnTo>
                    <a:pt x="340001" y="99887"/>
                  </a:lnTo>
                  <a:close/>
                </a:path>
              </a:pathLst>
            </a:custGeom>
            <a:solidFill>
              <a:schemeClr val="bg1"/>
            </a:solidFill>
            <a:ln w="4763"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E4ED9D3-04D2-45E6-9143-76506AB7FDED}"/>
                </a:ext>
              </a:extLst>
            </p:cNvPr>
            <p:cNvSpPr/>
            <p:nvPr/>
          </p:nvSpPr>
          <p:spPr>
            <a:xfrm>
              <a:off x="8066534" y="3245808"/>
              <a:ext cx="230509" cy="230508"/>
            </a:xfrm>
            <a:custGeom>
              <a:avLst/>
              <a:gdLst>
                <a:gd name="connsiteX0" fmla="*/ 195452 w 230509"/>
                <a:gd name="connsiteY0" fmla="*/ 82599 h 230508"/>
                <a:gd name="connsiteX1" fmla="*/ 201695 w 230509"/>
                <a:gd name="connsiteY1" fmla="*/ 115254 h 230508"/>
                <a:gd name="connsiteX2" fmla="*/ 115255 w 230509"/>
                <a:gd name="connsiteY2" fmla="*/ 201695 h 230508"/>
                <a:gd name="connsiteX3" fmla="*/ 28814 w 230509"/>
                <a:gd name="connsiteY3" fmla="*/ 115254 h 230508"/>
                <a:gd name="connsiteX4" fmla="*/ 115255 w 230509"/>
                <a:gd name="connsiteY4" fmla="*/ 28814 h 230508"/>
                <a:gd name="connsiteX5" fmla="*/ 147910 w 230509"/>
                <a:gd name="connsiteY5" fmla="*/ 35056 h 230508"/>
                <a:gd name="connsiteX6" fmla="*/ 169520 w 230509"/>
                <a:gd name="connsiteY6" fmla="*/ 13446 h 230508"/>
                <a:gd name="connsiteX7" fmla="*/ 115255 w 230509"/>
                <a:gd name="connsiteY7" fmla="*/ 0 h 230508"/>
                <a:gd name="connsiteX8" fmla="*/ 0 w 230509"/>
                <a:gd name="connsiteY8" fmla="*/ 115254 h 230508"/>
                <a:gd name="connsiteX9" fmla="*/ 115255 w 230509"/>
                <a:gd name="connsiteY9" fmla="*/ 230509 h 230508"/>
                <a:gd name="connsiteX10" fmla="*/ 230509 w 230509"/>
                <a:gd name="connsiteY10" fmla="*/ 115254 h 230508"/>
                <a:gd name="connsiteX11" fmla="*/ 217063 w 230509"/>
                <a:gd name="connsiteY11" fmla="*/ 60989 h 230508"/>
                <a:gd name="connsiteX12" fmla="*/ 195452 w 230509"/>
                <a:gd name="connsiteY12" fmla="*/ 82599 h 23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509" h="230508">
                  <a:moveTo>
                    <a:pt x="195452" y="82599"/>
                  </a:moveTo>
                  <a:cubicBezTo>
                    <a:pt x="199774" y="92684"/>
                    <a:pt x="201695" y="103729"/>
                    <a:pt x="201695" y="115254"/>
                  </a:cubicBezTo>
                  <a:cubicBezTo>
                    <a:pt x="201695" y="162797"/>
                    <a:pt x="162797" y="201695"/>
                    <a:pt x="115255" y="201695"/>
                  </a:cubicBezTo>
                  <a:cubicBezTo>
                    <a:pt x="67712" y="201695"/>
                    <a:pt x="28814" y="162797"/>
                    <a:pt x="28814" y="115254"/>
                  </a:cubicBezTo>
                  <a:cubicBezTo>
                    <a:pt x="28814" y="67712"/>
                    <a:pt x="67712" y="28814"/>
                    <a:pt x="115255" y="28814"/>
                  </a:cubicBezTo>
                  <a:cubicBezTo>
                    <a:pt x="126780" y="28814"/>
                    <a:pt x="137825" y="31215"/>
                    <a:pt x="147910" y="35056"/>
                  </a:cubicBezTo>
                  <a:lnTo>
                    <a:pt x="169520" y="13446"/>
                  </a:lnTo>
                  <a:cubicBezTo>
                    <a:pt x="153192" y="4802"/>
                    <a:pt x="134944" y="0"/>
                    <a:pt x="115255" y="0"/>
                  </a:cubicBezTo>
                  <a:cubicBezTo>
                    <a:pt x="51865" y="0"/>
                    <a:pt x="0" y="51864"/>
                    <a:pt x="0" y="115254"/>
                  </a:cubicBezTo>
                  <a:cubicBezTo>
                    <a:pt x="0" y="178644"/>
                    <a:pt x="51865" y="230509"/>
                    <a:pt x="115255" y="230509"/>
                  </a:cubicBezTo>
                  <a:cubicBezTo>
                    <a:pt x="178644" y="230509"/>
                    <a:pt x="230509" y="178644"/>
                    <a:pt x="230509" y="115254"/>
                  </a:cubicBezTo>
                  <a:cubicBezTo>
                    <a:pt x="230509" y="95565"/>
                    <a:pt x="225707" y="77316"/>
                    <a:pt x="217063" y="60989"/>
                  </a:cubicBezTo>
                  <a:lnTo>
                    <a:pt x="195452" y="82599"/>
                  </a:lnTo>
                  <a:close/>
                </a:path>
              </a:pathLst>
            </a:custGeom>
            <a:solidFill>
              <a:schemeClr val="bg1"/>
            </a:solidFill>
            <a:ln w="4763" cap="flat">
              <a:noFill/>
              <a:prstDash val="solid"/>
              <a:miter/>
            </a:ln>
          </p:spPr>
          <p:txBody>
            <a:bodyPr rtlCol="0" anchor="ctr"/>
            <a:lstStyle/>
            <a:p>
              <a:endParaRPr lang="en-US"/>
            </a:p>
          </p:txBody>
        </p:sp>
      </p:grpSp>
      <p:grpSp>
        <p:nvGrpSpPr>
          <p:cNvPr id="101" name="Graphic 6" descr="Database">
            <a:extLst>
              <a:ext uri="{FF2B5EF4-FFF2-40B4-BE49-F238E27FC236}">
                <a16:creationId xmlns:a16="http://schemas.microsoft.com/office/drawing/2014/main" id="{9FEFD665-F033-4CD4-80BE-1AB2FDAB3A58}"/>
              </a:ext>
            </a:extLst>
          </p:cNvPr>
          <p:cNvGrpSpPr/>
          <p:nvPr/>
        </p:nvGrpSpPr>
        <p:grpSpPr>
          <a:xfrm>
            <a:off x="3803227" y="3505736"/>
            <a:ext cx="268927" cy="364971"/>
            <a:chOff x="6637957" y="3171373"/>
            <a:chExt cx="268927" cy="364971"/>
          </a:xfrm>
          <a:solidFill>
            <a:srgbClr val="FFFFFF"/>
          </a:solidFill>
        </p:grpSpPr>
        <p:sp>
          <p:nvSpPr>
            <p:cNvPr id="102" name="Freeform: Shape 101">
              <a:extLst>
                <a:ext uri="{FF2B5EF4-FFF2-40B4-BE49-F238E27FC236}">
                  <a16:creationId xmlns:a16="http://schemas.microsoft.com/office/drawing/2014/main" id="{859E552C-E022-4A41-B4F7-E29E66FF08CC}"/>
                </a:ext>
              </a:extLst>
            </p:cNvPr>
            <p:cNvSpPr/>
            <p:nvPr/>
          </p:nvSpPr>
          <p:spPr>
            <a:xfrm>
              <a:off x="6637957" y="3171373"/>
              <a:ext cx="268927" cy="76836"/>
            </a:xfrm>
            <a:custGeom>
              <a:avLst/>
              <a:gdLst>
                <a:gd name="connsiteX0" fmla="*/ 268927 w 268927"/>
                <a:gd name="connsiteY0" fmla="*/ 38418 h 76836"/>
                <a:gd name="connsiteX1" fmla="*/ 134464 w 268927"/>
                <a:gd name="connsiteY1" fmla="*/ 76836 h 76836"/>
                <a:gd name="connsiteX2" fmla="*/ 0 w 268927"/>
                <a:gd name="connsiteY2" fmla="*/ 38418 h 76836"/>
                <a:gd name="connsiteX3" fmla="*/ 134464 w 268927"/>
                <a:gd name="connsiteY3" fmla="*/ 0 h 76836"/>
                <a:gd name="connsiteX4" fmla="*/ 268927 w 268927"/>
                <a:gd name="connsiteY4" fmla="*/ 38418 h 76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27" h="76836">
                  <a:moveTo>
                    <a:pt x="268927" y="38418"/>
                  </a:moveTo>
                  <a:cubicBezTo>
                    <a:pt x="268927" y="59636"/>
                    <a:pt x="208726" y="76836"/>
                    <a:pt x="134464" y="76836"/>
                  </a:cubicBezTo>
                  <a:cubicBezTo>
                    <a:pt x="60201" y="76836"/>
                    <a:pt x="0" y="59636"/>
                    <a:pt x="0" y="38418"/>
                  </a:cubicBezTo>
                  <a:cubicBezTo>
                    <a:pt x="0" y="17200"/>
                    <a:pt x="60201" y="0"/>
                    <a:pt x="134464" y="0"/>
                  </a:cubicBezTo>
                  <a:cubicBezTo>
                    <a:pt x="208726" y="0"/>
                    <a:pt x="268927" y="17200"/>
                    <a:pt x="268927" y="38418"/>
                  </a:cubicBezTo>
                  <a:close/>
                </a:path>
              </a:pathLst>
            </a:custGeom>
            <a:solidFill>
              <a:schemeClr val="bg1"/>
            </a:solidFill>
            <a:ln w="4763"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9FE0AD8-6296-47C1-AE1E-6C89C35F1B57}"/>
                </a:ext>
              </a:extLst>
            </p:cNvPr>
            <p:cNvSpPr/>
            <p:nvPr/>
          </p:nvSpPr>
          <p:spPr>
            <a:xfrm>
              <a:off x="6637957" y="3229000"/>
              <a:ext cx="268927" cy="115254"/>
            </a:xfrm>
            <a:custGeom>
              <a:avLst/>
              <a:gdLst>
                <a:gd name="connsiteX0" fmla="*/ 230509 w 268927"/>
                <a:gd name="connsiteY0" fmla="*/ 76836 h 115254"/>
                <a:gd name="connsiteX1" fmla="*/ 220904 w 268927"/>
                <a:gd name="connsiteY1" fmla="*/ 67232 h 115254"/>
                <a:gd name="connsiteX2" fmla="*/ 230509 w 268927"/>
                <a:gd name="connsiteY2" fmla="*/ 57627 h 115254"/>
                <a:gd name="connsiteX3" fmla="*/ 240114 w 268927"/>
                <a:gd name="connsiteY3" fmla="*/ 67232 h 115254"/>
                <a:gd name="connsiteX4" fmla="*/ 230509 w 268927"/>
                <a:gd name="connsiteY4" fmla="*/ 76836 h 115254"/>
                <a:gd name="connsiteX5" fmla="*/ 134464 w 268927"/>
                <a:gd name="connsiteY5" fmla="*/ 38418 h 115254"/>
                <a:gd name="connsiteX6" fmla="*/ 0 w 268927"/>
                <a:gd name="connsiteY6" fmla="*/ 0 h 115254"/>
                <a:gd name="connsiteX7" fmla="*/ 0 w 268927"/>
                <a:gd name="connsiteY7" fmla="*/ 76836 h 115254"/>
                <a:gd name="connsiteX8" fmla="*/ 134464 w 268927"/>
                <a:gd name="connsiteY8" fmla="*/ 115254 h 115254"/>
                <a:gd name="connsiteX9" fmla="*/ 268927 w 268927"/>
                <a:gd name="connsiteY9" fmla="*/ 76836 h 115254"/>
                <a:gd name="connsiteX10" fmla="*/ 268927 w 268927"/>
                <a:gd name="connsiteY10" fmla="*/ 0 h 115254"/>
                <a:gd name="connsiteX11" fmla="*/ 134464 w 268927"/>
                <a:gd name="connsiteY11" fmla="*/ 38418 h 1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927" h="115254">
                  <a:moveTo>
                    <a:pt x="230509" y="76836"/>
                  </a:moveTo>
                  <a:cubicBezTo>
                    <a:pt x="224746" y="76836"/>
                    <a:pt x="220904" y="72994"/>
                    <a:pt x="220904" y="67232"/>
                  </a:cubicBezTo>
                  <a:cubicBezTo>
                    <a:pt x="220904" y="61469"/>
                    <a:pt x="224746" y="57627"/>
                    <a:pt x="230509" y="57627"/>
                  </a:cubicBezTo>
                  <a:cubicBezTo>
                    <a:pt x="236272" y="57627"/>
                    <a:pt x="240114" y="61469"/>
                    <a:pt x="240114" y="67232"/>
                  </a:cubicBezTo>
                  <a:cubicBezTo>
                    <a:pt x="240114" y="72994"/>
                    <a:pt x="236272" y="76836"/>
                    <a:pt x="230509" y="76836"/>
                  </a:cubicBezTo>
                  <a:close/>
                  <a:moveTo>
                    <a:pt x="134464" y="38418"/>
                  </a:moveTo>
                  <a:cubicBezTo>
                    <a:pt x="60509" y="38418"/>
                    <a:pt x="0" y="21130"/>
                    <a:pt x="0" y="0"/>
                  </a:cubicBezTo>
                  <a:lnTo>
                    <a:pt x="0" y="76836"/>
                  </a:lnTo>
                  <a:cubicBezTo>
                    <a:pt x="0" y="97966"/>
                    <a:pt x="60509" y="115254"/>
                    <a:pt x="134464" y="115254"/>
                  </a:cubicBezTo>
                  <a:cubicBezTo>
                    <a:pt x="208419" y="115254"/>
                    <a:pt x="268927" y="97966"/>
                    <a:pt x="268927" y="76836"/>
                  </a:cubicBezTo>
                  <a:lnTo>
                    <a:pt x="268927" y="0"/>
                  </a:lnTo>
                  <a:cubicBezTo>
                    <a:pt x="268927" y="21130"/>
                    <a:pt x="208419" y="38418"/>
                    <a:pt x="134464" y="38418"/>
                  </a:cubicBezTo>
                  <a:close/>
                </a:path>
              </a:pathLst>
            </a:custGeom>
            <a:solidFill>
              <a:schemeClr val="bg1"/>
            </a:solidFill>
            <a:ln w="4763"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43B6F6D-D42B-48A7-BEB5-B61702AEF6FC}"/>
                </a:ext>
              </a:extLst>
            </p:cNvPr>
            <p:cNvSpPr/>
            <p:nvPr/>
          </p:nvSpPr>
          <p:spPr>
            <a:xfrm>
              <a:off x="6637957" y="3325045"/>
              <a:ext cx="268927" cy="115254"/>
            </a:xfrm>
            <a:custGeom>
              <a:avLst/>
              <a:gdLst>
                <a:gd name="connsiteX0" fmla="*/ 230509 w 268927"/>
                <a:gd name="connsiteY0" fmla="*/ 76836 h 115254"/>
                <a:gd name="connsiteX1" fmla="*/ 220904 w 268927"/>
                <a:gd name="connsiteY1" fmla="*/ 67232 h 115254"/>
                <a:gd name="connsiteX2" fmla="*/ 230509 w 268927"/>
                <a:gd name="connsiteY2" fmla="*/ 57627 h 115254"/>
                <a:gd name="connsiteX3" fmla="*/ 240114 w 268927"/>
                <a:gd name="connsiteY3" fmla="*/ 67232 h 115254"/>
                <a:gd name="connsiteX4" fmla="*/ 230509 w 268927"/>
                <a:gd name="connsiteY4" fmla="*/ 76836 h 115254"/>
                <a:gd name="connsiteX5" fmla="*/ 134464 w 268927"/>
                <a:gd name="connsiteY5" fmla="*/ 38418 h 115254"/>
                <a:gd name="connsiteX6" fmla="*/ 0 w 268927"/>
                <a:gd name="connsiteY6" fmla="*/ 0 h 115254"/>
                <a:gd name="connsiteX7" fmla="*/ 0 w 268927"/>
                <a:gd name="connsiteY7" fmla="*/ 76836 h 115254"/>
                <a:gd name="connsiteX8" fmla="*/ 134464 w 268927"/>
                <a:gd name="connsiteY8" fmla="*/ 115254 h 115254"/>
                <a:gd name="connsiteX9" fmla="*/ 268927 w 268927"/>
                <a:gd name="connsiteY9" fmla="*/ 76836 h 115254"/>
                <a:gd name="connsiteX10" fmla="*/ 268927 w 268927"/>
                <a:gd name="connsiteY10" fmla="*/ 0 h 115254"/>
                <a:gd name="connsiteX11" fmla="*/ 134464 w 268927"/>
                <a:gd name="connsiteY11" fmla="*/ 38418 h 1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927" h="115254">
                  <a:moveTo>
                    <a:pt x="230509" y="76836"/>
                  </a:moveTo>
                  <a:cubicBezTo>
                    <a:pt x="224746" y="76836"/>
                    <a:pt x="220904" y="72994"/>
                    <a:pt x="220904" y="67232"/>
                  </a:cubicBezTo>
                  <a:cubicBezTo>
                    <a:pt x="220904" y="61469"/>
                    <a:pt x="224746" y="57627"/>
                    <a:pt x="230509" y="57627"/>
                  </a:cubicBezTo>
                  <a:cubicBezTo>
                    <a:pt x="236272" y="57627"/>
                    <a:pt x="240114" y="61469"/>
                    <a:pt x="240114" y="67232"/>
                  </a:cubicBezTo>
                  <a:cubicBezTo>
                    <a:pt x="240114" y="72994"/>
                    <a:pt x="236272" y="76836"/>
                    <a:pt x="230509" y="76836"/>
                  </a:cubicBezTo>
                  <a:close/>
                  <a:moveTo>
                    <a:pt x="134464" y="38418"/>
                  </a:moveTo>
                  <a:cubicBezTo>
                    <a:pt x="60509" y="38418"/>
                    <a:pt x="0" y="21130"/>
                    <a:pt x="0" y="0"/>
                  </a:cubicBezTo>
                  <a:lnTo>
                    <a:pt x="0" y="76836"/>
                  </a:lnTo>
                  <a:cubicBezTo>
                    <a:pt x="0" y="97966"/>
                    <a:pt x="60509" y="115254"/>
                    <a:pt x="134464" y="115254"/>
                  </a:cubicBezTo>
                  <a:cubicBezTo>
                    <a:pt x="208419" y="115254"/>
                    <a:pt x="268927" y="97966"/>
                    <a:pt x="268927" y="76836"/>
                  </a:cubicBezTo>
                  <a:lnTo>
                    <a:pt x="268927" y="0"/>
                  </a:lnTo>
                  <a:cubicBezTo>
                    <a:pt x="268927" y="21130"/>
                    <a:pt x="208419" y="38418"/>
                    <a:pt x="134464" y="38418"/>
                  </a:cubicBezTo>
                  <a:close/>
                </a:path>
              </a:pathLst>
            </a:custGeom>
            <a:solidFill>
              <a:schemeClr val="bg1"/>
            </a:solidFill>
            <a:ln w="4763"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8139C87-A40A-4ED8-B393-AB7EB8EB00E3}"/>
                </a:ext>
              </a:extLst>
            </p:cNvPr>
            <p:cNvSpPr/>
            <p:nvPr/>
          </p:nvSpPr>
          <p:spPr>
            <a:xfrm>
              <a:off x="6637957" y="3421091"/>
              <a:ext cx="268927" cy="115254"/>
            </a:xfrm>
            <a:custGeom>
              <a:avLst/>
              <a:gdLst>
                <a:gd name="connsiteX0" fmla="*/ 230509 w 268927"/>
                <a:gd name="connsiteY0" fmla="*/ 76836 h 115254"/>
                <a:gd name="connsiteX1" fmla="*/ 220904 w 268927"/>
                <a:gd name="connsiteY1" fmla="*/ 67232 h 115254"/>
                <a:gd name="connsiteX2" fmla="*/ 230509 w 268927"/>
                <a:gd name="connsiteY2" fmla="*/ 57627 h 115254"/>
                <a:gd name="connsiteX3" fmla="*/ 240114 w 268927"/>
                <a:gd name="connsiteY3" fmla="*/ 67232 h 115254"/>
                <a:gd name="connsiteX4" fmla="*/ 230509 w 268927"/>
                <a:gd name="connsiteY4" fmla="*/ 76836 h 115254"/>
                <a:gd name="connsiteX5" fmla="*/ 134464 w 268927"/>
                <a:gd name="connsiteY5" fmla="*/ 38418 h 115254"/>
                <a:gd name="connsiteX6" fmla="*/ 0 w 268927"/>
                <a:gd name="connsiteY6" fmla="*/ 0 h 115254"/>
                <a:gd name="connsiteX7" fmla="*/ 0 w 268927"/>
                <a:gd name="connsiteY7" fmla="*/ 76836 h 115254"/>
                <a:gd name="connsiteX8" fmla="*/ 134464 w 268927"/>
                <a:gd name="connsiteY8" fmla="*/ 115254 h 115254"/>
                <a:gd name="connsiteX9" fmla="*/ 268927 w 268927"/>
                <a:gd name="connsiteY9" fmla="*/ 76836 h 115254"/>
                <a:gd name="connsiteX10" fmla="*/ 268927 w 268927"/>
                <a:gd name="connsiteY10" fmla="*/ 0 h 115254"/>
                <a:gd name="connsiteX11" fmla="*/ 134464 w 268927"/>
                <a:gd name="connsiteY11" fmla="*/ 38418 h 1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927" h="115254">
                  <a:moveTo>
                    <a:pt x="230509" y="76836"/>
                  </a:moveTo>
                  <a:cubicBezTo>
                    <a:pt x="224746" y="76836"/>
                    <a:pt x="220904" y="72994"/>
                    <a:pt x="220904" y="67232"/>
                  </a:cubicBezTo>
                  <a:cubicBezTo>
                    <a:pt x="220904" y="61469"/>
                    <a:pt x="224746" y="57627"/>
                    <a:pt x="230509" y="57627"/>
                  </a:cubicBezTo>
                  <a:cubicBezTo>
                    <a:pt x="236272" y="57627"/>
                    <a:pt x="240114" y="61469"/>
                    <a:pt x="240114" y="67232"/>
                  </a:cubicBezTo>
                  <a:cubicBezTo>
                    <a:pt x="240114" y="72994"/>
                    <a:pt x="236272" y="76836"/>
                    <a:pt x="230509" y="76836"/>
                  </a:cubicBezTo>
                  <a:close/>
                  <a:moveTo>
                    <a:pt x="134464" y="38418"/>
                  </a:moveTo>
                  <a:cubicBezTo>
                    <a:pt x="60509" y="38418"/>
                    <a:pt x="0" y="21130"/>
                    <a:pt x="0" y="0"/>
                  </a:cubicBezTo>
                  <a:lnTo>
                    <a:pt x="0" y="76836"/>
                  </a:lnTo>
                  <a:cubicBezTo>
                    <a:pt x="0" y="97966"/>
                    <a:pt x="60509" y="115254"/>
                    <a:pt x="134464" y="115254"/>
                  </a:cubicBezTo>
                  <a:cubicBezTo>
                    <a:pt x="208419" y="115254"/>
                    <a:pt x="268927" y="97966"/>
                    <a:pt x="268927" y="76836"/>
                  </a:cubicBezTo>
                  <a:lnTo>
                    <a:pt x="268927" y="0"/>
                  </a:lnTo>
                  <a:cubicBezTo>
                    <a:pt x="268927" y="21130"/>
                    <a:pt x="208419" y="38418"/>
                    <a:pt x="134464" y="38418"/>
                  </a:cubicBezTo>
                  <a:close/>
                </a:path>
              </a:pathLst>
            </a:custGeom>
            <a:solidFill>
              <a:schemeClr val="bg1"/>
            </a:solidFill>
            <a:ln w="4763" cap="flat">
              <a:noFill/>
              <a:prstDash val="solid"/>
              <a:miter/>
            </a:ln>
          </p:spPr>
          <p:txBody>
            <a:bodyPr rtlCol="0" anchor="ctr"/>
            <a:lstStyle/>
            <a:p>
              <a:endParaRPr lang="en-US"/>
            </a:p>
          </p:txBody>
        </p:sp>
      </p:grpSp>
      <p:grpSp>
        <p:nvGrpSpPr>
          <p:cNvPr id="106" name="Graphic 7" descr="Gears">
            <a:extLst>
              <a:ext uri="{FF2B5EF4-FFF2-40B4-BE49-F238E27FC236}">
                <a16:creationId xmlns:a16="http://schemas.microsoft.com/office/drawing/2014/main" id="{B24C0213-D6FB-448E-BB29-11571A37B3C2}"/>
              </a:ext>
            </a:extLst>
          </p:cNvPr>
          <p:cNvGrpSpPr/>
          <p:nvPr/>
        </p:nvGrpSpPr>
        <p:grpSpPr>
          <a:xfrm>
            <a:off x="6601969" y="3489399"/>
            <a:ext cx="313108" cy="378898"/>
            <a:chOff x="5198501" y="3164170"/>
            <a:chExt cx="313108" cy="378898"/>
          </a:xfrm>
          <a:solidFill>
            <a:srgbClr val="FFFFFF"/>
          </a:solidFill>
        </p:grpSpPr>
        <p:sp>
          <p:nvSpPr>
            <p:cNvPr id="107" name="Freeform: Shape 106">
              <a:extLst>
                <a:ext uri="{FF2B5EF4-FFF2-40B4-BE49-F238E27FC236}">
                  <a16:creationId xmlns:a16="http://schemas.microsoft.com/office/drawing/2014/main" id="{8F415D25-4BD4-4558-9FCB-988D4A03FCEF}"/>
                </a:ext>
              </a:extLst>
            </p:cNvPr>
            <p:cNvSpPr/>
            <p:nvPr/>
          </p:nvSpPr>
          <p:spPr>
            <a:xfrm>
              <a:off x="5307033" y="3164170"/>
              <a:ext cx="204576" cy="204096"/>
            </a:xfrm>
            <a:custGeom>
              <a:avLst/>
              <a:gdLst>
                <a:gd name="connsiteX0" fmla="*/ 102288 w 204576"/>
                <a:gd name="connsiteY0" fmla="*/ 138305 h 204096"/>
                <a:gd name="connsiteX1" fmla="*/ 66271 w 204576"/>
                <a:gd name="connsiteY1" fmla="*/ 102288 h 204096"/>
                <a:gd name="connsiteX2" fmla="*/ 102288 w 204576"/>
                <a:gd name="connsiteY2" fmla="*/ 66271 h 204096"/>
                <a:gd name="connsiteX3" fmla="*/ 138305 w 204576"/>
                <a:gd name="connsiteY3" fmla="*/ 102288 h 204096"/>
                <a:gd name="connsiteX4" fmla="*/ 102288 w 204576"/>
                <a:gd name="connsiteY4" fmla="*/ 138305 h 204096"/>
                <a:gd name="connsiteX5" fmla="*/ 183447 w 204576"/>
                <a:gd name="connsiteY5" fmla="*/ 79718 h 204096"/>
                <a:gd name="connsiteX6" fmla="*/ 175763 w 204576"/>
                <a:gd name="connsiteY6" fmla="*/ 60989 h 204096"/>
                <a:gd name="connsiteX7" fmla="*/ 183447 w 204576"/>
                <a:gd name="connsiteY7" fmla="*/ 38418 h 204096"/>
                <a:gd name="connsiteX8" fmla="*/ 166159 w 204576"/>
                <a:gd name="connsiteY8" fmla="*/ 21130 h 204096"/>
                <a:gd name="connsiteX9" fmla="*/ 143588 w 204576"/>
                <a:gd name="connsiteY9" fmla="*/ 28814 h 204096"/>
                <a:gd name="connsiteX10" fmla="*/ 124859 w 204576"/>
                <a:gd name="connsiteY10" fmla="*/ 21130 h 204096"/>
                <a:gd name="connsiteX11" fmla="*/ 114294 w 204576"/>
                <a:gd name="connsiteY11" fmla="*/ 0 h 204096"/>
                <a:gd name="connsiteX12" fmla="*/ 90283 w 204576"/>
                <a:gd name="connsiteY12" fmla="*/ 0 h 204096"/>
                <a:gd name="connsiteX13" fmla="*/ 79718 w 204576"/>
                <a:gd name="connsiteY13" fmla="*/ 21130 h 204096"/>
                <a:gd name="connsiteX14" fmla="*/ 60989 w 204576"/>
                <a:gd name="connsiteY14" fmla="*/ 28814 h 204096"/>
                <a:gd name="connsiteX15" fmla="*/ 38418 w 204576"/>
                <a:gd name="connsiteY15" fmla="*/ 21130 h 204096"/>
                <a:gd name="connsiteX16" fmla="*/ 21130 w 204576"/>
                <a:gd name="connsiteY16" fmla="*/ 38418 h 204096"/>
                <a:gd name="connsiteX17" fmla="*/ 28814 w 204576"/>
                <a:gd name="connsiteY17" fmla="*/ 60989 h 204096"/>
                <a:gd name="connsiteX18" fmla="*/ 21130 w 204576"/>
                <a:gd name="connsiteY18" fmla="*/ 79718 h 204096"/>
                <a:gd name="connsiteX19" fmla="*/ 0 w 204576"/>
                <a:gd name="connsiteY19" fmla="*/ 90282 h 204096"/>
                <a:gd name="connsiteX20" fmla="*/ 0 w 204576"/>
                <a:gd name="connsiteY20" fmla="*/ 114294 h 204096"/>
                <a:gd name="connsiteX21" fmla="*/ 21130 w 204576"/>
                <a:gd name="connsiteY21" fmla="*/ 124859 h 204096"/>
                <a:gd name="connsiteX22" fmla="*/ 28814 w 204576"/>
                <a:gd name="connsiteY22" fmla="*/ 143588 h 204096"/>
                <a:gd name="connsiteX23" fmla="*/ 21130 w 204576"/>
                <a:gd name="connsiteY23" fmla="*/ 166158 h 204096"/>
                <a:gd name="connsiteX24" fmla="*/ 37938 w 204576"/>
                <a:gd name="connsiteY24" fmla="*/ 182966 h 204096"/>
                <a:gd name="connsiteX25" fmla="*/ 60509 w 204576"/>
                <a:gd name="connsiteY25" fmla="*/ 175283 h 204096"/>
                <a:gd name="connsiteX26" fmla="*/ 79237 w 204576"/>
                <a:gd name="connsiteY26" fmla="*/ 182966 h 204096"/>
                <a:gd name="connsiteX27" fmla="*/ 89802 w 204576"/>
                <a:gd name="connsiteY27" fmla="*/ 204096 h 204096"/>
                <a:gd name="connsiteX28" fmla="*/ 113814 w 204576"/>
                <a:gd name="connsiteY28" fmla="*/ 204096 h 204096"/>
                <a:gd name="connsiteX29" fmla="*/ 124379 w 204576"/>
                <a:gd name="connsiteY29" fmla="*/ 182966 h 204096"/>
                <a:gd name="connsiteX30" fmla="*/ 143108 w 204576"/>
                <a:gd name="connsiteY30" fmla="*/ 175283 h 204096"/>
                <a:gd name="connsiteX31" fmla="*/ 165678 w 204576"/>
                <a:gd name="connsiteY31" fmla="*/ 182966 h 204096"/>
                <a:gd name="connsiteX32" fmla="*/ 182967 w 204576"/>
                <a:gd name="connsiteY32" fmla="*/ 166158 h 204096"/>
                <a:gd name="connsiteX33" fmla="*/ 175283 w 204576"/>
                <a:gd name="connsiteY33" fmla="*/ 143588 h 204096"/>
                <a:gd name="connsiteX34" fmla="*/ 183447 w 204576"/>
                <a:gd name="connsiteY34" fmla="*/ 124859 h 204096"/>
                <a:gd name="connsiteX35" fmla="*/ 204577 w 204576"/>
                <a:gd name="connsiteY35" fmla="*/ 114294 h 204096"/>
                <a:gd name="connsiteX36" fmla="*/ 204577 w 204576"/>
                <a:gd name="connsiteY36" fmla="*/ 90282 h 204096"/>
                <a:gd name="connsiteX37" fmla="*/ 183447 w 204576"/>
                <a:gd name="connsiteY37" fmla="*/ 79718 h 20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4576" h="204096">
                  <a:moveTo>
                    <a:pt x="102288" y="138305"/>
                  </a:moveTo>
                  <a:cubicBezTo>
                    <a:pt x="82119" y="138305"/>
                    <a:pt x="66271" y="121977"/>
                    <a:pt x="66271" y="102288"/>
                  </a:cubicBezTo>
                  <a:cubicBezTo>
                    <a:pt x="66271" y="82599"/>
                    <a:pt x="82599" y="66271"/>
                    <a:pt x="102288" y="66271"/>
                  </a:cubicBezTo>
                  <a:cubicBezTo>
                    <a:pt x="122458" y="66271"/>
                    <a:pt x="138305" y="82599"/>
                    <a:pt x="138305" y="102288"/>
                  </a:cubicBezTo>
                  <a:cubicBezTo>
                    <a:pt x="138305" y="121977"/>
                    <a:pt x="121978" y="138305"/>
                    <a:pt x="102288" y="138305"/>
                  </a:cubicBezTo>
                  <a:close/>
                  <a:moveTo>
                    <a:pt x="183447" y="79718"/>
                  </a:moveTo>
                  <a:cubicBezTo>
                    <a:pt x="181526" y="72994"/>
                    <a:pt x="179125" y="66751"/>
                    <a:pt x="175763" y="60989"/>
                  </a:cubicBezTo>
                  <a:lnTo>
                    <a:pt x="183447" y="38418"/>
                  </a:lnTo>
                  <a:lnTo>
                    <a:pt x="166159" y="21130"/>
                  </a:lnTo>
                  <a:lnTo>
                    <a:pt x="143588" y="28814"/>
                  </a:lnTo>
                  <a:cubicBezTo>
                    <a:pt x="137825" y="25452"/>
                    <a:pt x="131582" y="23051"/>
                    <a:pt x="124859" y="21130"/>
                  </a:cubicBezTo>
                  <a:lnTo>
                    <a:pt x="114294" y="0"/>
                  </a:lnTo>
                  <a:lnTo>
                    <a:pt x="90283" y="0"/>
                  </a:lnTo>
                  <a:lnTo>
                    <a:pt x="79718" y="21130"/>
                  </a:lnTo>
                  <a:cubicBezTo>
                    <a:pt x="72995" y="23051"/>
                    <a:pt x="66752" y="25452"/>
                    <a:pt x="60989" y="28814"/>
                  </a:cubicBezTo>
                  <a:lnTo>
                    <a:pt x="38418" y="21130"/>
                  </a:lnTo>
                  <a:lnTo>
                    <a:pt x="21130" y="38418"/>
                  </a:lnTo>
                  <a:lnTo>
                    <a:pt x="28814" y="60989"/>
                  </a:lnTo>
                  <a:cubicBezTo>
                    <a:pt x="25452" y="66751"/>
                    <a:pt x="23051" y="72994"/>
                    <a:pt x="21130" y="79718"/>
                  </a:cubicBezTo>
                  <a:lnTo>
                    <a:pt x="0" y="90282"/>
                  </a:lnTo>
                  <a:lnTo>
                    <a:pt x="0" y="114294"/>
                  </a:lnTo>
                  <a:lnTo>
                    <a:pt x="21130" y="124859"/>
                  </a:lnTo>
                  <a:cubicBezTo>
                    <a:pt x="23051" y="131582"/>
                    <a:pt x="25452" y="137825"/>
                    <a:pt x="28814" y="143588"/>
                  </a:cubicBezTo>
                  <a:lnTo>
                    <a:pt x="21130" y="166158"/>
                  </a:lnTo>
                  <a:lnTo>
                    <a:pt x="37938" y="182966"/>
                  </a:lnTo>
                  <a:lnTo>
                    <a:pt x="60509" y="175283"/>
                  </a:lnTo>
                  <a:cubicBezTo>
                    <a:pt x="66271" y="178644"/>
                    <a:pt x="72514" y="181045"/>
                    <a:pt x="79237" y="182966"/>
                  </a:cubicBezTo>
                  <a:lnTo>
                    <a:pt x="89802" y="204096"/>
                  </a:lnTo>
                  <a:lnTo>
                    <a:pt x="113814" y="204096"/>
                  </a:lnTo>
                  <a:lnTo>
                    <a:pt x="124379" y="182966"/>
                  </a:lnTo>
                  <a:cubicBezTo>
                    <a:pt x="131102" y="181045"/>
                    <a:pt x="137345" y="178644"/>
                    <a:pt x="143108" y="175283"/>
                  </a:cubicBezTo>
                  <a:lnTo>
                    <a:pt x="165678" y="182966"/>
                  </a:lnTo>
                  <a:lnTo>
                    <a:pt x="182967" y="166158"/>
                  </a:lnTo>
                  <a:lnTo>
                    <a:pt x="175283" y="143588"/>
                  </a:lnTo>
                  <a:cubicBezTo>
                    <a:pt x="178644" y="137825"/>
                    <a:pt x="181526" y="131102"/>
                    <a:pt x="183447" y="124859"/>
                  </a:cubicBezTo>
                  <a:lnTo>
                    <a:pt x="204577" y="114294"/>
                  </a:lnTo>
                  <a:lnTo>
                    <a:pt x="204577" y="90282"/>
                  </a:lnTo>
                  <a:lnTo>
                    <a:pt x="183447" y="79718"/>
                  </a:lnTo>
                  <a:close/>
                </a:path>
              </a:pathLst>
            </a:custGeom>
            <a:solidFill>
              <a:schemeClr val="bg1"/>
            </a:solidFill>
            <a:ln w="4763"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BD53E06-8DB8-4ECC-8F50-332CC6DC1C66}"/>
                </a:ext>
              </a:extLst>
            </p:cNvPr>
            <p:cNvSpPr/>
            <p:nvPr/>
          </p:nvSpPr>
          <p:spPr>
            <a:xfrm>
              <a:off x="5198501" y="3338972"/>
              <a:ext cx="204576" cy="204096"/>
            </a:xfrm>
            <a:custGeom>
              <a:avLst/>
              <a:gdLst>
                <a:gd name="connsiteX0" fmla="*/ 102288 w 204576"/>
                <a:gd name="connsiteY0" fmla="*/ 138305 h 204096"/>
                <a:gd name="connsiteX1" fmla="*/ 66271 w 204576"/>
                <a:gd name="connsiteY1" fmla="*/ 102288 h 204096"/>
                <a:gd name="connsiteX2" fmla="*/ 102288 w 204576"/>
                <a:gd name="connsiteY2" fmla="*/ 66271 h 204096"/>
                <a:gd name="connsiteX3" fmla="*/ 138305 w 204576"/>
                <a:gd name="connsiteY3" fmla="*/ 102288 h 204096"/>
                <a:gd name="connsiteX4" fmla="*/ 102288 w 204576"/>
                <a:gd name="connsiteY4" fmla="*/ 138305 h 204096"/>
                <a:gd name="connsiteX5" fmla="*/ 102288 w 204576"/>
                <a:gd name="connsiteY5" fmla="*/ 138305 h 204096"/>
                <a:gd name="connsiteX6" fmla="*/ 175763 w 204576"/>
                <a:gd name="connsiteY6" fmla="*/ 60989 h 204096"/>
                <a:gd name="connsiteX7" fmla="*/ 183447 w 204576"/>
                <a:gd name="connsiteY7" fmla="*/ 38418 h 204096"/>
                <a:gd name="connsiteX8" fmla="*/ 166159 w 204576"/>
                <a:gd name="connsiteY8" fmla="*/ 21130 h 204096"/>
                <a:gd name="connsiteX9" fmla="*/ 143588 w 204576"/>
                <a:gd name="connsiteY9" fmla="*/ 28814 h 204096"/>
                <a:gd name="connsiteX10" fmla="*/ 124859 w 204576"/>
                <a:gd name="connsiteY10" fmla="*/ 21130 h 204096"/>
                <a:gd name="connsiteX11" fmla="*/ 114294 w 204576"/>
                <a:gd name="connsiteY11" fmla="*/ 0 h 204096"/>
                <a:gd name="connsiteX12" fmla="*/ 90283 w 204576"/>
                <a:gd name="connsiteY12" fmla="*/ 0 h 204096"/>
                <a:gd name="connsiteX13" fmla="*/ 79718 w 204576"/>
                <a:gd name="connsiteY13" fmla="*/ 21130 h 204096"/>
                <a:gd name="connsiteX14" fmla="*/ 60989 w 204576"/>
                <a:gd name="connsiteY14" fmla="*/ 28814 h 204096"/>
                <a:gd name="connsiteX15" fmla="*/ 38418 w 204576"/>
                <a:gd name="connsiteY15" fmla="*/ 21130 h 204096"/>
                <a:gd name="connsiteX16" fmla="*/ 21610 w 204576"/>
                <a:gd name="connsiteY16" fmla="*/ 37938 h 204096"/>
                <a:gd name="connsiteX17" fmla="*/ 28814 w 204576"/>
                <a:gd name="connsiteY17" fmla="*/ 60508 h 204096"/>
                <a:gd name="connsiteX18" fmla="*/ 21130 w 204576"/>
                <a:gd name="connsiteY18" fmla="*/ 79237 h 204096"/>
                <a:gd name="connsiteX19" fmla="*/ 0 w 204576"/>
                <a:gd name="connsiteY19" fmla="*/ 89802 h 204096"/>
                <a:gd name="connsiteX20" fmla="*/ 0 w 204576"/>
                <a:gd name="connsiteY20" fmla="*/ 113814 h 204096"/>
                <a:gd name="connsiteX21" fmla="*/ 21130 w 204576"/>
                <a:gd name="connsiteY21" fmla="*/ 124379 h 204096"/>
                <a:gd name="connsiteX22" fmla="*/ 28814 w 204576"/>
                <a:gd name="connsiteY22" fmla="*/ 143107 h 204096"/>
                <a:gd name="connsiteX23" fmla="*/ 21610 w 204576"/>
                <a:gd name="connsiteY23" fmla="*/ 165678 h 204096"/>
                <a:gd name="connsiteX24" fmla="*/ 38418 w 204576"/>
                <a:gd name="connsiteY24" fmla="*/ 182486 h 204096"/>
                <a:gd name="connsiteX25" fmla="*/ 60989 w 204576"/>
                <a:gd name="connsiteY25" fmla="*/ 175283 h 204096"/>
                <a:gd name="connsiteX26" fmla="*/ 79718 w 204576"/>
                <a:gd name="connsiteY26" fmla="*/ 182966 h 204096"/>
                <a:gd name="connsiteX27" fmla="*/ 90283 w 204576"/>
                <a:gd name="connsiteY27" fmla="*/ 204096 h 204096"/>
                <a:gd name="connsiteX28" fmla="*/ 114294 w 204576"/>
                <a:gd name="connsiteY28" fmla="*/ 204096 h 204096"/>
                <a:gd name="connsiteX29" fmla="*/ 124859 w 204576"/>
                <a:gd name="connsiteY29" fmla="*/ 182966 h 204096"/>
                <a:gd name="connsiteX30" fmla="*/ 143588 w 204576"/>
                <a:gd name="connsiteY30" fmla="*/ 175283 h 204096"/>
                <a:gd name="connsiteX31" fmla="*/ 166159 w 204576"/>
                <a:gd name="connsiteY31" fmla="*/ 182966 h 204096"/>
                <a:gd name="connsiteX32" fmla="*/ 182967 w 204576"/>
                <a:gd name="connsiteY32" fmla="*/ 165678 h 204096"/>
                <a:gd name="connsiteX33" fmla="*/ 175763 w 204576"/>
                <a:gd name="connsiteY33" fmla="*/ 143588 h 204096"/>
                <a:gd name="connsiteX34" fmla="*/ 183447 w 204576"/>
                <a:gd name="connsiteY34" fmla="*/ 124859 h 204096"/>
                <a:gd name="connsiteX35" fmla="*/ 204577 w 204576"/>
                <a:gd name="connsiteY35" fmla="*/ 114294 h 204096"/>
                <a:gd name="connsiteX36" fmla="*/ 204577 w 204576"/>
                <a:gd name="connsiteY36" fmla="*/ 90282 h 204096"/>
                <a:gd name="connsiteX37" fmla="*/ 183447 w 204576"/>
                <a:gd name="connsiteY37" fmla="*/ 79718 h 204096"/>
                <a:gd name="connsiteX38" fmla="*/ 175763 w 204576"/>
                <a:gd name="connsiteY38" fmla="*/ 60989 h 20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4576" h="204096">
                  <a:moveTo>
                    <a:pt x="102288" y="138305"/>
                  </a:moveTo>
                  <a:cubicBezTo>
                    <a:pt x="82119" y="138305"/>
                    <a:pt x="66271" y="121977"/>
                    <a:pt x="66271" y="102288"/>
                  </a:cubicBezTo>
                  <a:cubicBezTo>
                    <a:pt x="66271" y="82119"/>
                    <a:pt x="82599" y="66271"/>
                    <a:pt x="102288" y="66271"/>
                  </a:cubicBezTo>
                  <a:cubicBezTo>
                    <a:pt x="122458" y="66271"/>
                    <a:pt x="138305" y="82599"/>
                    <a:pt x="138305" y="102288"/>
                  </a:cubicBezTo>
                  <a:cubicBezTo>
                    <a:pt x="138305" y="121977"/>
                    <a:pt x="122458" y="138305"/>
                    <a:pt x="102288" y="138305"/>
                  </a:cubicBezTo>
                  <a:lnTo>
                    <a:pt x="102288" y="138305"/>
                  </a:lnTo>
                  <a:close/>
                  <a:moveTo>
                    <a:pt x="175763" y="60989"/>
                  </a:moveTo>
                  <a:lnTo>
                    <a:pt x="183447" y="38418"/>
                  </a:lnTo>
                  <a:lnTo>
                    <a:pt x="166159" y="21130"/>
                  </a:lnTo>
                  <a:lnTo>
                    <a:pt x="143588" y="28814"/>
                  </a:lnTo>
                  <a:cubicBezTo>
                    <a:pt x="137825" y="25452"/>
                    <a:pt x="131102" y="23051"/>
                    <a:pt x="124859" y="21130"/>
                  </a:cubicBezTo>
                  <a:lnTo>
                    <a:pt x="114294" y="0"/>
                  </a:lnTo>
                  <a:lnTo>
                    <a:pt x="90283" y="0"/>
                  </a:lnTo>
                  <a:lnTo>
                    <a:pt x="79718" y="21130"/>
                  </a:lnTo>
                  <a:cubicBezTo>
                    <a:pt x="72995" y="23051"/>
                    <a:pt x="66752" y="25452"/>
                    <a:pt x="60989" y="28814"/>
                  </a:cubicBezTo>
                  <a:lnTo>
                    <a:pt x="38418" y="21130"/>
                  </a:lnTo>
                  <a:lnTo>
                    <a:pt x="21610" y="37938"/>
                  </a:lnTo>
                  <a:lnTo>
                    <a:pt x="28814" y="60508"/>
                  </a:lnTo>
                  <a:cubicBezTo>
                    <a:pt x="25452" y="66271"/>
                    <a:pt x="23051" y="72994"/>
                    <a:pt x="21130" y="79237"/>
                  </a:cubicBezTo>
                  <a:lnTo>
                    <a:pt x="0" y="89802"/>
                  </a:lnTo>
                  <a:lnTo>
                    <a:pt x="0" y="113814"/>
                  </a:lnTo>
                  <a:lnTo>
                    <a:pt x="21130" y="124379"/>
                  </a:lnTo>
                  <a:cubicBezTo>
                    <a:pt x="23051" y="131102"/>
                    <a:pt x="25452" y="137345"/>
                    <a:pt x="28814" y="143107"/>
                  </a:cubicBezTo>
                  <a:lnTo>
                    <a:pt x="21610" y="165678"/>
                  </a:lnTo>
                  <a:lnTo>
                    <a:pt x="38418" y="182486"/>
                  </a:lnTo>
                  <a:lnTo>
                    <a:pt x="60989" y="175283"/>
                  </a:lnTo>
                  <a:cubicBezTo>
                    <a:pt x="66752" y="178644"/>
                    <a:pt x="72995" y="181045"/>
                    <a:pt x="79718" y="182966"/>
                  </a:cubicBezTo>
                  <a:lnTo>
                    <a:pt x="90283" y="204096"/>
                  </a:lnTo>
                  <a:lnTo>
                    <a:pt x="114294" y="204096"/>
                  </a:lnTo>
                  <a:lnTo>
                    <a:pt x="124859" y="182966"/>
                  </a:lnTo>
                  <a:cubicBezTo>
                    <a:pt x="131582" y="181045"/>
                    <a:pt x="137825" y="178644"/>
                    <a:pt x="143588" y="175283"/>
                  </a:cubicBezTo>
                  <a:lnTo>
                    <a:pt x="166159" y="182966"/>
                  </a:lnTo>
                  <a:lnTo>
                    <a:pt x="182967" y="165678"/>
                  </a:lnTo>
                  <a:lnTo>
                    <a:pt x="175763" y="143588"/>
                  </a:lnTo>
                  <a:cubicBezTo>
                    <a:pt x="179125" y="137825"/>
                    <a:pt x="181526" y="131582"/>
                    <a:pt x="183447" y="124859"/>
                  </a:cubicBezTo>
                  <a:lnTo>
                    <a:pt x="204577" y="114294"/>
                  </a:lnTo>
                  <a:lnTo>
                    <a:pt x="204577" y="90282"/>
                  </a:lnTo>
                  <a:lnTo>
                    <a:pt x="183447" y="79718"/>
                  </a:lnTo>
                  <a:cubicBezTo>
                    <a:pt x="181526" y="72994"/>
                    <a:pt x="179125" y="66751"/>
                    <a:pt x="175763" y="60989"/>
                  </a:cubicBezTo>
                  <a:close/>
                </a:path>
              </a:pathLst>
            </a:custGeom>
            <a:solidFill>
              <a:schemeClr val="bg1"/>
            </a:solidFill>
            <a:ln w="4763" cap="flat">
              <a:noFill/>
              <a:prstDash val="solid"/>
              <a:miter/>
            </a:ln>
          </p:spPr>
          <p:txBody>
            <a:bodyPr rtlCol="0" anchor="ctr"/>
            <a:lstStyle/>
            <a:p>
              <a:endParaRPr lang="en-US"/>
            </a:p>
          </p:txBody>
        </p:sp>
      </p:grpSp>
      <p:sp>
        <p:nvSpPr>
          <p:cNvPr id="61" name="CaixaDeTexto 60">
            <a:extLst>
              <a:ext uri="{FF2B5EF4-FFF2-40B4-BE49-F238E27FC236}">
                <a16:creationId xmlns:a16="http://schemas.microsoft.com/office/drawing/2014/main" id="{0BC0EB97-CCFC-408F-8B97-995610BE9D2E}"/>
              </a:ext>
            </a:extLst>
          </p:cNvPr>
          <p:cNvSpPr txBox="1"/>
          <p:nvPr/>
        </p:nvSpPr>
        <p:spPr>
          <a:xfrm>
            <a:off x="3722083" y="1229171"/>
            <a:ext cx="45339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pt-BR" sz="3600" dirty="0"/>
              <a:t>Contratação Integrada e </a:t>
            </a:r>
            <a:r>
              <a:rPr lang="pt-BR" sz="3600" dirty="0" err="1"/>
              <a:t>Semi-integrada</a:t>
            </a:r>
            <a:endParaRPr lang="pt-BR" sz="3600" dirty="0"/>
          </a:p>
        </p:txBody>
      </p:sp>
      <p:sp>
        <p:nvSpPr>
          <p:cNvPr id="62" name="Texto explicativo retangular com cantos arredondados 49">
            <a:extLst>
              <a:ext uri="{FF2B5EF4-FFF2-40B4-BE49-F238E27FC236}">
                <a16:creationId xmlns:a16="http://schemas.microsoft.com/office/drawing/2014/main" id="{82A55FAF-1851-46F1-B9F6-D83B0E192C8D}"/>
              </a:ext>
            </a:extLst>
          </p:cNvPr>
          <p:cNvSpPr/>
          <p:nvPr/>
        </p:nvSpPr>
        <p:spPr>
          <a:xfrm>
            <a:off x="21471" y="3108756"/>
            <a:ext cx="2905232" cy="2833735"/>
          </a:xfrm>
          <a:prstGeom prst="wedgeRoundRectCallout">
            <a:avLst>
              <a:gd name="adj1" fmla="val -29528"/>
              <a:gd name="adj2" fmla="val -57522"/>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sz="2000" dirty="0">
                <a:solidFill>
                  <a:schemeClr val="tx1"/>
                </a:solidFill>
              </a:rPr>
              <a:t>os riscos associados à escolha da solução de projeto básico pelo contratado deverão ser alocados como de sua responsabilidade na matriz de riscos.</a:t>
            </a:r>
          </a:p>
        </p:txBody>
      </p:sp>
      <p:sp>
        <p:nvSpPr>
          <p:cNvPr id="53" name="Título 1">
            <a:extLst>
              <a:ext uri="{FF2B5EF4-FFF2-40B4-BE49-F238E27FC236}">
                <a16:creationId xmlns:a16="http://schemas.microsoft.com/office/drawing/2014/main" id="{50E27C0B-0844-418D-BD4A-B1A13EB3C291}"/>
              </a:ext>
            </a:extLst>
          </p:cNvPr>
          <p:cNvSpPr txBox="1">
            <a:spLocks/>
          </p:cNvSpPr>
          <p:nvPr/>
        </p:nvSpPr>
        <p:spPr>
          <a:xfrm>
            <a:off x="883920" y="-9638"/>
            <a:ext cx="10226040" cy="9145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b="1" kern="150" dirty="0">
                <a:solidFill>
                  <a:srgbClr val="008080"/>
                </a:solidFill>
                <a:latin typeface="Helvetica" panose="020B0604020202020204" pitchFamily="34" charset="0"/>
                <a:ea typeface="NSimSun" panose="02010609030101010101" pitchFamily="49" charset="-122"/>
                <a:cs typeface="Helvetica" panose="020B0604020202020204" pitchFamily="34" charset="0"/>
              </a:rPr>
              <a:t>Regimes de Empreitada</a:t>
            </a:r>
            <a:endParaRPr lang="pt-BR" sz="2400" dirty="0"/>
          </a:p>
        </p:txBody>
      </p:sp>
    </p:spTree>
    <p:extLst>
      <p:ext uri="{BB962C8B-B14F-4D97-AF65-F5344CB8AC3E}">
        <p14:creationId xmlns:p14="http://schemas.microsoft.com/office/powerpoint/2010/main" val="3649868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61;p14">
            <a:extLst>
              <a:ext uri="{FF2B5EF4-FFF2-40B4-BE49-F238E27FC236}">
                <a16:creationId xmlns:a16="http://schemas.microsoft.com/office/drawing/2014/main" id="{76A83184-6E72-412D-B9C9-91C415494D3D}"/>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sp>
        <p:nvSpPr>
          <p:cNvPr id="3" name="Shape">
            <a:extLst>
              <a:ext uri="{FF2B5EF4-FFF2-40B4-BE49-F238E27FC236}">
                <a16:creationId xmlns:a16="http://schemas.microsoft.com/office/drawing/2014/main" id="{2FBACB1B-7BC2-4DB6-87C4-01ED3EAA9C2B}"/>
              </a:ext>
            </a:extLst>
          </p:cNvPr>
          <p:cNvSpPr/>
          <p:nvPr/>
        </p:nvSpPr>
        <p:spPr>
          <a:xfrm>
            <a:off x="3468163" y="3700060"/>
            <a:ext cx="4991400" cy="2990160"/>
          </a:xfrm>
          <a:custGeom>
            <a:avLst/>
            <a:gdLst>
              <a:gd name="textAreaLeft" fmla="*/ 0 w 4991400"/>
              <a:gd name="textAreaRight" fmla="*/ 4992480 w 4991400"/>
              <a:gd name="textAreaTop" fmla="*/ 0 h 2990160"/>
              <a:gd name="textAreaBottom" fmla="*/ 2991240 h 2990160"/>
            </a:gdLst>
            <a:ahLst/>
            <a:cxnLst/>
            <a:rect l="textAreaLeft" t="textAreaTop" r="textAreaRight" b="textAreaBottom"/>
            <a:pathLst>
              <a:path w="21600" h="21600">
                <a:moveTo>
                  <a:pt x="18223" y="21600"/>
                </a:moveTo>
                <a:lnTo>
                  <a:pt x="21600" y="21600"/>
                </a:lnTo>
                <a:cubicBezTo>
                  <a:pt x="21600" y="20882"/>
                  <a:pt x="21271" y="20256"/>
                  <a:pt x="20776" y="19920"/>
                </a:cubicBezTo>
                <a:lnTo>
                  <a:pt x="20776" y="1436"/>
                </a:lnTo>
                <a:cubicBezTo>
                  <a:pt x="20776" y="642"/>
                  <a:pt x="20392" y="0"/>
                  <a:pt x="19916" y="0"/>
                </a:cubicBezTo>
                <a:cubicBezTo>
                  <a:pt x="19440" y="0"/>
                  <a:pt x="19056" y="642"/>
                  <a:pt x="19056" y="1436"/>
                </a:cubicBezTo>
                <a:lnTo>
                  <a:pt x="19056" y="16956"/>
                </a:lnTo>
                <a:lnTo>
                  <a:pt x="2544" y="16956"/>
                </a:lnTo>
                <a:lnTo>
                  <a:pt x="2544" y="1436"/>
                </a:lnTo>
                <a:cubicBezTo>
                  <a:pt x="2544" y="642"/>
                  <a:pt x="2160" y="0"/>
                  <a:pt x="1684" y="0"/>
                </a:cubicBezTo>
                <a:cubicBezTo>
                  <a:pt x="1208" y="0"/>
                  <a:pt x="824" y="642"/>
                  <a:pt x="824" y="1436"/>
                </a:cubicBezTo>
                <a:lnTo>
                  <a:pt x="824" y="19920"/>
                </a:lnTo>
                <a:cubicBezTo>
                  <a:pt x="329" y="20256"/>
                  <a:pt x="0" y="20882"/>
                  <a:pt x="0" y="21600"/>
                </a:cubicBezTo>
                <a:lnTo>
                  <a:pt x="3377" y="21600"/>
                </a:lnTo>
                <a:cubicBezTo>
                  <a:pt x="3377" y="20882"/>
                  <a:pt x="3048" y="20256"/>
                  <a:pt x="2554" y="19920"/>
                </a:cubicBezTo>
                <a:lnTo>
                  <a:pt x="2554" y="17674"/>
                </a:lnTo>
                <a:lnTo>
                  <a:pt x="19065" y="17674"/>
                </a:lnTo>
                <a:lnTo>
                  <a:pt x="19065" y="19920"/>
                </a:lnTo>
                <a:cubicBezTo>
                  <a:pt x="18552" y="20256"/>
                  <a:pt x="18223" y="20882"/>
                  <a:pt x="18223" y="21600"/>
                </a:cubicBezTo>
                <a:close/>
              </a:path>
            </a:pathLst>
          </a:custGeom>
          <a:solidFill>
            <a:schemeClr val="tx1">
              <a:lumMod val="50000"/>
              <a:lumOff val="5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2800" b="0" i="0" u="none" strike="noStrike" kern="1200" cap="none" spc="-1" normalizeH="0" baseline="0" noProof="0">
              <a:ln>
                <a:noFill/>
              </a:ln>
              <a:solidFill>
                <a:srgbClr val="FFFFFF"/>
              </a:solidFill>
              <a:effectLst/>
              <a:uLnTx/>
              <a:uFillTx/>
              <a:latin typeface="Calibri"/>
              <a:ea typeface="+mn-ea"/>
              <a:cs typeface="+mn-cs"/>
            </a:endParaRPr>
          </a:p>
        </p:txBody>
      </p:sp>
      <p:sp>
        <p:nvSpPr>
          <p:cNvPr id="4" name="Rectangle">
            <a:extLst>
              <a:ext uri="{FF2B5EF4-FFF2-40B4-BE49-F238E27FC236}">
                <a16:creationId xmlns:a16="http://schemas.microsoft.com/office/drawing/2014/main" id="{0BDF456D-D2CD-48C9-8769-37EF8794135B}"/>
              </a:ext>
            </a:extLst>
          </p:cNvPr>
          <p:cNvSpPr/>
          <p:nvPr/>
        </p:nvSpPr>
        <p:spPr>
          <a:xfrm>
            <a:off x="2915923" y="4229620"/>
            <a:ext cx="6098040" cy="1425240"/>
          </a:xfrm>
          <a:prstGeom prst="rect">
            <a:avLst/>
          </a:prstGeom>
          <a:solidFill>
            <a:srgbClr val="E3A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2800" b="0" i="0" u="none" strike="noStrike" kern="1200" cap="none" spc="-1" normalizeH="0" baseline="0" noProof="0">
              <a:ln>
                <a:noFill/>
              </a:ln>
              <a:solidFill>
                <a:srgbClr val="FFFFFF"/>
              </a:solidFill>
              <a:effectLst/>
              <a:uLnTx/>
              <a:uFillTx/>
              <a:latin typeface="Calibri"/>
              <a:ea typeface="+mn-ea"/>
              <a:cs typeface="+mn-cs"/>
            </a:endParaRPr>
          </a:p>
        </p:txBody>
      </p:sp>
      <p:sp>
        <p:nvSpPr>
          <p:cNvPr id="5" name="Freeform: Shape 80">
            <a:extLst>
              <a:ext uri="{FF2B5EF4-FFF2-40B4-BE49-F238E27FC236}">
                <a16:creationId xmlns:a16="http://schemas.microsoft.com/office/drawing/2014/main" id="{5A8BE2C5-B0A8-4614-8450-670A07CA3CF9}"/>
              </a:ext>
            </a:extLst>
          </p:cNvPr>
          <p:cNvSpPr/>
          <p:nvPr/>
        </p:nvSpPr>
        <p:spPr>
          <a:xfrm>
            <a:off x="2918083" y="4229620"/>
            <a:ext cx="6095880" cy="1425240"/>
          </a:xfrm>
          <a:custGeom>
            <a:avLst/>
            <a:gdLst>
              <a:gd name="textAreaLeft" fmla="*/ 0 w 6095880"/>
              <a:gd name="textAreaRight" fmla="*/ 6096960 w 6095880"/>
              <a:gd name="textAreaTop" fmla="*/ 0 h 1425240"/>
              <a:gd name="textAreaBottom" fmla="*/ 1426320 h 1425240"/>
            </a:gdLst>
            <a:ahLst/>
            <a:cxnLst/>
            <a:rect l="textAreaLeft" t="textAreaTop" r="textAreaRight" b="textAreaBottom"/>
            <a:pathLst>
              <a:path w="6096860" h="1426464">
                <a:moveTo>
                  <a:pt x="6096860" y="70644"/>
                </a:moveTo>
                <a:lnTo>
                  <a:pt x="6096860" y="715838"/>
                </a:lnTo>
                <a:lnTo>
                  <a:pt x="5616364" y="1426464"/>
                </a:lnTo>
                <a:lnTo>
                  <a:pt x="5182331" y="1426464"/>
                </a:lnTo>
                <a:close/>
                <a:moveTo>
                  <a:pt x="5183848" y="0"/>
                </a:moveTo>
                <a:lnTo>
                  <a:pt x="5617863" y="0"/>
                </a:lnTo>
                <a:lnTo>
                  <a:pt x="4656942" y="1426464"/>
                </a:lnTo>
                <a:lnTo>
                  <a:pt x="4220872" y="1426464"/>
                </a:lnTo>
                <a:close/>
                <a:moveTo>
                  <a:pt x="4229131" y="0"/>
                </a:moveTo>
                <a:lnTo>
                  <a:pt x="4665190" y="0"/>
                </a:lnTo>
                <a:lnTo>
                  <a:pt x="3702214" y="1426464"/>
                </a:lnTo>
                <a:lnTo>
                  <a:pt x="3268210" y="1426464"/>
                </a:lnTo>
                <a:close/>
                <a:moveTo>
                  <a:pt x="3297655" y="0"/>
                </a:moveTo>
                <a:lnTo>
                  <a:pt x="3733715" y="0"/>
                </a:lnTo>
                <a:lnTo>
                  <a:pt x="2770738" y="1426464"/>
                </a:lnTo>
                <a:lnTo>
                  <a:pt x="2336735" y="1426464"/>
                </a:lnTo>
                <a:close/>
                <a:moveTo>
                  <a:pt x="2347083" y="0"/>
                </a:moveTo>
                <a:lnTo>
                  <a:pt x="2781098" y="0"/>
                </a:lnTo>
                <a:lnTo>
                  <a:pt x="1820177" y="1426464"/>
                </a:lnTo>
                <a:lnTo>
                  <a:pt x="1384106" y="1426464"/>
                </a:lnTo>
                <a:close/>
                <a:moveTo>
                  <a:pt x="1413510" y="0"/>
                </a:moveTo>
                <a:lnTo>
                  <a:pt x="1847503" y="0"/>
                </a:lnTo>
                <a:lnTo>
                  <a:pt x="886609" y="1426464"/>
                </a:lnTo>
                <a:lnTo>
                  <a:pt x="452616" y="1426464"/>
                </a:lnTo>
                <a:close/>
                <a:moveTo>
                  <a:pt x="462972" y="0"/>
                </a:moveTo>
                <a:lnTo>
                  <a:pt x="899063" y="0"/>
                </a:lnTo>
                <a:lnTo>
                  <a:pt x="0" y="1331606"/>
                </a:lnTo>
                <a:lnTo>
                  <a:pt x="0" y="686440"/>
                </a:ln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2800" b="0" i="0" u="none" strike="noStrike" kern="1200" cap="none" spc="-1" normalizeH="0" baseline="0" noProof="0">
              <a:ln>
                <a:noFill/>
              </a:ln>
              <a:solidFill>
                <a:srgbClr val="FFFFFF"/>
              </a:solidFill>
              <a:effectLst/>
              <a:uLnTx/>
              <a:uFillTx/>
              <a:latin typeface="Calibri"/>
              <a:ea typeface="+mn-ea"/>
              <a:cs typeface="+mn-cs"/>
            </a:endParaRPr>
          </a:p>
        </p:txBody>
      </p:sp>
      <p:sp>
        <p:nvSpPr>
          <p:cNvPr id="6" name="CaixaDeTexto 17">
            <a:extLst>
              <a:ext uri="{FF2B5EF4-FFF2-40B4-BE49-F238E27FC236}">
                <a16:creationId xmlns:a16="http://schemas.microsoft.com/office/drawing/2014/main" id="{E94EC536-076E-4194-B505-CFAA3218915E}"/>
              </a:ext>
            </a:extLst>
          </p:cNvPr>
          <p:cNvSpPr/>
          <p:nvPr/>
        </p:nvSpPr>
        <p:spPr>
          <a:xfrm>
            <a:off x="3655363" y="4334020"/>
            <a:ext cx="4532760" cy="943560"/>
          </a:xfrm>
          <a:prstGeom prst="rect">
            <a:avLst/>
          </a:prstGeom>
          <a:gradFill rotWithShape="0">
            <a:gsLst>
              <a:gs pos="0">
                <a:srgbClr val="D1D1D1"/>
              </a:gs>
              <a:gs pos="50000">
                <a:srgbClr val="C7C7C7"/>
              </a:gs>
              <a:gs pos="100000">
                <a:srgbClr val="C0C0C0"/>
              </a:gs>
            </a:gsLst>
            <a:lin ang="5400000"/>
          </a:gradFill>
          <a:ln>
            <a:solidFill>
              <a:srgbClr val="A5A5A5"/>
            </a:solidFill>
          </a:ln>
        </p:spPr>
        <p:style>
          <a:lnRef idx="1">
            <a:schemeClr val="accent3"/>
          </a:lnRef>
          <a:fillRef idx="2">
            <a:schemeClr val="accent3"/>
          </a:fillRef>
          <a:effectRef idx="1">
            <a:schemeClr val="accent3"/>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pt-BR" sz="2800" b="0" i="0" u="none" strike="noStrike" kern="1200" cap="none" spc="-1" normalizeH="0" baseline="0" noProof="0">
                <a:ln>
                  <a:noFill/>
                </a:ln>
                <a:solidFill>
                  <a:srgbClr val="000000"/>
                </a:solidFill>
                <a:effectLst/>
                <a:uLnTx/>
                <a:uFillTx/>
                <a:latin typeface="Segoe UI"/>
                <a:ea typeface="+mn-ea"/>
                <a:cs typeface="+mn-cs"/>
              </a:rPr>
              <a:t>Contratação Integrada e Semi-integrada</a:t>
            </a:r>
            <a:endParaRPr kumimoji="0" lang="pt-BR" sz="2800" b="0" i="0" u="none" strike="noStrike" kern="1200" cap="none" spc="-1" normalizeH="0" baseline="0" noProof="0">
              <a:ln>
                <a:noFill/>
              </a:ln>
              <a:solidFill>
                <a:srgbClr val="000000"/>
              </a:solidFill>
              <a:effectLst/>
              <a:uLnTx/>
              <a:uFillTx/>
              <a:latin typeface="Arial"/>
              <a:ea typeface="+mn-ea"/>
              <a:cs typeface="+mn-cs"/>
            </a:endParaRPr>
          </a:p>
        </p:txBody>
      </p:sp>
      <p:sp>
        <p:nvSpPr>
          <p:cNvPr id="7" name="Retângulo 19">
            <a:extLst>
              <a:ext uri="{FF2B5EF4-FFF2-40B4-BE49-F238E27FC236}">
                <a16:creationId xmlns:a16="http://schemas.microsoft.com/office/drawing/2014/main" id="{9F86EBA3-7837-4028-88C6-AA81254E7CD4}"/>
              </a:ext>
            </a:extLst>
          </p:cNvPr>
          <p:cNvSpPr/>
          <p:nvPr/>
        </p:nvSpPr>
        <p:spPr>
          <a:xfrm>
            <a:off x="2874343" y="745540"/>
            <a:ext cx="6094800" cy="1919160"/>
          </a:xfrm>
          <a:prstGeom prst="rect">
            <a:avLst/>
          </a:prstGeom>
          <a:solidFill>
            <a:schemeClr val="accent2">
              <a:lumMod val="20000"/>
              <a:lumOff val="80000"/>
            </a:schemeClr>
          </a:solidFill>
          <a:ln>
            <a:solidFill>
              <a:schemeClr val="accent2">
                <a:lumMod val="40000"/>
                <a:lumOff val="60000"/>
              </a:schemeClr>
            </a:solidFill>
          </a:ln>
        </p:spPr>
        <p:style>
          <a:lnRef idx="1">
            <a:schemeClr val="accent6"/>
          </a:lnRef>
          <a:fillRef idx="2">
            <a:schemeClr val="accent6"/>
          </a:fillRef>
          <a:effectRef idx="1">
            <a:schemeClr val="accent6"/>
          </a:effectRef>
          <a:fontRef idx="minor"/>
        </p:style>
        <p:txBody>
          <a:bodyPr lIns="90000" tIns="45000" rIns="90000" bIns="4500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0" algn="l"/>
              </a:tabLst>
              <a:defRPr/>
            </a:pPr>
            <a:r>
              <a:rPr kumimoji="0" lang="pt-BR" sz="2000" b="0" i="0" u="none" strike="noStrike" kern="1200" cap="none" spc="-1" normalizeH="0" baseline="0" noProof="0" dirty="0">
                <a:ln>
                  <a:noFill/>
                </a:ln>
                <a:solidFill>
                  <a:srgbClr val="002060"/>
                </a:solidFill>
                <a:effectLst/>
                <a:uLnTx/>
                <a:uFillTx/>
                <a:latin typeface="Segoe UI"/>
                <a:ea typeface="+mn-ea"/>
                <a:cs typeface="+mn-cs"/>
              </a:rPr>
              <a:t>preço será baseado em orçamento sintético, devendo a utilização de metodologia expedita </a:t>
            </a:r>
            <a:endParaRPr kumimoji="0" lang="pt-BR" sz="2000" b="0" i="0" u="none" strike="noStrike" kern="1200" cap="none" spc="-1" normalizeH="0" baseline="0" noProof="0" dirty="0">
              <a:ln>
                <a:noFill/>
              </a:ln>
              <a:solidFill>
                <a:srgbClr val="00206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0" algn="l"/>
              </a:tabLst>
              <a:defRPr/>
            </a:pPr>
            <a:r>
              <a:rPr kumimoji="0" lang="pt-BR" sz="2000" b="0" i="0" u="none" strike="noStrike" kern="1200" cap="none" spc="-1" normalizeH="0" baseline="0" noProof="0" dirty="0">
                <a:ln>
                  <a:noFill/>
                </a:ln>
                <a:solidFill>
                  <a:srgbClr val="002060"/>
                </a:solidFill>
                <a:effectLst/>
                <a:uLnTx/>
                <a:uFillTx/>
                <a:latin typeface="Segoe UI"/>
                <a:ea typeface="+mn-ea"/>
                <a:cs typeface="+mn-cs"/>
              </a:rPr>
              <a:t>ou paramétrica e de avaliação aproximada baseada em outras contratações similares ser </a:t>
            </a:r>
            <a:r>
              <a:rPr kumimoji="0" lang="pt-BR" sz="2000" b="1" i="0" u="sng" strike="noStrike" kern="1200" cap="none" spc="-1" normalizeH="0" baseline="0" noProof="0" dirty="0">
                <a:ln>
                  <a:noFill/>
                </a:ln>
                <a:solidFill>
                  <a:srgbClr val="002060"/>
                </a:solidFill>
                <a:effectLst/>
                <a:uLnTx/>
                <a:uFillTx/>
                <a:latin typeface="Segoe UI"/>
                <a:ea typeface="+mn-ea"/>
                <a:cs typeface="+mn-cs"/>
              </a:rPr>
              <a:t>reservada às frações do empreendimento não suficientemente detalhadas no anteprojeto.</a:t>
            </a:r>
            <a:endParaRPr kumimoji="0" lang="pt-BR" sz="2000" b="0" i="0" u="none" strike="noStrike" kern="1200" cap="none" spc="-1" normalizeH="0" baseline="0" noProof="0" dirty="0">
              <a:ln>
                <a:noFill/>
              </a:ln>
              <a:solidFill>
                <a:srgbClr val="002060"/>
              </a:solidFill>
              <a:effectLst/>
              <a:uLnTx/>
              <a:uFillTx/>
              <a:latin typeface="Arial"/>
              <a:ea typeface="+mn-ea"/>
              <a:cs typeface="+mn-cs"/>
            </a:endParaRPr>
          </a:p>
        </p:txBody>
      </p:sp>
      <p:pic>
        <p:nvPicPr>
          <p:cNvPr id="8" name="Imagem 7">
            <a:extLst>
              <a:ext uri="{FF2B5EF4-FFF2-40B4-BE49-F238E27FC236}">
                <a16:creationId xmlns:a16="http://schemas.microsoft.com/office/drawing/2014/main" id="{E53F51DD-FC1A-445F-83E0-65988202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209" y="-138984"/>
            <a:ext cx="1301250" cy="710189"/>
          </a:xfrm>
          <a:prstGeom prst="rect">
            <a:avLst/>
          </a:prstGeom>
        </p:spPr>
      </p:pic>
      <p:sp>
        <p:nvSpPr>
          <p:cNvPr id="9" name="CaixaDeTexto 8">
            <a:extLst>
              <a:ext uri="{FF2B5EF4-FFF2-40B4-BE49-F238E27FC236}">
                <a16:creationId xmlns:a16="http://schemas.microsoft.com/office/drawing/2014/main" id="{BE2F5597-64AF-402C-8D9B-938E9A820C1F}"/>
              </a:ext>
            </a:extLst>
          </p:cNvPr>
          <p:cNvSpPr txBox="1"/>
          <p:nvPr/>
        </p:nvSpPr>
        <p:spPr>
          <a:xfrm>
            <a:off x="-373925"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10" name="Picture 30">
            <a:extLst>
              <a:ext uri="{FF2B5EF4-FFF2-40B4-BE49-F238E27FC236}">
                <a16:creationId xmlns:a16="http://schemas.microsoft.com/office/drawing/2014/main" id="{8B9DF590-40C8-4382-83B9-0C693E4EEF40}"/>
              </a:ext>
            </a:extLst>
          </p:cNvPr>
          <p:cNvPicPr>
            <a:picLocks noChangeAspect="1"/>
          </p:cNvPicPr>
          <p:nvPr/>
        </p:nvPicPr>
        <p:blipFill>
          <a:blip r:embed="rId4"/>
          <a:srcRect/>
          <a:stretch>
            <a:fillRect/>
          </a:stretch>
        </p:blipFill>
        <p:spPr>
          <a:xfrm>
            <a:off x="-299417" y="55290"/>
            <a:ext cx="227973" cy="227973"/>
          </a:xfrm>
          <a:prstGeom prst="rect">
            <a:avLst/>
          </a:prstGeom>
        </p:spPr>
      </p:pic>
    </p:spTree>
    <p:extLst>
      <p:ext uri="{BB962C8B-B14F-4D97-AF65-F5344CB8AC3E}">
        <p14:creationId xmlns:p14="http://schemas.microsoft.com/office/powerpoint/2010/main" val="1178190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0FFF375-D8AE-4E65-BF31-9B0AD43754D0}"/>
              </a:ext>
            </a:extLst>
          </p:cNvPr>
          <p:cNvGrpSpPr/>
          <p:nvPr/>
        </p:nvGrpSpPr>
        <p:grpSpPr>
          <a:xfrm>
            <a:off x="-598707" y="4271826"/>
            <a:ext cx="2006973" cy="2864175"/>
            <a:chOff x="4551013" y="3630954"/>
            <a:chExt cx="1874382" cy="2674953"/>
          </a:xfrm>
        </p:grpSpPr>
        <p:sp>
          <p:nvSpPr>
            <p:cNvPr id="180" name="Freeform 25">
              <a:extLst>
                <a:ext uri="{FF2B5EF4-FFF2-40B4-BE49-F238E27FC236}">
                  <a16:creationId xmlns:a16="http://schemas.microsoft.com/office/drawing/2014/main" id="{C788E58F-8097-46C2-ACB8-E6B18E4A5F20}"/>
                </a:ext>
              </a:extLst>
            </p:cNvPr>
            <p:cNvSpPr>
              <a:spLocks/>
            </p:cNvSpPr>
            <p:nvPr/>
          </p:nvSpPr>
          <p:spPr bwMode="auto">
            <a:xfrm>
              <a:off x="5362102" y="3889170"/>
              <a:ext cx="641608" cy="923928"/>
            </a:xfrm>
            <a:custGeom>
              <a:avLst/>
              <a:gdLst>
                <a:gd name="T0" fmla="*/ 0 w 636"/>
                <a:gd name="T1" fmla="*/ 917 h 917"/>
                <a:gd name="T2" fmla="*/ 60 w 636"/>
                <a:gd name="T3" fmla="*/ 717 h 917"/>
                <a:gd name="T4" fmla="*/ 337 w 636"/>
                <a:gd name="T5" fmla="*/ 0 h 917"/>
                <a:gd name="T6" fmla="*/ 392 w 636"/>
                <a:gd name="T7" fmla="*/ 18 h 917"/>
                <a:gd name="T8" fmla="*/ 488 w 636"/>
                <a:gd name="T9" fmla="*/ 104 h 917"/>
                <a:gd name="T10" fmla="*/ 553 w 636"/>
                <a:gd name="T11" fmla="*/ 101 h 917"/>
                <a:gd name="T12" fmla="*/ 562 w 636"/>
                <a:gd name="T13" fmla="*/ 171 h 917"/>
                <a:gd name="T14" fmla="*/ 636 w 636"/>
                <a:gd name="T15" fmla="*/ 476 h 917"/>
                <a:gd name="T16" fmla="*/ 440 w 636"/>
                <a:gd name="T17" fmla="*/ 854 h 917"/>
                <a:gd name="T18" fmla="*/ 241 w 636"/>
                <a:gd name="T19" fmla="*/ 917 h 917"/>
                <a:gd name="T20" fmla="*/ 0 w 636"/>
                <a:gd name="T21"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6" h="917">
                  <a:moveTo>
                    <a:pt x="0" y="917"/>
                  </a:moveTo>
                  <a:lnTo>
                    <a:pt x="60" y="717"/>
                  </a:lnTo>
                  <a:lnTo>
                    <a:pt x="337" y="0"/>
                  </a:lnTo>
                  <a:lnTo>
                    <a:pt x="392" y="18"/>
                  </a:lnTo>
                  <a:lnTo>
                    <a:pt x="488" y="104"/>
                  </a:lnTo>
                  <a:lnTo>
                    <a:pt x="553" y="101"/>
                  </a:lnTo>
                  <a:lnTo>
                    <a:pt x="562" y="171"/>
                  </a:lnTo>
                  <a:lnTo>
                    <a:pt x="636" y="476"/>
                  </a:lnTo>
                  <a:lnTo>
                    <a:pt x="440" y="854"/>
                  </a:lnTo>
                  <a:lnTo>
                    <a:pt x="241" y="917"/>
                  </a:lnTo>
                  <a:lnTo>
                    <a:pt x="0" y="917"/>
                  </a:lnTo>
                  <a:close/>
                </a:path>
              </a:pathLst>
            </a:custGeom>
            <a:solidFill>
              <a:srgbClr val="C2E9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26">
              <a:extLst>
                <a:ext uri="{FF2B5EF4-FFF2-40B4-BE49-F238E27FC236}">
                  <a16:creationId xmlns:a16="http://schemas.microsoft.com/office/drawing/2014/main" id="{FB0D371B-70F9-45FC-90AA-49A6F37EDF79}"/>
                </a:ext>
              </a:extLst>
            </p:cNvPr>
            <p:cNvSpPr>
              <a:spLocks/>
            </p:cNvSpPr>
            <p:nvPr/>
          </p:nvSpPr>
          <p:spPr bwMode="auto">
            <a:xfrm>
              <a:off x="5061474" y="4070728"/>
              <a:ext cx="562920" cy="522483"/>
            </a:xfrm>
            <a:custGeom>
              <a:avLst/>
              <a:gdLst>
                <a:gd name="T0" fmla="*/ 0 w 558"/>
                <a:gd name="T1" fmla="*/ 251 h 516"/>
                <a:gd name="T2" fmla="*/ 410 w 558"/>
                <a:gd name="T3" fmla="*/ 0 h 516"/>
                <a:gd name="T4" fmla="*/ 558 w 558"/>
                <a:gd name="T5" fmla="*/ 309 h 516"/>
                <a:gd name="T6" fmla="*/ 138 w 558"/>
                <a:gd name="T7" fmla="*/ 516 h 516"/>
                <a:gd name="T8" fmla="*/ 138 w 558"/>
                <a:gd name="T9" fmla="*/ 516 h 516"/>
                <a:gd name="T10" fmla="*/ 133 w 558"/>
                <a:gd name="T11" fmla="*/ 513 h 516"/>
                <a:gd name="T12" fmla="*/ 123 w 558"/>
                <a:gd name="T13" fmla="*/ 503 h 516"/>
                <a:gd name="T14" fmla="*/ 106 w 558"/>
                <a:gd name="T15" fmla="*/ 485 h 516"/>
                <a:gd name="T16" fmla="*/ 87 w 558"/>
                <a:gd name="T17" fmla="*/ 459 h 516"/>
                <a:gd name="T18" fmla="*/ 76 w 558"/>
                <a:gd name="T19" fmla="*/ 441 h 516"/>
                <a:gd name="T20" fmla="*/ 64 w 558"/>
                <a:gd name="T21" fmla="*/ 423 h 516"/>
                <a:gd name="T22" fmla="*/ 54 w 558"/>
                <a:gd name="T23" fmla="*/ 401 h 516"/>
                <a:gd name="T24" fmla="*/ 42 w 558"/>
                <a:gd name="T25" fmla="*/ 377 h 516"/>
                <a:gd name="T26" fmla="*/ 31 w 558"/>
                <a:gd name="T27" fmla="*/ 350 h 516"/>
                <a:gd name="T28" fmla="*/ 21 w 558"/>
                <a:gd name="T29" fmla="*/ 320 h 516"/>
                <a:gd name="T30" fmla="*/ 10 w 558"/>
                <a:gd name="T31" fmla="*/ 287 h 516"/>
                <a:gd name="T32" fmla="*/ 0 w 558"/>
                <a:gd name="T33" fmla="*/ 251 h 516"/>
                <a:gd name="T34" fmla="*/ 0 w 558"/>
                <a:gd name="T35" fmla="*/ 25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8" h="516">
                  <a:moveTo>
                    <a:pt x="0" y="251"/>
                  </a:moveTo>
                  <a:lnTo>
                    <a:pt x="410" y="0"/>
                  </a:lnTo>
                  <a:lnTo>
                    <a:pt x="558" y="309"/>
                  </a:lnTo>
                  <a:lnTo>
                    <a:pt x="138" y="516"/>
                  </a:lnTo>
                  <a:lnTo>
                    <a:pt x="138" y="516"/>
                  </a:lnTo>
                  <a:lnTo>
                    <a:pt x="133" y="513"/>
                  </a:lnTo>
                  <a:lnTo>
                    <a:pt x="123" y="503"/>
                  </a:lnTo>
                  <a:lnTo>
                    <a:pt x="106" y="485"/>
                  </a:lnTo>
                  <a:lnTo>
                    <a:pt x="87" y="459"/>
                  </a:lnTo>
                  <a:lnTo>
                    <a:pt x="76" y="441"/>
                  </a:lnTo>
                  <a:lnTo>
                    <a:pt x="64" y="423"/>
                  </a:lnTo>
                  <a:lnTo>
                    <a:pt x="54" y="401"/>
                  </a:lnTo>
                  <a:lnTo>
                    <a:pt x="42" y="377"/>
                  </a:lnTo>
                  <a:lnTo>
                    <a:pt x="31" y="350"/>
                  </a:lnTo>
                  <a:lnTo>
                    <a:pt x="21" y="320"/>
                  </a:lnTo>
                  <a:lnTo>
                    <a:pt x="10" y="287"/>
                  </a:lnTo>
                  <a:lnTo>
                    <a:pt x="0" y="251"/>
                  </a:lnTo>
                  <a:lnTo>
                    <a:pt x="0" y="251"/>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27">
              <a:extLst>
                <a:ext uri="{FF2B5EF4-FFF2-40B4-BE49-F238E27FC236}">
                  <a16:creationId xmlns:a16="http://schemas.microsoft.com/office/drawing/2014/main" id="{AB1F13B1-7FBE-4759-81B3-12421B6403CE}"/>
                </a:ext>
              </a:extLst>
            </p:cNvPr>
            <p:cNvSpPr>
              <a:spLocks/>
            </p:cNvSpPr>
            <p:nvPr/>
          </p:nvSpPr>
          <p:spPr bwMode="auto">
            <a:xfrm>
              <a:off x="4551013" y="5884289"/>
              <a:ext cx="209834" cy="421618"/>
            </a:xfrm>
            <a:custGeom>
              <a:avLst/>
              <a:gdLst>
                <a:gd name="T0" fmla="*/ 130 w 210"/>
                <a:gd name="T1" fmla="*/ 9 h 418"/>
                <a:gd name="T2" fmla="*/ 130 w 210"/>
                <a:gd name="T3" fmla="*/ 9 h 418"/>
                <a:gd name="T4" fmla="*/ 129 w 210"/>
                <a:gd name="T5" fmla="*/ 8 h 418"/>
                <a:gd name="T6" fmla="*/ 126 w 210"/>
                <a:gd name="T7" fmla="*/ 5 h 418"/>
                <a:gd name="T8" fmla="*/ 118 w 210"/>
                <a:gd name="T9" fmla="*/ 3 h 418"/>
                <a:gd name="T10" fmla="*/ 108 w 210"/>
                <a:gd name="T11" fmla="*/ 0 h 418"/>
                <a:gd name="T12" fmla="*/ 91 w 210"/>
                <a:gd name="T13" fmla="*/ 2 h 418"/>
                <a:gd name="T14" fmla="*/ 68 w 210"/>
                <a:gd name="T15" fmla="*/ 5 h 418"/>
                <a:gd name="T16" fmla="*/ 38 w 210"/>
                <a:gd name="T17" fmla="*/ 12 h 418"/>
                <a:gd name="T18" fmla="*/ 0 w 210"/>
                <a:gd name="T19" fmla="*/ 24 h 418"/>
                <a:gd name="T20" fmla="*/ 27 w 210"/>
                <a:gd name="T21" fmla="*/ 135 h 418"/>
                <a:gd name="T22" fmla="*/ 50 w 210"/>
                <a:gd name="T23" fmla="*/ 122 h 418"/>
                <a:gd name="T24" fmla="*/ 50 w 210"/>
                <a:gd name="T25" fmla="*/ 122 h 418"/>
                <a:gd name="T26" fmla="*/ 53 w 210"/>
                <a:gd name="T27" fmla="*/ 176 h 418"/>
                <a:gd name="T28" fmla="*/ 54 w 210"/>
                <a:gd name="T29" fmla="*/ 219 h 418"/>
                <a:gd name="T30" fmla="*/ 59 w 210"/>
                <a:gd name="T31" fmla="*/ 252 h 418"/>
                <a:gd name="T32" fmla="*/ 59 w 210"/>
                <a:gd name="T33" fmla="*/ 252 h 418"/>
                <a:gd name="T34" fmla="*/ 60 w 210"/>
                <a:gd name="T35" fmla="*/ 258 h 418"/>
                <a:gd name="T36" fmla="*/ 65 w 210"/>
                <a:gd name="T37" fmla="*/ 267 h 418"/>
                <a:gd name="T38" fmla="*/ 78 w 210"/>
                <a:gd name="T39" fmla="*/ 291 h 418"/>
                <a:gd name="T40" fmla="*/ 94 w 210"/>
                <a:gd name="T41" fmla="*/ 318 h 418"/>
                <a:gd name="T42" fmla="*/ 114 w 210"/>
                <a:gd name="T43" fmla="*/ 346 h 418"/>
                <a:gd name="T44" fmla="*/ 150 w 210"/>
                <a:gd name="T45" fmla="*/ 396 h 418"/>
                <a:gd name="T46" fmla="*/ 166 w 210"/>
                <a:gd name="T47" fmla="*/ 418 h 418"/>
                <a:gd name="T48" fmla="*/ 166 w 210"/>
                <a:gd name="T49" fmla="*/ 418 h 418"/>
                <a:gd name="T50" fmla="*/ 169 w 210"/>
                <a:gd name="T51" fmla="*/ 415 h 418"/>
                <a:gd name="T52" fmla="*/ 172 w 210"/>
                <a:gd name="T53" fmla="*/ 412 h 418"/>
                <a:gd name="T54" fmla="*/ 175 w 210"/>
                <a:gd name="T55" fmla="*/ 408 h 418"/>
                <a:gd name="T56" fmla="*/ 178 w 210"/>
                <a:gd name="T57" fmla="*/ 402 h 418"/>
                <a:gd name="T58" fmla="*/ 178 w 210"/>
                <a:gd name="T59" fmla="*/ 396 h 418"/>
                <a:gd name="T60" fmla="*/ 178 w 210"/>
                <a:gd name="T61" fmla="*/ 388 h 418"/>
                <a:gd name="T62" fmla="*/ 174 w 210"/>
                <a:gd name="T63" fmla="*/ 379 h 418"/>
                <a:gd name="T64" fmla="*/ 174 w 210"/>
                <a:gd name="T65" fmla="*/ 379 h 418"/>
                <a:gd name="T66" fmla="*/ 162 w 210"/>
                <a:gd name="T67" fmla="*/ 360 h 418"/>
                <a:gd name="T68" fmla="*/ 154 w 210"/>
                <a:gd name="T69" fmla="*/ 348 h 418"/>
                <a:gd name="T70" fmla="*/ 148 w 210"/>
                <a:gd name="T71" fmla="*/ 336 h 418"/>
                <a:gd name="T72" fmla="*/ 142 w 210"/>
                <a:gd name="T73" fmla="*/ 322 h 418"/>
                <a:gd name="T74" fmla="*/ 138 w 210"/>
                <a:gd name="T75" fmla="*/ 307 h 418"/>
                <a:gd name="T76" fmla="*/ 136 w 210"/>
                <a:gd name="T77" fmla="*/ 292 h 418"/>
                <a:gd name="T78" fmla="*/ 138 w 210"/>
                <a:gd name="T79" fmla="*/ 274 h 418"/>
                <a:gd name="T80" fmla="*/ 138 w 210"/>
                <a:gd name="T81" fmla="*/ 274 h 418"/>
                <a:gd name="T82" fmla="*/ 141 w 210"/>
                <a:gd name="T83" fmla="*/ 265 h 418"/>
                <a:gd name="T84" fmla="*/ 144 w 210"/>
                <a:gd name="T85" fmla="*/ 256 h 418"/>
                <a:gd name="T86" fmla="*/ 151 w 210"/>
                <a:gd name="T87" fmla="*/ 241 h 418"/>
                <a:gd name="T88" fmla="*/ 160 w 210"/>
                <a:gd name="T89" fmla="*/ 228 h 418"/>
                <a:gd name="T90" fmla="*/ 171 w 210"/>
                <a:gd name="T91" fmla="*/ 216 h 418"/>
                <a:gd name="T92" fmla="*/ 189 w 210"/>
                <a:gd name="T93" fmla="*/ 199 h 418"/>
                <a:gd name="T94" fmla="*/ 195 w 210"/>
                <a:gd name="T95" fmla="*/ 192 h 418"/>
                <a:gd name="T96" fmla="*/ 196 w 210"/>
                <a:gd name="T97" fmla="*/ 187 h 418"/>
                <a:gd name="T98" fmla="*/ 196 w 210"/>
                <a:gd name="T99" fmla="*/ 187 h 418"/>
                <a:gd name="T100" fmla="*/ 199 w 210"/>
                <a:gd name="T101" fmla="*/ 173 h 418"/>
                <a:gd name="T102" fmla="*/ 204 w 210"/>
                <a:gd name="T103" fmla="*/ 149 h 418"/>
                <a:gd name="T104" fmla="*/ 210 w 210"/>
                <a:gd name="T105" fmla="*/ 119 h 418"/>
                <a:gd name="T106" fmla="*/ 130 w 210"/>
                <a:gd name="T107" fmla="*/ 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418">
                  <a:moveTo>
                    <a:pt x="130" y="9"/>
                  </a:moveTo>
                  <a:lnTo>
                    <a:pt x="130" y="9"/>
                  </a:lnTo>
                  <a:lnTo>
                    <a:pt x="129" y="8"/>
                  </a:lnTo>
                  <a:lnTo>
                    <a:pt x="126" y="5"/>
                  </a:lnTo>
                  <a:lnTo>
                    <a:pt x="118" y="3"/>
                  </a:lnTo>
                  <a:lnTo>
                    <a:pt x="108" y="0"/>
                  </a:lnTo>
                  <a:lnTo>
                    <a:pt x="91" y="2"/>
                  </a:lnTo>
                  <a:lnTo>
                    <a:pt x="68" y="5"/>
                  </a:lnTo>
                  <a:lnTo>
                    <a:pt x="38" y="12"/>
                  </a:lnTo>
                  <a:lnTo>
                    <a:pt x="0" y="24"/>
                  </a:lnTo>
                  <a:lnTo>
                    <a:pt x="27" y="135"/>
                  </a:lnTo>
                  <a:lnTo>
                    <a:pt x="50" y="122"/>
                  </a:lnTo>
                  <a:lnTo>
                    <a:pt x="50" y="122"/>
                  </a:lnTo>
                  <a:lnTo>
                    <a:pt x="53" y="176"/>
                  </a:lnTo>
                  <a:lnTo>
                    <a:pt x="54" y="219"/>
                  </a:lnTo>
                  <a:lnTo>
                    <a:pt x="59" y="252"/>
                  </a:lnTo>
                  <a:lnTo>
                    <a:pt x="59" y="252"/>
                  </a:lnTo>
                  <a:lnTo>
                    <a:pt x="60" y="258"/>
                  </a:lnTo>
                  <a:lnTo>
                    <a:pt x="65" y="267"/>
                  </a:lnTo>
                  <a:lnTo>
                    <a:pt x="78" y="291"/>
                  </a:lnTo>
                  <a:lnTo>
                    <a:pt x="94" y="318"/>
                  </a:lnTo>
                  <a:lnTo>
                    <a:pt x="114" y="346"/>
                  </a:lnTo>
                  <a:lnTo>
                    <a:pt x="150" y="396"/>
                  </a:lnTo>
                  <a:lnTo>
                    <a:pt x="166" y="418"/>
                  </a:lnTo>
                  <a:lnTo>
                    <a:pt x="166" y="418"/>
                  </a:lnTo>
                  <a:lnTo>
                    <a:pt x="169" y="415"/>
                  </a:lnTo>
                  <a:lnTo>
                    <a:pt x="172" y="412"/>
                  </a:lnTo>
                  <a:lnTo>
                    <a:pt x="175" y="408"/>
                  </a:lnTo>
                  <a:lnTo>
                    <a:pt x="178" y="402"/>
                  </a:lnTo>
                  <a:lnTo>
                    <a:pt x="178" y="396"/>
                  </a:lnTo>
                  <a:lnTo>
                    <a:pt x="178" y="388"/>
                  </a:lnTo>
                  <a:lnTo>
                    <a:pt x="174" y="379"/>
                  </a:lnTo>
                  <a:lnTo>
                    <a:pt x="174" y="379"/>
                  </a:lnTo>
                  <a:lnTo>
                    <a:pt x="162" y="360"/>
                  </a:lnTo>
                  <a:lnTo>
                    <a:pt x="154" y="348"/>
                  </a:lnTo>
                  <a:lnTo>
                    <a:pt x="148" y="336"/>
                  </a:lnTo>
                  <a:lnTo>
                    <a:pt x="142" y="322"/>
                  </a:lnTo>
                  <a:lnTo>
                    <a:pt x="138" y="307"/>
                  </a:lnTo>
                  <a:lnTo>
                    <a:pt x="136" y="292"/>
                  </a:lnTo>
                  <a:lnTo>
                    <a:pt x="138" y="274"/>
                  </a:lnTo>
                  <a:lnTo>
                    <a:pt x="138" y="274"/>
                  </a:lnTo>
                  <a:lnTo>
                    <a:pt x="141" y="265"/>
                  </a:lnTo>
                  <a:lnTo>
                    <a:pt x="144" y="256"/>
                  </a:lnTo>
                  <a:lnTo>
                    <a:pt x="151" y="241"/>
                  </a:lnTo>
                  <a:lnTo>
                    <a:pt x="160" y="228"/>
                  </a:lnTo>
                  <a:lnTo>
                    <a:pt x="171" y="216"/>
                  </a:lnTo>
                  <a:lnTo>
                    <a:pt x="189" y="199"/>
                  </a:lnTo>
                  <a:lnTo>
                    <a:pt x="195" y="192"/>
                  </a:lnTo>
                  <a:lnTo>
                    <a:pt x="196" y="187"/>
                  </a:lnTo>
                  <a:lnTo>
                    <a:pt x="196" y="187"/>
                  </a:lnTo>
                  <a:lnTo>
                    <a:pt x="199" y="173"/>
                  </a:lnTo>
                  <a:lnTo>
                    <a:pt x="204" y="149"/>
                  </a:lnTo>
                  <a:lnTo>
                    <a:pt x="210" y="119"/>
                  </a:lnTo>
                  <a:lnTo>
                    <a:pt x="130" y="9"/>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28">
              <a:extLst>
                <a:ext uri="{FF2B5EF4-FFF2-40B4-BE49-F238E27FC236}">
                  <a16:creationId xmlns:a16="http://schemas.microsoft.com/office/drawing/2014/main" id="{29C7FF29-AD29-4493-B538-19ACCCFDB017}"/>
                </a:ext>
              </a:extLst>
            </p:cNvPr>
            <p:cNvSpPr>
              <a:spLocks/>
            </p:cNvSpPr>
            <p:nvPr/>
          </p:nvSpPr>
          <p:spPr bwMode="auto">
            <a:xfrm>
              <a:off x="5983533" y="5690627"/>
              <a:ext cx="441862" cy="231991"/>
            </a:xfrm>
            <a:custGeom>
              <a:avLst/>
              <a:gdLst>
                <a:gd name="T0" fmla="*/ 59 w 439"/>
                <a:gd name="T1" fmla="*/ 4 h 229"/>
                <a:gd name="T2" fmla="*/ 59 w 439"/>
                <a:gd name="T3" fmla="*/ 4 h 229"/>
                <a:gd name="T4" fmla="*/ 51 w 439"/>
                <a:gd name="T5" fmla="*/ 21 h 229"/>
                <a:gd name="T6" fmla="*/ 33 w 439"/>
                <a:gd name="T7" fmla="*/ 57 h 229"/>
                <a:gd name="T8" fmla="*/ 14 w 439"/>
                <a:gd name="T9" fmla="*/ 100 h 229"/>
                <a:gd name="T10" fmla="*/ 5 w 439"/>
                <a:gd name="T11" fmla="*/ 121 h 229"/>
                <a:gd name="T12" fmla="*/ 0 w 439"/>
                <a:gd name="T13" fmla="*/ 137 h 229"/>
                <a:gd name="T14" fmla="*/ 131 w 439"/>
                <a:gd name="T15" fmla="*/ 185 h 229"/>
                <a:gd name="T16" fmla="*/ 144 w 439"/>
                <a:gd name="T17" fmla="*/ 154 h 229"/>
                <a:gd name="T18" fmla="*/ 144 w 439"/>
                <a:gd name="T19" fmla="*/ 154 h 229"/>
                <a:gd name="T20" fmla="*/ 174 w 439"/>
                <a:gd name="T21" fmla="*/ 175 h 229"/>
                <a:gd name="T22" fmla="*/ 202 w 439"/>
                <a:gd name="T23" fmla="*/ 191 h 229"/>
                <a:gd name="T24" fmla="*/ 219 w 439"/>
                <a:gd name="T25" fmla="*/ 200 h 229"/>
                <a:gd name="T26" fmla="*/ 234 w 439"/>
                <a:gd name="T27" fmla="*/ 208 h 229"/>
                <a:gd name="T28" fmla="*/ 234 w 439"/>
                <a:gd name="T29" fmla="*/ 208 h 229"/>
                <a:gd name="T30" fmla="*/ 241 w 439"/>
                <a:gd name="T31" fmla="*/ 211 h 229"/>
                <a:gd name="T32" fmla="*/ 253 w 439"/>
                <a:gd name="T33" fmla="*/ 212 h 229"/>
                <a:gd name="T34" fmla="*/ 282 w 439"/>
                <a:gd name="T35" fmla="*/ 218 h 229"/>
                <a:gd name="T36" fmla="*/ 315 w 439"/>
                <a:gd name="T37" fmla="*/ 221 h 229"/>
                <a:gd name="T38" fmla="*/ 349 w 439"/>
                <a:gd name="T39" fmla="*/ 224 h 229"/>
                <a:gd name="T40" fmla="*/ 409 w 439"/>
                <a:gd name="T41" fmla="*/ 229 h 229"/>
                <a:gd name="T42" fmla="*/ 436 w 439"/>
                <a:gd name="T43" fmla="*/ 229 h 229"/>
                <a:gd name="T44" fmla="*/ 436 w 439"/>
                <a:gd name="T45" fmla="*/ 229 h 229"/>
                <a:gd name="T46" fmla="*/ 437 w 439"/>
                <a:gd name="T47" fmla="*/ 224 h 229"/>
                <a:gd name="T48" fmla="*/ 439 w 439"/>
                <a:gd name="T49" fmla="*/ 220 h 229"/>
                <a:gd name="T50" fmla="*/ 439 w 439"/>
                <a:gd name="T51" fmla="*/ 214 h 229"/>
                <a:gd name="T52" fmla="*/ 439 w 439"/>
                <a:gd name="T53" fmla="*/ 208 h 229"/>
                <a:gd name="T54" fmla="*/ 436 w 439"/>
                <a:gd name="T55" fmla="*/ 202 h 229"/>
                <a:gd name="T56" fmla="*/ 430 w 439"/>
                <a:gd name="T57" fmla="*/ 196 h 229"/>
                <a:gd name="T58" fmla="*/ 421 w 439"/>
                <a:gd name="T59" fmla="*/ 190 h 229"/>
                <a:gd name="T60" fmla="*/ 421 w 439"/>
                <a:gd name="T61" fmla="*/ 190 h 229"/>
                <a:gd name="T62" fmla="*/ 388 w 439"/>
                <a:gd name="T63" fmla="*/ 178 h 229"/>
                <a:gd name="T64" fmla="*/ 339 w 439"/>
                <a:gd name="T65" fmla="*/ 160 h 229"/>
                <a:gd name="T66" fmla="*/ 315 w 439"/>
                <a:gd name="T67" fmla="*/ 151 h 229"/>
                <a:gd name="T68" fmla="*/ 294 w 439"/>
                <a:gd name="T69" fmla="*/ 140 h 229"/>
                <a:gd name="T70" fmla="*/ 277 w 439"/>
                <a:gd name="T71" fmla="*/ 131 h 229"/>
                <a:gd name="T72" fmla="*/ 273 w 439"/>
                <a:gd name="T73" fmla="*/ 128 h 229"/>
                <a:gd name="T74" fmla="*/ 270 w 439"/>
                <a:gd name="T75" fmla="*/ 124 h 229"/>
                <a:gd name="T76" fmla="*/ 270 w 439"/>
                <a:gd name="T77" fmla="*/ 124 h 229"/>
                <a:gd name="T78" fmla="*/ 198 w 439"/>
                <a:gd name="T79" fmla="*/ 0 h 229"/>
                <a:gd name="T80" fmla="*/ 59 w 439"/>
                <a:gd name="T81" fmla="*/ 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9" h="229">
                  <a:moveTo>
                    <a:pt x="59" y="4"/>
                  </a:moveTo>
                  <a:lnTo>
                    <a:pt x="59" y="4"/>
                  </a:lnTo>
                  <a:lnTo>
                    <a:pt x="51" y="21"/>
                  </a:lnTo>
                  <a:lnTo>
                    <a:pt x="33" y="57"/>
                  </a:lnTo>
                  <a:lnTo>
                    <a:pt x="14" y="100"/>
                  </a:lnTo>
                  <a:lnTo>
                    <a:pt x="5" y="121"/>
                  </a:lnTo>
                  <a:lnTo>
                    <a:pt x="0" y="137"/>
                  </a:lnTo>
                  <a:lnTo>
                    <a:pt x="131" y="185"/>
                  </a:lnTo>
                  <a:lnTo>
                    <a:pt x="144" y="154"/>
                  </a:lnTo>
                  <a:lnTo>
                    <a:pt x="144" y="154"/>
                  </a:lnTo>
                  <a:lnTo>
                    <a:pt x="174" y="175"/>
                  </a:lnTo>
                  <a:lnTo>
                    <a:pt x="202" y="191"/>
                  </a:lnTo>
                  <a:lnTo>
                    <a:pt x="219" y="200"/>
                  </a:lnTo>
                  <a:lnTo>
                    <a:pt x="234" y="208"/>
                  </a:lnTo>
                  <a:lnTo>
                    <a:pt x="234" y="208"/>
                  </a:lnTo>
                  <a:lnTo>
                    <a:pt x="241" y="211"/>
                  </a:lnTo>
                  <a:lnTo>
                    <a:pt x="253" y="212"/>
                  </a:lnTo>
                  <a:lnTo>
                    <a:pt x="282" y="218"/>
                  </a:lnTo>
                  <a:lnTo>
                    <a:pt x="315" y="221"/>
                  </a:lnTo>
                  <a:lnTo>
                    <a:pt x="349" y="224"/>
                  </a:lnTo>
                  <a:lnTo>
                    <a:pt x="409" y="229"/>
                  </a:lnTo>
                  <a:lnTo>
                    <a:pt x="436" y="229"/>
                  </a:lnTo>
                  <a:lnTo>
                    <a:pt x="436" y="229"/>
                  </a:lnTo>
                  <a:lnTo>
                    <a:pt x="437" y="224"/>
                  </a:lnTo>
                  <a:lnTo>
                    <a:pt x="439" y="220"/>
                  </a:lnTo>
                  <a:lnTo>
                    <a:pt x="439" y="214"/>
                  </a:lnTo>
                  <a:lnTo>
                    <a:pt x="439" y="208"/>
                  </a:lnTo>
                  <a:lnTo>
                    <a:pt x="436" y="202"/>
                  </a:lnTo>
                  <a:lnTo>
                    <a:pt x="430" y="196"/>
                  </a:lnTo>
                  <a:lnTo>
                    <a:pt x="421" y="190"/>
                  </a:lnTo>
                  <a:lnTo>
                    <a:pt x="421" y="190"/>
                  </a:lnTo>
                  <a:lnTo>
                    <a:pt x="388" y="178"/>
                  </a:lnTo>
                  <a:lnTo>
                    <a:pt x="339" y="160"/>
                  </a:lnTo>
                  <a:lnTo>
                    <a:pt x="315" y="151"/>
                  </a:lnTo>
                  <a:lnTo>
                    <a:pt x="294" y="140"/>
                  </a:lnTo>
                  <a:lnTo>
                    <a:pt x="277" y="131"/>
                  </a:lnTo>
                  <a:lnTo>
                    <a:pt x="273" y="128"/>
                  </a:lnTo>
                  <a:lnTo>
                    <a:pt x="270" y="124"/>
                  </a:lnTo>
                  <a:lnTo>
                    <a:pt x="270" y="124"/>
                  </a:lnTo>
                  <a:lnTo>
                    <a:pt x="198" y="0"/>
                  </a:lnTo>
                  <a:lnTo>
                    <a:pt x="59" y="4"/>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29">
              <a:extLst>
                <a:ext uri="{FF2B5EF4-FFF2-40B4-BE49-F238E27FC236}">
                  <a16:creationId xmlns:a16="http://schemas.microsoft.com/office/drawing/2014/main" id="{9BC55C7D-335E-4BAE-8C22-D06E0F0EC82F}"/>
                </a:ext>
              </a:extLst>
            </p:cNvPr>
            <p:cNvSpPr>
              <a:spLocks/>
            </p:cNvSpPr>
            <p:nvPr/>
          </p:nvSpPr>
          <p:spPr bwMode="auto">
            <a:xfrm>
              <a:off x="5113933" y="3866979"/>
              <a:ext cx="641608" cy="802889"/>
            </a:xfrm>
            <a:custGeom>
              <a:avLst/>
              <a:gdLst>
                <a:gd name="T0" fmla="*/ 569 w 634"/>
                <a:gd name="T1" fmla="*/ 18 h 798"/>
                <a:gd name="T2" fmla="*/ 489 w 634"/>
                <a:gd name="T3" fmla="*/ 3 h 798"/>
                <a:gd name="T4" fmla="*/ 449 w 634"/>
                <a:gd name="T5" fmla="*/ 0 h 798"/>
                <a:gd name="T6" fmla="*/ 413 w 634"/>
                <a:gd name="T7" fmla="*/ 10 h 798"/>
                <a:gd name="T8" fmla="*/ 392 w 634"/>
                <a:gd name="T9" fmla="*/ 31 h 798"/>
                <a:gd name="T10" fmla="*/ 365 w 634"/>
                <a:gd name="T11" fmla="*/ 52 h 798"/>
                <a:gd name="T12" fmla="*/ 292 w 634"/>
                <a:gd name="T13" fmla="*/ 96 h 798"/>
                <a:gd name="T14" fmla="*/ 251 w 634"/>
                <a:gd name="T15" fmla="*/ 106 h 798"/>
                <a:gd name="T16" fmla="*/ 170 w 634"/>
                <a:gd name="T17" fmla="*/ 120 h 798"/>
                <a:gd name="T18" fmla="*/ 139 w 634"/>
                <a:gd name="T19" fmla="*/ 129 h 798"/>
                <a:gd name="T20" fmla="*/ 79 w 634"/>
                <a:gd name="T21" fmla="*/ 151 h 798"/>
                <a:gd name="T22" fmla="*/ 58 w 634"/>
                <a:gd name="T23" fmla="*/ 166 h 798"/>
                <a:gd name="T24" fmla="*/ 28 w 634"/>
                <a:gd name="T25" fmla="*/ 189 h 798"/>
                <a:gd name="T26" fmla="*/ 4 w 634"/>
                <a:gd name="T27" fmla="*/ 208 h 798"/>
                <a:gd name="T28" fmla="*/ 0 w 634"/>
                <a:gd name="T29" fmla="*/ 226 h 798"/>
                <a:gd name="T30" fmla="*/ 1 w 634"/>
                <a:gd name="T31" fmla="*/ 241 h 798"/>
                <a:gd name="T32" fmla="*/ 40 w 634"/>
                <a:gd name="T33" fmla="*/ 403 h 798"/>
                <a:gd name="T34" fmla="*/ 73 w 634"/>
                <a:gd name="T35" fmla="*/ 518 h 798"/>
                <a:gd name="T36" fmla="*/ 91 w 634"/>
                <a:gd name="T37" fmla="*/ 554 h 798"/>
                <a:gd name="T38" fmla="*/ 102 w 634"/>
                <a:gd name="T39" fmla="*/ 563 h 798"/>
                <a:gd name="T40" fmla="*/ 123 w 634"/>
                <a:gd name="T41" fmla="*/ 564 h 798"/>
                <a:gd name="T42" fmla="*/ 169 w 634"/>
                <a:gd name="T43" fmla="*/ 543 h 798"/>
                <a:gd name="T44" fmla="*/ 220 w 634"/>
                <a:gd name="T45" fmla="*/ 533 h 798"/>
                <a:gd name="T46" fmla="*/ 307 w 634"/>
                <a:gd name="T47" fmla="*/ 519 h 798"/>
                <a:gd name="T48" fmla="*/ 305 w 634"/>
                <a:gd name="T49" fmla="*/ 518 h 798"/>
                <a:gd name="T50" fmla="*/ 278 w 634"/>
                <a:gd name="T51" fmla="*/ 488 h 798"/>
                <a:gd name="T52" fmla="*/ 214 w 634"/>
                <a:gd name="T53" fmla="*/ 388 h 798"/>
                <a:gd name="T54" fmla="*/ 181 w 634"/>
                <a:gd name="T55" fmla="*/ 317 h 798"/>
                <a:gd name="T56" fmla="*/ 179 w 634"/>
                <a:gd name="T57" fmla="*/ 305 h 798"/>
                <a:gd name="T58" fmla="*/ 190 w 634"/>
                <a:gd name="T59" fmla="*/ 293 h 798"/>
                <a:gd name="T60" fmla="*/ 224 w 634"/>
                <a:gd name="T61" fmla="*/ 280 h 798"/>
                <a:gd name="T62" fmla="*/ 245 w 634"/>
                <a:gd name="T63" fmla="*/ 277 h 798"/>
                <a:gd name="T64" fmla="*/ 241 w 634"/>
                <a:gd name="T65" fmla="*/ 516 h 798"/>
                <a:gd name="T66" fmla="*/ 247 w 634"/>
                <a:gd name="T67" fmla="*/ 654 h 798"/>
                <a:gd name="T68" fmla="*/ 256 w 634"/>
                <a:gd name="T69" fmla="*/ 695 h 798"/>
                <a:gd name="T70" fmla="*/ 271 w 634"/>
                <a:gd name="T71" fmla="*/ 768 h 798"/>
                <a:gd name="T72" fmla="*/ 283 w 634"/>
                <a:gd name="T73" fmla="*/ 795 h 798"/>
                <a:gd name="T74" fmla="*/ 298 w 634"/>
                <a:gd name="T75" fmla="*/ 796 h 798"/>
                <a:gd name="T76" fmla="*/ 313 w 634"/>
                <a:gd name="T77" fmla="*/ 784 h 798"/>
                <a:gd name="T78" fmla="*/ 352 w 634"/>
                <a:gd name="T79" fmla="*/ 769 h 798"/>
                <a:gd name="T80" fmla="*/ 396 w 634"/>
                <a:gd name="T81" fmla="*/ 768 h 798"/>
                <a:gd name="T82" fmla="*/ 425 w 634"/>
                <a:gd name="T83" fmla="*/ 771 h 798"/>
                <a:gd name="T84" fmla="*/ 485 w 634"/>
                <a:gd name="T85" fmla="*/ 787 h 798"/>
                <a:gd name="T86" fmla="*/ 507 w 634"/>
                <a:gd name="T87" fmla="*/ 784 h 798"/>
                <a:gd name="T88" fmla="*/ 512 w 634"/>
                <a:gd name="T89" fmla="*/ 775 h 798"/>
                <a:gd name="T90" fmla="*/ 507 w 634"/>
                <a:gd name="T91" fmla="*/ 754 h 798"/>
                <a:gd name="T92" fmla="*/ 471 w 634"/>
                <a:gd name="T93" fmla="*/ 710 h 798"/>
                <a:gd name="T94" fmla="*/ 449 w 634"/>
                <a:gd name="T95" fmla="*/ 680 h 798"/>
                <a:gd name="T96" fmla="*/ 437 w 634"/>
                <a:gd name="T97" fmla="*/ 653 h 798"/>
                <a:gd name="T98" fmla="*/ 435 w 634"/>
                <a:gd name="T99" fmla="*/ 620 h 798"/>
                <a:gd name="T100" fmla="*/ 452 w 634"/>
                <a:gd name="T101" fmla="*/ 549 h 798"/>
                <a:gd name="T102" fmla="*/ 474 w 634"/>
                <a:gd name="T103" fmla="*/ 506 h 798"/>
                <a:gd name="T104" fmla="*/ 561 w 634"/>
                <a:gd name="T105" fmla="*/ 359 h 798"/>
                <a:gd name="T106" fmla="*/ 597 w 634"/>
                <a:gd name="T107" fmla="*/ 298 h 798"/>
                <a:gd name="T108" fmla="*/ 616 w 634"/>
                <a:gd name="T109" fmla="*/ 248 h 798"/>
                <a:gd name="T110" fmla="*/ 631 w 634"/>
                <a:gd name="T111" fmla="*/ 187 h 798"/>
                <a:gd name="T112" fmla="*/ 634 w 634"/>
                <a:gd name="T113" fmla="*/ 123 h 798"/>
                <a:gd name="T114" fmla="*/ 619 w 634"/>
                <a:gd name="T115" fmla="*/ 64 h 798"/>
                <a:gd name="T116" fmla="*/ 597 w 634"/>
                <a:gd name="T117" fmla="*/ 34 h 798"/>
                <a:gd name="T118" fmla="*/ 582 w 634"/>
                <a:gd name="T119" fmla="*/ 22 h 798"/>
                <a:gd name="connsiteX0" fmla="*/ 9180 w 10000"/>
                <a:gd name="connsiteY0" fmla="*/ 276 h 10000"/>
                <a:gd name="connsiteX1" fmla="*/ 9180 w 10000"/>
                <a:gd name="connsiteY1" fmla="*/ 276 h 10000"/>
                <a:gd name="connsiteX2" fmla="*/ 8975 w 10000"/>
                <a:gd name="connsiteY2" fmla="*/ 226 h 10000"/>
                <a:gd name="connsiteX3" fmla="*/ 8423 w 10000"/>
                <a:gd name="connsiteY3" fmla="*/ 125 h 10000"/>
                <a:gd name="connsiteX4" fmla="*/ 8076 w 10000"/>
                <a:gd name="connsiteY4" fmla="*/ 75 h 10000"/>
                <a:gd name="connsiteX5" fmla="*/ 7713 w 10000"/>
                <a:gd name="connsiteY5" fmla="*/ 38 h 10000"/>
                <a:gd name="connsiteX6" fmla="*/ 7382 w 10000"/>
                <a:gd name="connsiteY6" fmla="*/ 0 h 10000"/>
                <a:gd name="connsiteX7" fmla="*/ 7082 w 10000"/>
                <a:gd name="connsiteY7" fmla="*/ 0 h 10000"/>
                <a:gd name="connsiteX8" fmla="*/ 7082 w 10000"/>
                <a:gd name="connsiteY8" fmla="*/ 0 h 10000"/>
                <a:gd name="connsiteX9" fmla="*/ 6845 w 10000"/>
                <a:gd name="connsiteY9" fmla="*/ 38 h 10000"/>
                <a:gd name="connsiteX10" fmla="*/ 6656 w 10000"/>
                <a:gd name="connsiteY10" fmla="*/ 75 h 10000"/>
                <a:gd name="connsiteX11" fmla="*/ 6514 w 10000"/>
                <a:gd name="connsiteY11" fmla="*/ 125 h 10000"/>
                <a:gd name="connsiteX12" fmla="*/ 6420 w 10000"/>
                <a:gd name="connsiteY12" fmla="*/ 188 h 10000"/>
                <a:gd name="connsiteX13" fmla="*/ 6246 w 10000"/>
                <a:gd name="connsiteY13" fmla="*/ 313 h 10000"/>
                <a:gd name="connsiteX14" fmla="*/ 6183 w 10000"/>
                <a:gd name="connsiteY14" fmla="*/ 388 h 10000"/>
                <a:gd name="connsiteX15" fmla="*/ 6088 w 10000"/>
                <a:gd name="connsiteY15" fmla="*/ 464 h 10000"/>
                <a:gd name="connsiteX16" fmla="*/ 6088 w 10000"/>
                <a:gd name="connsiteY16" fmla="*/ 464 h 10000"/>
                <a:gd name="connsiteX17" fmla="*/ 5757 w 10000"/>
                <a:gd name="connsiteY17" fmla="*/ 652 h 10000"/>
                <a:gd name="connsiteX18" fmla="*/ 5315 w 10000"/>
                <a:gd name="connsiteY18" fmla="*/ 902 h 10000"/>
                <a:gd name="connsiteX19" fmla="*/ 4811 w 10000"/>
                <a:gd name="connsiteY19" fmla="*/ 1128 h 10000"/>
                <a:gd name="connsiteX20" fmla="*/ 4606 w 10000"/>
                <a:gd name="connsiteY20" fmla="*/ 1203 h 10000"/>
                <a:gd name="connsiteX21" fmla="*/ 4416 w 10000"/>
                <a:gd name="connsiteY21" fmla="*/ 1253 h 10000"/>
                <a:gd name="connsiteX22" fmla="*/ 4416 w 10000"/>
                <a:gd name="connsiteY22" fmla="*/ 1253 h 10000"/>
                <a:gd name="connsiteX23" fmla="*/ 3959 w 10000"/>
                <a:gd name="connsiteY23" fmla="*/ 1328 h 10000"/>
                <a:gd name="connsiteX24" fmla="*/ 3391 w 10000"/>
                <a:gd name="connsiteY24" fmla="*/ 1391 h 10000"/>
                <a:gd name="connsiteX25" fmla="*/ 2871 w 10000"/>
                <a:gd name="connsiteY25" fmla="*/ 1466 h 10000"/>
                <a:gd name="connsiteX26" fmla="*/ 2681 w 10000"/>
                <a:gd name="connsiteY26" fmla="*/ 1504 h 10000"/>
                <a:gd name="connsiteX27" fmla="*/ 2555 w 10000"/>
                <a:gd name="connsiteY27" fmla="*/ 1541 h 10000"/>
                <a:gd name="connsiteX28" fmla="*/ 2555 w 10000"/>
                <a:gd name="connsiteY28" fmla="*/ 1541 h 10000"/>
                <a:gd name="connsiteX29" fmla="*/ 2192 w 10000"/>
                <a:gd name="connsiteY29" fmla="*/ 1617 h 10000"/>
                <a:gd name="connsiteX30" fmla="*/ 1719 w 10000"/>
                <a:gd name="connsiteY30" fmla="*/ 1742 h 10000"/>
                <a:gd name="connsiteX31" fmla="*/ 1483 w 10000"/>
                <a:gd name="connsiteY31" fmla="*/ 1817 h 10000"/>
                <a:gd name="connsiteX32" fmla="*/ 1246 w 10000"/>
                <a:gd name="connsiteY32" fmla="*/ 1892 h 10000"/>
                <a:gd name="connsiteX33" fmla="*/ 1057 w 10000"/>
                <a:gd name="connsiteY33" fmla="*/ 1992 h 10000"/>
                <a:gd name="connsiteX34" fmla="*/ 915 w 10000"/>
                <a:gd name="connsiteY34" fmla="*/ 2080 h 10000"/>
                <a:gd name="connsiteX35" fmla="*/ 915 w 10000"/>
                <a:gd name="connsiteY35" fmla="*/ 2080 h 10000"/>
                <a:gd name="connsiteX36" fmla="*/ 773 w 10000"/>
                <a:gd name="connsiteY36" fmla="*/ 2180 h 10000"/>
                <a:gd name="connsiteX37" fmla="*/ 615 w 10000"/>
                <a:gd name="connsiteY37" fmla="*/ 2268 h 10000"/>
                <a:gd name="connsiteX38" fmla="*/ 442 w 10000"/>
                <a:gd name="connsiteY38" fmla="*/ 2368 h 10000"/>
                <a:gd name="connsiteX39" fmla="*/ 284 w 10000"/>
                <a:gd name="connsiteY39" fmla="*/ 2444 h 10000"/>
                <a:gd name="connsiteX40" fmla="*/ 142 w 10000"/>
                <a:gd name="connsiteY40" fmla="*/ 2556 h 10000"/>
                <a:gd name="connsiteX41" fmla="*/ 63 w 10000"/>
                <a:gd name="connsiteY41" fmla="*/ 2607 h 10000"/>
                <a:gd name="connsiteX42" fmla="*/ 16 w 10000"/>
                <a:gd name="connsiteY42" fmla="*/ 2682 h 10000"/>
                <a:gd name="connsiteX43" fmla="*/ 0 w 10000"/>
                <a:gd name="connsiteY43" fmla="*/ 2744 h 10000"/>
                <a:gd name="connsiteX44" fmla="*/ 0 w 10000"/>
                <a:gd name="connsiteY44" fmla="*/ 2832 h 10000"/>
                <a:gd name="connsiteX45" fmla="*/ 0 w 10000"/>
                <a:gd name="connsiteY45" fmla="*/ 2907 h 10000"/>
                <a:gd name="connsiteX46" fmla="*/ 16 w 10000"/>
                <a:gd name="connsiteY46" fmla="*/ 3020 h 10000"/>
                <a:gd name="connsiteX47" fmla="*/ 16 w 10000"/>
                <a:gd name="connsiteY47" fmla="*/ 3020 h 10000"/>
                <a:gd name="connsiteX48" fmla="*/ 142 w 10000"/>
                <a:gd name="connsiteY48" fmla="*/ 3321 h 10000"/>
                <a:gd name="connsiteX49" fmla="*/ 284 w 10000"/>
                <a:gd name="connsiteY49" fmla="*/ 3810 h 10000"/>
                <a:gd name="connsiteX50" fmla="*/ 631 w 10000"/>
                <a:gd name="connsiteY50" fmla="*/ 5050 h 10000"/>
                <a:gd name="connsiteX51" fmla="*/ 852 w 10000"/>
                <a:gd name="connsiteY51" fmla="*/ 5689 h 10000"/>
                <a:gd name="connsiteX52" fmla="*/ 1057 w 10000"/>
                <a:gd name="connsiteY52" fmla="*/ 6241 h 10000"/>
                <a:gd name="connsiteX53" fmla="*/ 1151 w 10000"/>
                <a:gd name="connsiteY53" fmla="*/ 6491 h 10000"/>
                <a:gd name="connsiteX54" fmla="*/ 1246 w 10000"/>
                <a:gd name="connsiteY54" fmla="*/ 6692 h 10000"/>
                <a:gd name="connsiteX55" fmla="*/ 1341 w 10000"/>
                <a:gd name="connsiteY55" fmla="*/ 6842 h 10000"/>
                <a:gd name="connsiteX56" fmla="*/ 1435 w 10000"/>
                <a:gd name="connsiteY56" fmla="*/ 6942 h 10000"/>
                <a:gd name="connsiteX57" fmla="*/ 1435 w 10000"/>
                <a:gd name="connsiteY57" fmla="*/ 6942 h 10000"/>
                <a:gd name="connsiteX58" fmla="*/ 1514 w 10000"/>
                <a:gd name="connsiteY58" fmla="*/ 7018 h 10000"/>
                <a:gd name="connsiteX59" fmla="*/ 1609 w 10000"/>
                <a:gd name="connsiteY59" fmla="*/ 7055 h 10000"/>
                <a:gd name="connsiteX60" fmla="*/ 1703 w 10000"/>
                <a:gd name="connsiteY60" fmla="*/ 7068 h 10000"/>
                <a:gd name="connsiteX61" fmla="*/ 1767 w 10000"/>
                <a:gd name="connsiteY61" fmla="*/ 7093 h 10000"/>
                <a:gd name="connsiteX62" fmla="*/ 1940 w 10000"/>
                <a:gd name="connsiteY62" fmla="*/ 7068 h 10000"/>
                <a:gd name="connsiteX63" fmla="*/ 2129 w 10000"/>
                <a:gd name="connsiteY63" fmla="*/ 7030 h 10000"/>
                <a:gd name="connsiteX64" fmla="*/ 2476 w 10000"/>
                <a:gd name="connsiteY64" fmla="*/ 6880 h 10000"/>
                <a:gd name="connsiteX65" fmla="*/ 2666 w 10000"/>
                <a:gd name="connsiteY65" fmla="*/ 6805 h 10000"/>
                <a:gd name="connsiteX66" fmla="*/ 2871 w 10000"/>
                <a:gd name="connsiteY66" fmla="*/ 6767 h 10000"/>
                <a:gd name="connsiteX67" fmla="*/ 2871 w 10000"/>
                <a:gd name="connsiteY67" fmla="*/ 6767 h 10000"/>
                <a:gd name="connsiteX68" fmla="*/ 3470 w 10000"/>
                <a:gd name="connsiteY68" fmla="*/ 6679 h 10000"/>
                <a:gd name="connsiteX69" fmla="*/ 4180 w 10000"/>
                <a:gd name="connsiteY69" fmla="*/ 6604 h 10000"/>
                <a:gd name="connsiteX70" fmla="*/ 4716 w 10000"/>
                <a:gd name="connsiteY70" fmla="*/ 6529 h 10000"/>
                <a:gd name="connsiteX71" fmla="*/ 4842 w 10000"/>
                <a:gd name="connsiteY71" fmla="*/ 6504 h 10000"/>
                <a:gd name="connsiteX72" fmla="*/ 4842 w 10000"/>
                <a:gd name="connsiteY72" fmla="*/ 6491 h 10000"/>
                <a:gd name="connsiteX73" fmla="*/ 4811 w 10000"/>
                <a:gd name="connsiteY73" fmla="*/ 6491 h 10000"/>
                <a:gd name="connsiteX74" fmla="*/ 4811 w 10000"/>
                <a:gd name="connsiteY74" fmla="*/ 6491 h 10000"/>
                <a:gd name="connsiteX75" fmla="*/ 4748 w 10000"/>
                <a:gd name="connsiteY75" fmla="*/ 6454 h 10000"/>
                <a:gd name="connsiteX76" fmla="*/ 4653 w 10000"/>
                <a:gd name="connsiteY76" fmla="*/ 6378 h 10000"/>
                <a:gd name="connsiteX77" fmla="*/ 4385 w 10000"/>
                <a:gd name="connsiteY77" fmla="*/ 6115 h 10000"/>
                <a:gd name="connsiteX78" fmla="*/ 4054 w 10000"/>
                <a:gd name="connsiteY78" fmla="*/ 5739 h 10000"/>
                <a:gd name="connsiteX79" fmla="*/ 3707 w 10000"/>
                <a:gd name="connsiteY79" fmla="*/ 5313 h 10000"/>
                <a:gd name="connsiteX80" fmla="*/ 3375 w 10000"/>
                <a:gd name="connsiteY80" fmla="*/ 4862 h 10000"/>
                <a:gd name="connsiteX81" fmla="*/ 3091 w 10000"/>
                <a:gd name="connsiteY81" fmla="*/ 4449 h 10000"/>
                <a:gd name="connsiteX82" fmla="*/ 2902 w 10000"/>
                <a:gd name="connsiteY82" fmla="*/ 4110 h 10000"/>
                <a:gd name="connsiteX83" fmla="*/ 2855 w 10000"/>
                <a:gd name="connsiteY83" fmla="*/ 3972 h 10000"/>
                <a:gd name="connsiteX84" fmla="*/ 2823 w 10000"/>
                <a:gd name="connsiteY84" fmla="*/ 3897 h 10000"/>
                <a:gd name="connsiteX85" fmla="*/ 2823 w 10000"/>
                <a:gd name="connsiteY85" fmla="*/ 3897 h 10000"/>
                <a:gd name="connsiteX86" fmla="*/ 2823 w 10000"/>
                <a:gd name="connsiteY86" fmla="*/ 3822 h 10000"/>
                <a:gd name="connsiteX87" fmla="*/ 2871 w 10000"/>
                <a:gd name="connsiteY87" fmla="*/ 3772 h 10000"/>
                <a:gd name="connsiteX88" fmla="*/ 2918 w 10000"/>
                <a:gd name="connsiteY88" fmla="*/ 3709 h 10000"/>
                <a:gd name="connsiteX89" fmla="*/ 2997 w 10000"/>
                <a:gd name="connsiteY89" fmla="*/ 3672 h 10000"/>
                <a:gd name="connsiteX90" fmla="*/ 3155 w 10000"/>
                <a:gd name="connsiteY90" fmla="*/ 3596 h 10000"/>
                <a:gd name="connsiteX91" fmla="*/ 3344 w 10000"/>
                <a:gd name="connsiteY91" fmla="*/ 3546 h 10000"/>
                <a:gd name="connsiteX92" fmla="*/ 3533 w 10000"/>
                <a:gd name="connsiteY92" fmla="*/ 3509 h 10000"/>
                <a:gd name="connsiteX93" fmla="*/ 3707 w 10000"/>
                <a:gd name="connsiteY93" fmla="*/ 3484 h 10000"/>
                <a:gd name="connsiteX94" fmla="*/ 3864 w 10000"/>
                <a:gd name="connsiteY94" fmla="*/ 3471 h 10000"/>
                <a:gd name="connsiteX95" fmla="*/ 3864 w 10000"/>
                <a:gd name="connsiteY95" fmla="*/ 3471 h 10000"/>
                <a:gd name="connsiteX96" fmla="*/ 3849 w 10000"/>
                <a:gd name="connsiteY96" fmla="*/ 4123 h 10000"/>
                <a:gd name="connsiteX97" fmla="*/ 4766 w 10000"/>
                <a:gd name="connsiteY97" fmla="*/ 5288 h 10000"/>
                <a:gd name="connsiteX98" fmla="*/ 3801 w 10000"/>
                <a:gd name="connsiteY98" fmla="*/ 6466 h 10000"/>
                <a:gd name="connsiteX99" fmla="*/ 3801 w 10000"/>
                <a:gd name="connsiteY99" fmla="*/ 7256 h 10000"/>
                <a:gd name="connsiteX100" fmla="*/ 3849 w 10000"/>
                <a:gd name="connsiteY100" fmla="*/ 7932 h 10000"/>
                <a:gd name="connsiteX101" fmla="*/ 3896 w 10000"/>
                <a:gd name="connsiteY101" fmla="*/ 8195 h 10000"/>
                <a:gd name="connsiteX102" fmla="*/ 3943 w 10000"/>
                <a:gd name="connsiteY102" fmla="*/ 8383 h 10000"/>
                <a:gd name="connsiteX103" fmla="*/ 3943 w 10000"/>
                <a:gd name="connsiteY103" fmla="*/ 8383 h 10000"/>
                <a:gd name="connsiteX104" fmla="*/ 4038 w 10000"/>
                <a:gd name="connsiteY104" fmla="*/ 8709 h 10000"/>
                <a:gd name="connsiteX105" fmla="*/ 4101 w 10000"/>
                <a:gd name="connsiteY105" fmla="*/ 9023 h 10000"/>
                <a:gd name="connsiteX106" fmla="*/ 4180 w 10000"/>
                <a:gd name="connsiteY106" fmla="*/ 9336 h 10000"/>
                <a:gd name="connsiteX107" fmla="*/ 4274 w 10000"/>
                <a:gd name="connsiteY107" fmla="*/ 9624 h 10000"/>
                <a:gd name="connsiteX108" fmla="*/ 4369 w 10000"/>
                <a:gd name="connsiteY108" fmla="*/ 9825 h 10000"/>
                <a:gd name="connsiteX109" fmla="*/ 4416 w 10000"/>
                <a:gd name="connsiteY109" fmla="*/ 9900 h 10000"/>
                <a:gd name="connsiteX110" fmla="*/ 4464 w 10000"/>
                <a:gd name="connsiteY110" fmla="*/ 9962 h 10000"/>
                <a:gd name="connsiteX111" fmla="*/ 4527 w 10000"/>
                <a:gd name="connsiteY111" fmla="*/ 10000 h 10000"/>
                <a:gd name="connsiteX112" fmla="*/ 4621 w 10000"/>
                <a:gd name="connsiteY112" fmla="*/ 10000 h 10000"/>
                <a:gd name="connsiteX113" fmla="*/ 4700 w 10000"/>
                <a:gd name="connsiteY113" fmla="*/ 9975 h 10000"/>
                <a:gd name="connsiteX114" fmla="*/ 4811 w 10000"/>
                <a:gd name="connsiteY114" fmla="*/ 9900 h 10000"/>
                <a:gd name="connsiteX115" fmla="*/ 4811 w 10000"/>
                <a:gd name="connsiteY115" fmla="*/ 9900 h 10000"/>
                <a:gd name="connsiteX116" fmla="*/ 4937 w 10000"/>
                <a:gd name="connsiteY116" fmla="*/ 9825 h 10000"/>
                <a:gd name="connsiteX117" fmla="*/ 5047 w 10000"/>
                <a:gd name="connsiteY117" fmla="*/ 9774 h 10000"/>
                <a:gd name="connsiteX118" fmla="*/ 5284 w 10000"/>
                <a:gd name="connsiteY118" fmla="*/ 9699 h 10000"/>
                <a:gd name="connsiteX119" fmla="*/ 5552 w 10000"/>
                <a:gd name="connsiteY119" fmla="*/ 9637 h 10000"/>
                <a:gd name="connsiteX120" fmla="*/ 5789 w 10000"/>
                <a:gd name="connsiteY120" fmla="*/ 9624 h 10000"/>
                <a:gd name="connsiteX121" fmla="*/ 6041 w 10000"/>
                <a:gd name="connsiteY121" fmla="*/ 9599 h 10000"/>
                <a:gd name="connsiteX122" fmla="*/ 6246 w 10000"/>
                <a:gd name="connsiteY122" fmla="*/ 9624 h 10000"/>
                <a:gd name="connsiteX123" fmla="*/ 6562 w 10000"/>
                <a:gd name="connsiteY123" fmla="*/ 9637 h 10000"/>
                <a:gd name="connsiteX124" fmla="*/ 6562 w 10000"/>
                <a:gd name="connsiteY124" fmla="*/ 9637 h 10000"/>
                <a:gd name="connsiteX125" fmla="*/ 6703 w 10000"/>
                <a:gd name="connsiteY125" fmla="*/ 9662 h 10000"/>
                <a:gd name="connsiteX126" fmla="*/ 6909 w 10000"/>
                <a:gd name="connsiteY126" fmla="*/ 9699 h 10000"/>
                <a:gd name="connsiteX127" fmla="*/ 7413 w 10000"/>
                <a:gd name="connsiteY127" fmla="*/ 9812 h 10000"/>
                <a:gd name="connsiteX128" fmla="*/ 7650 w 10000"/>
                <a:gd name="connsiteY128" fmla="*/ 9862 h 10000"/>
                <a:gd name="connsiteX129" fmla="*/ 7855 w 10000"/>
                <a:gd name="connsiteY129" fmla="*/ 9862 h 10000"/>
                <a:gd name="connsiteX130" fmla="*/ 7934 w 10000"/>
                <a:gd name="connsiteY130" fmla="*/ 9850 h 10000"/>
                <a:gd name="connsiteX131" fmla="*/ 7997 w 10000"/>
                <a:gd name="connsiteY131" fmla="*/ 9825 h 10000"/>
                <a:gd name="connsiteX132" fmla="*/ 8044 w 10000"/>
                <a:gd name="connsiteY132" fmla="*/ 9787 h 10000"/>
                <a:gd name="connsiteX133" fmla="*/ 8076 w 10000"/>
                <a:gd name="connsiteY133" fmla="*/ 9712 h 10000"/>
                <a:gd name="connsiteX134" fmla="*/ 8076 w 10000"/>
                <a:gd name="connsiteY134" fmla="*/ 9712 h 10000"/>
                <a:gd name="connsiteX135" fmla="*/ 8076 w 10000"/>
                <a:gd name="connsiteY135" fmla="*/ 9662 h 10000"/>
                <a:gd name="connsiteX136" fmla="*/ 8076 w 10000"/>
                <a:gd name="connsiteY136" fmla="*/ 9586 h 10000"/>
                <a:gd name="connsiteX137" fmla="*/ 7997 w 10000"/>
                <a:gd name="connsiteY137" fmla="*/ 9449 h 10000"/>
                <a:gd name="connsiteX138" fmla="*/ 7902 w 10000"/>
                <a:gd name="connsiteY138" fmla="*/ 9323 h 10000"/>
                <a:gd name="connsiteX139" fmla="*/ 7760 w 10000"/>
                <a:gd name="connsiteY139" fmla="*/ 9185 h 10000"/>
                <a:gd name="connsiteX140" fmla="*/ 7429 w 10000"/>
                <a:gd name="connsiteY140" fmla="*/ 8897 h 10000"/>
                <a:gd name="connsiteX141" fmla="*/ 7271 w 10000"/>
                <a:gd name="connsiteY141" fmla="*/ 8722 h 10000"/>
                <a:gd name="connsiteX142" fmla="*/ 7082 w 10000"/>
                <a:gd name="connsiteY142" fmla="*/ 8521 h 10000"/>
                <a:gd name="connsiteX143" fmla="*/ 7082 w 10000"/>
                <a:gd name="connsiteY143" fmla="*/ 8521 h 10000"/>
                <a:gd name="connsiteX144" fmla="*/ 7003 w 10000"/>
                <a:gd name="connsiteY144" fmla="*/ 8409 h 10000"/>
                <a:gd name="connsiteX145" fmla="*/ 6940 w 10000"/>
                <a:gd name="connsiteY145" fmla="*/ 8296 h 10000"/>
                <a:gd name="connsiteX146" fmla="*/ 6893 w 10000"/>
                <a:gd name="connsiteY146" fmla="*/ 8183 h 10000"/>
                <a:gd name="connsiteX147" fmla="*/ 6861 w 10000"/>
                <a:gd name="connsiteY147" fmla="*/ 8045 h 10000"/>
                <a:gd name="connsiteX148" fmla="*/ 6861 w 10000"/>
                <a:gd name="connsiteY148" fmla="*/ 7895 h 10000"/>
                <a:gd name="connsiteX149" fmla="*/ 6861 w 10000"/>
                <a:gd name="connsiteY149" fmla="*/ 7769 h 10000"/>
                <a:gd name="connsiteX150" fmla="*/ 6909 w 10000"/>
                <a:gd name="connsiteY150" fmla="*/ 7469 h 10000"/>
                <a:gd name="connsiteX151" fmla="*/ 7003 w 10000"/>
                <a:gd name="connsiteY151" fmla="*/ 7168 h 10000"/>
                <a:gd name="connsiteX152" fmla="*/ 7129 w 10000"/>
                <a:gd name="connsiteY152" fmla="*/ 6880 h 10000"/>
                <a:gd name="connsiteX153" fmla="*/ 7287 w 10000"/>
                <a:gd name="connsiteY153" fmla="*/ 6604 h 10000"/>
                <a:gd name="connsiteX154" fmla="*/ 7476 w 10000"/>
                <a:gd name="connsiteY154" fmla="*/ 6341 h 10000"/>
                <a:gd name="connsiteX155" fmla="*/ 7476 w 10000"/>
                <a:gd name="connsiteY155" fmla="*/ 6341 h 10000"/>
                <a:gd name="connsiteX156" fmla="*/ 7902 w 10000"/>
                <a:gd name="connsiteY156" fmla="*/ 5802 h 10000"/>
                <a:gd name="connsiteX157" fmla="*/ 8375 w 10000"/>
                <a:gd name="connsiteY157" fmla="*/ 5163 h 10000"/>
                <a:gd name="connsiteX158" fmla="*/ 8849 w 10000"/>
                <a:gd name="connsiteY158" fmla="*/ 4499 h 10000"/>
                <a:gd name="connsiteX159" fmla="*/ 9306 w 10000"/>
                <a:gd name="connsiteY159" fmla="*/ 3897 h 10000"/>
                <a:gd name="connsiteX160" fmla="*/ 9306 w 10000"/>
                <a:gd name="connsiteY160" fmla="*/ 3897 h 10000"/>
                <a:gd name="connsiteX161" fmla="*/ 9416 w 10000"/>
                <a:gd name="connsiteY161" fmla="*/ 3734 h 10000"/>
                <a:gd name="connsiteX162" fmla="*/ 9511 w 10000"/>
                <a:gd name="connsiteY162" fmla="*/ 3546 h 10000"/>
                <a:gd name="connsiteX163" fmla="*/ 9621 w 10000"/>
                <a:gd name="connsiteY163" fmla="*/ 3333 h 10000"/>
                <a:gd name="connsiteX164" fmla="*/ 9716 w 10000"/>
                <a:gd name="connsiteY164" fmla="*/ 3108 h 10000"/>
                <a:gd name="connsiteX165" fmla="*/ 9811 w 10000"/>
                <a:gd name="connsiteY165" fmla="*/ 2870 h 10000"/>
                <a:gd name="connsiteX166" fmla="*/ 9890 w 10000"/>
                <a:gd name="connsiteY166" fmla="*/ 2607 h 10000"/>
                <a:gd name="connsiteX167" fmla="*/ 9953 w 10000"/>
                <a:gd name="connsiteY167" fmla="*/ 2343 h 10000"/>
                <a:gd name="connsiteX168" fmla="*/ 10000 w 10000"/>
                <a:gd name="connsiteY168" fmla="*/ 2068 h 10000"/>
                <a:gd name="connsiteX169" fmla="*/ 10000 w 10000"/>
                <a:gd name="connsiteY169" fmla="*/ 1805 h 10000"/>
                <a:gd name="connsiteX170" fmla="*/ 10000 w 10000"/>
                <a:gd name="connsiteY170" fmla="*/ 1541 h 10000"/>
                <a:gd name="connsiteX171" fmla="*/ 9953 w 10000"/>
                <a:gd name="connsiteY171" fmla="*/ 1278 h 10000"/>
                <a:gd name="connsiteX172" fmla="*/ 9890 w 10000"/>
                <a:gd name="connsiteY172" fmla="*/ 1028 h 10000"/>
                <a:gd name="connsiteX173" fmla="*/ 9763 w 10000"/>
                <a:gd name="connsiteY173" fmla="*/ 802 h 10000"/>
                <a:gd name="connsiteX174" fmla="*/ 9621 w 10000"/>
                <a:gd name="connsiteY174" fmla="*/ 602 h 10000"/>
                <a:gd name="connsiteX175" fmla="*/ 9527 w 10000"/>
                <a:gd name="connsiteY175" fmla="*/ 501 h 10000"/>
                <a:gd name="connsiteX176" fmla="*/ 9416 w 10000"/>
                <a:gd name="connsiteY176" fmla="*/ 426 h 10000"/>
                <a:gd name="connsiteX177" fmla="*/ 9306 w 10000"/>
                <a:gd name="connsiteY177" fmla="*/ 351 h 10000"/>
                <a:gd name="connsiteX178" fmla="*/ 9180 w 10000"/>
                <a:gd name="connsiteY178" fmla="*/ 276 h 10000"/>
                <a:gd name="connsiteX179" fmla="*/ 9180 w 10000"/>
                <a:gd name="connsiteY179" fmla="*/ 276 h 10000"/>
                <a:gd name="connsiteX0" fmla="*/ 9180 w 10000"/>
                <a:gd name="connsiteY0" fmla="*/ 276 h 10000"/>
                <a:gd name="connsiteX1" fmla="*/ 9180 w 10000"/>
                <a:gd name="connsiteY1" fmla="*/ 276 h 10000"/>
                <a:gd name="connsiteX2" fmla="*/ 8975 w 10000"/>
                <a:gd name="connsiteY2" fmla="*/ 226 h 10000"/>
                <a:gd name="connsiteX3" fmla="*/ 8423 w 10000"/>
                <a:gd name="connsiteY3" fmla="*/ 125 h 10000"/>
                <a:gd name="connsiteX4" fmla="*/ 8076 w 10000"/>
                <a:gd name="connsiteY4" fmla="*/ 75 h 10000"/>
                <a:gd name="connsiteX5" fmla="*/ 7713 w 10000"/>
                <a:gd name="connsiteY5" fmla="*/ 38 h 10000"/>
                <a:gd name="connsiteX6" fmla="*/ 7382 w 10000"/>
                <a:gd name="connsiteY6" fmla="*/ 0 h 10000"/>
                <a:gd name="connsiteX7" fmla="*/ 7082 w 10000"/>
                <a:gd name="connsiteY7" fmla="*/ 0 h 10000"/>
                <a:gd name="connsiteX8" fmla="*/ 7082 w 10000"/>
                <a:gd name="connsiteY8" fmla="*/ 0 h 10000"/>
                <a:gd name="connsiteX9" fmla="*/ 6845 w 10000"/>
                <a:gd name="connsiteY9" fmla="*/ 38 h 10000"/>
                <a:gd name="connsiteX10" fmla="*/ 6656 w 10000"/>
                <a:gd name="connsiteY10" fmla="*/ 75 h 10000"/>
                <a:gd name="connsiteX11" fmla="*/ 6514 w 10000"/>
                <a:gd name="connsiteY11" fmla="*/ 125 h 10000"/>
                <a:gd name="connsiteX12" fmla="*/ 6420 w 10000"/>
                <a:gd name="connsiteY12" fmla="*/ 188 h 10000"/>
                <a:gd name="connsiteX13" fmla="*/ 6246 w 10000"/>
                <a:gd name="connsiteY13" fmla="*/ 313 h 10000"/>
                <a:gd name="connsiteX14" fmla="*/ 6183 w 10000"/>
                <a:gd name="connsiteY14" fmla="*/ 388 h 10000"/>
                <a:gd name="connsiteX15" fmla="*/ 6088 w 10000"/>
                <a:gd name="connsiteY15" fmla="*/ 464 h 10000"/>
                <a:gd name="connsiteX16" fmla="*/ 6088 w 10000"/>
                <a:gd name="connsiteY16" fmla="*/ 464 h 10000"/>
                <a:gd name="connsiteX17" fmla="*/ 5757 w 10000"/>
                <a:gd name="connsiteY17" fmla="*/ 652 h 10000"/>
                <a:gd name="connsiteX18" fmla="*/ 5315 w 10000"/>
                <a:gd name="connsiteY18" fmla="*/ 902 h 10000"/>
                <a:gd name="connsiteX19" fmla="*/ 4811 w 10000"/>
                <a:gd name="connsiteY19" fmla="*/ 1128 h 10000"/>
                <a:gd name="connsiteX20" fmla="*/ 4606 w 10000"/>
                <a:gd name="connsiteY20" fmla="*/ 1203 h 10000"/>
                <a:gd name="connsiteX21" fmla="*/ 4416 w 10000"/>
                <a:gd name="connsiteY21" fmla="*/ 1253 h 10000"/>
                <a:gd name="connsiteX22" fmla="*/ 4416 w 10000"/>
                <a:gd name="connsiteY22" fmla="*/ 1253 h 10000"/>
                <a:gd name="connsiteX23" fmla="*/ 3959 w 10000"/>
                <a:gd name="connsiteY23" fmla="*/ 1328 h 10000"/>
                <a:gd name="connsiteX24" fmla="*/ 3391 w 10000"/>
                <a:gd name="connsiteY24" fmla="*/ 1391 h 10000"/>
                <a:gd name="connsiteX25" fmla="*/ 2871 w 10000"/>
                <a:gd name="connsiteY25" fmla="*/ 1466 h 10000"/>
                <a:gd name="connsiteX26" fmla="*/ 2681 w 10000"/>
                <a:gd name="connsiteY26" fmla="*/ 1504 h 10000"/>
                <a:gd name="connsiteX27" fmla="*/ 2555 w 10000"/>
                <a:gd name="connsiteY27" fmla="*/ 1541 h 10000"/>
                <a:gd name="connsiteX28" fmla="*/ 2555 w 10000"/>
                <a:gd name="connsiteY28" fmla="*/ 1541 h 10000"/>
                <a:gd name="connsiteX29" fmla="*/ 2192 w 10000"/>
                <a:gd name="connsiteY29" fmla="*/ 1617 h 10000"/>
                <a:gd name="connsiteX30" fmla="*/ 1719 w 10000"/>
                <a:gd name="connsiteY30" fmla="*/ 1742 h 10000"/>
                <a:gd name="connsiteX31" fmla="*/ 1483 w 10000"/>
                <a:gd name="connsiteY31" fmla="*/ 1817 h 10000"/>
                <a:gd name="connsiteX32" fmla="*/ 1246 w 10000"/>
                <a:gd name="connsiteY32" fmla="*/ 1892 h 10000"/>
                <a:gd name="connsiteX33" fmla="*/ 1057 w 10000"/>
                <a:gd name="connsiteY33" fmla="*/ 1992 h 10000"/>
                <a:gd name="connsiteX34" fmla="*/ 915 w 10000"/>
                <a:gd name="connsiteY34" fmla="*/ 2080 h 10000"/>
                <a:gd name="connsiteX35" fmla="*/ 915 w 10000"/>
                <a:gd name="connsiteY35" fmla="*/ 2080 h 10000"/>
                <a:gd name="connsiteX36" fmla="*/ 773 w 10000"/>
                <a:gd name="connsiteY36" fmla="*/ 2180 h 10000"/>
                <a:gd name="connsiteX37" fmla="*/ 615 w 10000"/>
                <a:gd name="connsiteY37" fmla="*/ 2268 h 10000"/>
                <a:gd name="connsiteX38" fmla="*/ 442 w 10000"/>
                <a:gd name="connsiteY38" fmla="*/ 2368 h 10000"/>
                <a:gd name="connsiteX39" fmla="*/ 284 w 10000"/>
                <a:gd name="connsiteY39" fmla="*/ 2444 h 10000"/>
                <a:gd name="connsiteX40" fmla="*/ 142 w 10000"/>
                <a:gd name="connsiteY40" fmla="*/ 2556 h 10000"/>
                <a:gd name="connsiteX41" fmla="*/ 63 w 10000"/>
                <a:gd name="connsiteY41" fmla="*/ 2607 h 10000"/>
                <a:gd name="connsiteX42" fmla="*/ 16 w 10000"/>
                <a:gd name="connsiteY42" fmla="*/ 2682 h 10000"/>
                <a:gd name="connsiteX43" fmla="*/ 0 w 10000"/>
                <a:gd name="connsiteY43" fmla="*/ 2744 h 10000"/>
                <a:gd name="connsiteX44" fmla="*/ 0 w 10000"/>
                <a:gd name="connsiteY44" fmla="*/ 2832 h 10000"/>
                <a:gd name="connsiteX45" fmla="*/ 0 w 10000"/>
                <a:gd name="connsiteY45" fmla="*/ 2907 h 10000"/>
                <a:gd name="connsiteX46" fmla="*/ 16 w 10000"/>
                <a:gd name="connsiteY46" fmla="*/ 3020 h 10000"/>
                <a:gd name="connsiteX47" fmla="*/ 16 w 10000"/>
                <a:gd name="connsiteY47" fmla="*/ 3020 h 10000"/>
                <a:gd name="connsiteX48" fmla="*/ 142 w 10000"/>
                <a:gd name="connsiteY48" fmla="*/ 3321 h 10000"/>
                <a:gd name="connsiteX49" fmla="*/ 284 w 10000"/>
                <a:gd name="connsiteY49" fmla="*/ 3810 h 10000"/>
                <a:gd name="connsiteX50" fmla="*/ 631 w 10000"/>
                <a:gd name="connsiteY50" fmla="*/ 5050 h 10000"/>
                <a:gd name="connsiteX51" fmla="*/ 852 w 10000"/>
                <a:gd name="connsiteY51" fmla="*/ 5689 h 10000"/>
                <a:gd name="connsiteX52" fmla="*/ 1057 w 10000"/>
                <a:gd name="connsiteY52" fmla="*/ 6241 h 10000"/>
                <a:gd name="connsiteX53" fmla="*/ 1151 w 10000"/>
                <a:gd name="connsiteY53" fmla="*/ 6491 h 10000"/>
                <a:gd name="connsiteX54" fmla="*/ 1246 w 10000"/>
                <a:gd name="connsiteY54" fmla="*/ 6692 h 10000"/>
                <a:gd name="connsiteX55" fmla="*/ 1341 w 10000"/>
                <a:gd name="connsiteY55" fmla="*/ 6842 h 10000"/>
                <a:gd name="connsiteX56" fmla="*/ 1435 w 10000"/>
                <a:gd name="connsiteY56" fmla="*/ 6942 h 10000"/>
                <a:gd name="connsiteX57" fmla="*/ 1435 w 10000"/>
                <a:gd name="connsiteY57" fmla="*/ 6942 h 10000"/>
                <a:gd name="connsiteX58" fmla="*/ 1514 w 10000"/>
                <a:gd name="connsiteY58" fmla="*/ 7018 h 10000"/>
                <a:gd name="connsiteX59" fmla="*/ 1609 w 10000"/>
                <a:gd name="connsiteY59" fmla="*/ 7055 h 10000"/>
                <a:gd name="connsiteX60" fmla="*/ 1703 w 10000"/>
                <a:gd name="connsiteY60" fmla="*/ 7068 h 10000"/>
                <a:gd name="connsiteX61" fmla="*/ 1767 w 10000"/>
                <a:gd name="connsiteY61" fmla="*/ 7093 h 10000"/>
                <a:gd name="connsiteX62" fmla="*/ 1940 w 10000"/>
                <a:gd name="connsiteY62" fmla="*/ 7068 h 10000"/>
                <a:gd name="connsiteX63" fmla="*/ 2129 w 10000"/>
                <a:gd name="connsiteY63" fmla="*/ 7030 h 10000"/>
                <a:gd name="connsiteX64" fmla="*/ 2476 w 10000"/>
                <a:gd name="connsiteY64" fmla="*/ 6880 h 10000"/>
                <a:gd name="connsiteX65" fmla="*/ 2666 w 10000"/>
                <a:gd name="connsiteY65" fmla="*/ 6805 h 10000"/>
                <a:gd name="connsiteX66" fmla="*/ 2871 w 10000"/>
                <a:gd name="connsiteY66" fmla="*/ 6767 h 10000"/>
                <a:gd name="connsiteX67" fmla="*/ 2871 w 10000"/>
                <a:gd name="connsiteY67" fmla="*/ 6767 h 10000"/>
                <a:gd name="connsiteX68" fmla="*/ 3470 w 10000"/>
                <a:gd name="connsiteY68" fmla="*/ 6679 h 10000"/>
                <a:gd name="connsiteX69" fmla="*/ 4180 w 10000"/>
                <a:gd name="connsiteY69" fmla="*/ 6604 h 10000"/>
                <a:gd name="connsiteX70" fmla="*/ 4716 w 10000"/>
                <a:gd name="connsiteY70" fmla="*/ 6529 h 10000"/>
                <a:gd name="connsiteX71" fmla="*/ 4842 w 10000"/>
                <a:gd name="connsiteY71" fmla="*/ 6504 h 10000"/>
                <a:gd name="connsiteX72" fmla="*/ 4842 w 10000"/>
                <a:gd name="connsiteY72" fmla="*/ 6491 h 10000"/>
                <a:gd name="connsiteX73" fmla="*/ 4811 w 10000"/>
                <a:gd name="connsiteY73" fmla="*/ 6491 h 10000"/>
                <a:gd name="connsiteX74" fmla="*/ 4811 w 10000"/>
                <a:gd name="connsiteY74" fmla="*/ 6491 h 10000"/>
                <a:gd name="connsiteX75" fmla="*/ 4748 w 10000"/>
                <a:gd name="connsiteY75" fmla="*/ 6454 h 10000"/>
                <a:gd name="connsiteX76" fmla="*/ 4653 w 10000"/>
                <a:gd name="connsiteY76" fmla="*/ 6378 h 10000"/>
                <a:gd name="connsiteX77" fmla="*/ 5387 w 10000"/>
                <a:gd name="connsiteY77" fmla="*/ 5878 h 10000"/>
                <a:gd name="connsiteX78" fmla="*/ 4054 w 10000"/>
                <a:gd name="connsiteY78" fmla="*/ 5739 h 10000"/>
                <a:gd name="connsiteX79" fmla="*/ 3707 w 10000"/>
                <a:gd name="connsiteY79" fmla="*/ 5313 h 10000"/>
                <a:gd name="connsiteX80" fmla="*/ 3375 w 10000"/>
                <a:gd name="connsiteY80" fmla="*/ 4862 h 10000"/>
                <a:gd name="connsiteX81" fmla="*/ 3091 w 10000"/>
                <a:gd name="connsiteY81" fmla="*/ 4449 h 10000"/>
                <a:gd name="connsiteX82" fmla="*/ 2902 w 10000"/>
                <a:gd name="connsiteY82" fmla="*/ 4110 h 10000"/>
                <a:gd name="connsiteX83" fmla="*/ 2855 w 10000"/>
                <a:gd name="connsiteY83" fmla="*/ 3972 h 10000"/>
                <a:gd name="connsiteX84" fmla="*/ 2823 w 10000"/>
                <a:gd name="connsiteY84" fmla="*/ 3897 h 10000"/>
                <a:gd name="connsiteX85" fmla="*/ 2823 w 10000"/>
                <a:gd name="connsiteY85" fmla="*/ 3897 h 10000"/>
                <a:gd name="connsiteX86" fmla="*/ 2823 w 10000"/>
                <a:gd name="connsiteY86" fmla="*/ 3822 h 10000"/>
                <a:gd name="connsiteX87" fmla="*/ 2871 w 10000"/>
                <a:gd name="connsiteY87" fmla="*/ 3772 h 10000"/>
                <a:gd name="connsiteX88" fmla="*/ 2918 w 10000"/>
                <a:gd name="connsiteY88" fmla="*/ 3709 h 10000"/>
                <a:gd name="connsiteX89" fmla="*/ 2997 w 10000"/>
                <a:gd name="connsiteY89" fmla="*/ 3672 h 10000"/>
                <a:gd name="connsiteX90" fmla="*/ 3155 w 10000"/>
                <a:gd name="connsiteY90" fmla="*/ 3596 h 10000"/>
                <a:gd name="connsiteX91" fmla="*/ 3344 w 10000"/>
                <a:gd name="connsiteY91" fmla="*/ 3546 h 10000"/>
                <a:gd name="connsiteX92" fmla="*/ 3533 w 10000"/>
                <a:gd name="connsiteY92" fmla="*/ 3509 h 10000"/>
                <a:gd name="connsiteX93" fmla="*/ 3707 w 10000"/>
                <a:gd name="connsiteY93" fmla="*/ 3484 h 10000"/>
                <a:gd name="connsiteX94" fmla="*/ 3864 w 10000"/>
                <a:gd name="connsiteY94" fmla="*/ 3471 h 10000"/>
                <a:gd name="connsiteX95" fmla="*/ 3864 w 10000"/>
                <a:gd name="connsiteY95" fmla="*/ 3471 h 10000"/>
                <a:gd name="connsiteX96" fmla="*/ 3849 w 10000"/>
                <a:gd name="connsiteY96" fmla="*/ 4123 h 10000"/>
                <a:gd name="connsiteX97" fmla="*/ 4766 w 10000"/>
                <a:gd name="connsiteY97" fmla="*/ 5288 h 10000"/>
                <a:gd name="connsiteX98" fmla="*/ 3801 w 10000"/>
                <a:gd name="connsiteY98" fmla="*/ 6466 h 10000"/>
                <a:gd name="connsiteX99" fmla="*/ 3801 w 10000"/>
                <a:gd name="connsiteY99" fmla="*/ 7256 h 10000"/>
                <a:gd name="connsiteX100" fmla="*/ 3849 w 10000"/>
                <a:gd name="connsiteY100" fmla="*/ 7932 h 10000"/>
                <a:gd name="connsiteX101" fmla="*/ 3896 w 10000"/>
                <a:gd name="connsiteY101" fmla="*/ 8195 h 10000"/>
                <a:gd name="connsiteX102" fmla="*/ 3943 w 10000"/>
                <a:gd name="connsiteY102" fmla="*/ 8383 h 10000"/>
                <a:gd name="connsiteX103" fmla="*/ 3943 w 10000"/>
                <a:gd name="connsiteY103" fmla="*/ 8383 h 10000"/>
                <a:gd name="connsiteX104" fmla="*/ 4038 w 10000"/>
                <a:gd name="connsiteY104" fmla="*/ 8709 h 10000"/>
                <a:gd name="connsiteX105" fmla="*/ 4101 w 10000"/>
                <a:gd name="connsiteY105" fmla="*/ 9023 h 10000"/>
                <a:gd name="connsiteX106" fmla="*/ 4180 w 10000"/>
                <a:gd name="connsiteY106" fmla="*/ 9336 h 10000"/>
                <a:gd name="connsiteX107" fmla="*/ 4274 w 10000"/>
                <a:gd name="connsiteY107" fmla="*/ 9624 h 10000"/>
                <a:gd name="connsiteX108" fmla="*/ 4369 w 10000"/>
                <a:gd name="connsiteY108" fmla="*/ 9825 h 10000"/>
                <a:gd name="connsiteX109" fmla="*/ 4416 w 10000"/>
                <a:gd name="connsiteY109" fmla="*/ 9900 h 10000"/>
                <a:gd name="connsiteX110" fmla="*/ 4464 w 10000"/>
                <a:gd name="connsiteY110" fmla="*/ 9962 h 10000"/>
                <a:gd name="connsiteX111" fmla="*/ 4527 w 10000"/>
                <a:gd name="connsiteY111" fmla="*/ 10000 h 10000"/>
                <a:gd name="connsiteX112" fmla="*/ 4621 w 10000"/>
                <a:gd name="connsiteY112" fmla="*/ 10000 h 10000"/>
                <a:gd name="connsiteX113" fmla="*/ 4700 w 10000"/>
                <a:gd name="connsiteY113" fmla="*/ 9975 h 10000"/>
                <a:gd name="connsiteX114" fmla="*/ 4811 w 10000"/>
                <a:gd name="connsiteY114" fmla="*/ 9900 h 10000"/>
                <a:gd name="connsiteX115" fmla="*/ 4811 w 10000"/>
                <a:gd name="connsiteY115" fmla="*/ 9900 h 10000"/>
                <a:gd name="connsiteX116" fmla="*/ 4937 w 10000"/>
                <a:gd name="connsiteY116" fmla="*/ 9825 h 10000"/>
                <a:gd name="connsiteX117" fmla="*/ 5047 w 10000"/>
                <a:gd name="connsiteY117" fmla="*/ 9774 h 10000"/>
                <a:gd name="connsiteX118" fmla="*/ 5284 w 10000"/>
                <a:gd name="connsiteY118" fmla="*/ 9699 h 10000"/>
                <a:gd name="connsiteX119" fmla="*/ 5552 w 10000"/>
                <a:gd name="connsiteY119" fmla="*/ 9637 h 10000"/>
                <a:gd name="connsiteX120" fmla="*/ 5789 w 10000"/>
                <a:gd name="connsiteY120" fmla="*/ 9624 h 10000"/>
                <a:gd name="connsiteX121" fmla="*/ 6041 w 10000"/>
                <a:gd name="connsiteY121" fmla="*/ 9599 h 10000"/>
                <a:gd name="connsiteX122" fmla="*/ 6246 w 10000"/>
                <a:gd name="connsiteY122" fmla="*/ 9624 h 10000"/>
                <a:gd name="connsiteX123" fmla="*/ 6562 w 10000"/>
                <a:gd name="connsiteY123" fmla="*/ 9637 h 10000"/>
                <a:gd name="connsiteX124" fmla="*/ 6562 w 10000"/>
                <a:gd name="connsiteY124" fmla="*/ 9637 h 10000"/>
                <a:gd name="connsiteX125" fmla="*/ 6703 w 10000"/>
                <a:gd name="connsiteY125" fmla="*/ 9662 h 10000"/>
                <a:gd name="connsiteX126" fmla="*/ 6909 w 10000"/>
                <a:gd name="connsiteY126" fmla="*/ 9699 h 10000"/>
                <a:gd name="connsiteX127" fmla="*/ 7413 w 10000"/>
                <a:gd name="connsiteY127" fmla="*/ 9812 h 10000"/>
                <a:gd name="connsiteX128" fmla="*/ 7650 w 10000"/>
                <a:gd name="connsiteY128" fmla="*/ 9862 h 10000"/>
                <a:gd name="connsiteX129" fmla="*/ 7855 w 10000"/>
                <a:gd name="connsiteY129" fmla="*/ 9862 h 10000"/>
                <a:gd name="connsiteX130" fmla="*/ 7934 w 10000"/>
                <a:gd name="connsiteY130" fmla="*/ 9850 h 10000"/>
                <a:gd name="connsiteX131" fmla="*/ 7997 w 10000"/>
                <a:gd name="connsiteY131" fmla="*/ 9825 h 10000"/>
                <a:gd name="connsiteX132" fmla="*/ 8044 w 10000"/>
                <a:gd name="connsiteY132" fmla="*/ 9787 h 10000"/>
                <a:gd name="connsiteX133" fmla="*/ 8076 w 10000"/>
                <a:gd name="connsiteY133" fmla="*/ 9712 h 10000"/>
                <a:gd name="connsiteX134" fmla="*/ 8076 w 10000"/>
                <a:gd name="connsiteY134" fmla="*/ 9712 h 10000"/>
                <a:gd name="connsiteX135" fmla="*/ 8076 w 10000"/>
                <a:gd name="connsiteY135" fmla="*/ 9662 h 10000"/>
                <a:gd name="connsiteX136" fmla="*/ 8076 w 10000"/>
                <a:gd name="connsiteY136" fmla="*/ 9586 h 10000"/>
                <a:gd name="connsiteX137" fmla="*/ 7997 w 10000"/>
                <a:gd name="connsiteY137" fmla="*/ 9449 h 10000"/>
                <a:gd name="connsiteX138" fmla="*/ 7902 w 10000"/>
                <a:gd name="connsiteY138" fmla="*/ 9323 h 10000"/>
                <a:gd name="connsiteX139" fmla="*/ 7760 w 10000"/>
                <a:gd name="connsiteY139" fmla="*/ 9185 h 10000"/>
                <a:gd name="connsiteX140" fmla="*/ 7429 w 10000"/>
                <a:gd name="connsiteY140" fmla="*/ 8897 h 10000"/>
                <a:gd name="connsiteX141" fmla="*/ 7271 w 10000"/>
                <a:gd name="connsiteY141" fmla="*/ 8722 h 10000"/>
                <a:gd name="connsiteX142" fmla="*/ 7082 w 10000"/>
                <a:gd name="connsiteY142" fmla="*/ 8521 h 10000"/>
                <a:gd name="connsiteX143" fmla="*/ 7082 w 10000"/>
                <a:gd name="connsiteY143" fmla="*/ 8521 h 10000"/>
                <a:gd name="connsiteX144" fmla="*/ 7003 w 10000"/>
                <a:gd name="connsiteY144" fmla="*/ 8409 h 10000"/>
                <a:gd name="connsiteX145" fmla="*/ 6940 w 10000"/>
                <a:gd name="connsiteY145" fmla="*/ 8296 h 10000"/>
                <a:gd name="connsiteX146" fmla="*/ 6893 w 10000"/>
                <a:gd name="connsiteY146" fmla="*/ 8183 h 10000"/>
                <a:gd name="connsiteX147" fmla="*/ 6861 w 10000"/>
                <a:gd name="connsiteY147" fmla="*/ 8045 h 10000"/>
                <a:gd name="connsiteX148" fmla="*/ 6861 w 10000"/>
                <a:gd name="connsiteY148" fmla="*/ 7895 h 10000"/>
                <a:gd name="connsiteX149" fmla="*/ 6861 w 10000"/>
                <a:gd name="connsiteY149" fmla="*/ 7769 h 10000"/>
                <a:gd name="connsiteX150" fmla="*/ 6909 w 10000"/>
                <a:gd name="connsiteY150" fmla="*/ 7469 h 10000"/>
                <a:gd name="connsiteX151" fmla="*/ 7003 w 10000"/>
                <a:gd name="connsiteY151" fmla="*/ 7168 h 10000"/>
                <a:gd name="connsiteX152" fmla="*/ 7129 w 10000"/>
                <a:gd name="connsiteY152" fmla="*/ 6880 h 10000"/>
                <a:gd name="connsiteX153" fmla="*/ 7287 w 10000"/>
                <a:gd name="connsiteY153" fmla="*/ 6604 h 10000"/>
                <a:gd name="connsiteX154" fmla="*/ 7476 w 10000"/>
                <a:gd name="connsiteY154" fmla="*/ 6341 h 10000"/>
                <a:gd name="connsiteX155" fmla="*/ 7476 w 10000"/>
                <a:gd name="connsiteY155" fmla="*/ 6341 h 10000"/>
                <a:gd name="connsiteX156" fmla="*/ 7902 w 10000"/>
                <a:gd name="connsiteY156" fmla="*/ 5802 h 10000"/>
                <a:gd name="connsiteX157" fmla="*/ 8375 w 10000"/>
                <a:gd name="connsiteY157" fmla="*/ 5163 h 10000"/>
                <a:gd name="connsiteX158" fmla="*/ 8849 w 10000"/>
                <a:gd name="connsiteY158" fmla="*/ 4499 h 10000"/>
                <a:gd name="connsiteX159" fmla="*/ 9306 w 10000"/>
                <a:gd name="connsiteY159" fmla="*/ 3897 h 10000"/>
                <a:gd name="connsiteX160" fmla="*/ 9306 w 10000"/>
                <a:gd name="connsiteY160" fmla="*/ 3897 h 10000"/>
                <a:gd name="connsiteX161" fmla="*/ 9416 w 10000"/>
                <a:gd name="connsiteY161" fmla="*/ 3734 h 10000"/>
                <a:gd name="connsiteX162" fmla="*/ 9511 w 10000"/>
                <a:gd name="connsiteY162" fmla="*/ 3546 h 10000"/>
                <a:gd name="connsiteX163" fmla="*/ 9621 w 10000"/>
                <a:gd name="connsiteY163" fmla="*/ 3333 h 10000"/>
                <a:gd name="connsiteX164" fmla="*/ 9716 w 10000"/>
                <a:gd name="connsiteY164" fmla="*/ 3108 h 10000"/>
                <a:gd name="connsiteX165" fmla="*/ 9811 w 10000"/>
                <a:gd name="connsiteY165" fmla="*/ 2870 h 10000"/>
                <a:gd name="connsiteX166" fmla="*/ 9890 w 10000"/>
                <a:gd name="connsiteY166" fmla="*/ 2607 h 10000"/>
                <a:gd name="connsiteX167" fmla="*/ 9953 w 10000"/>
                <a:gd name="connsiteY167" fmla="*/ 2343 h 10000"/>
                <a:gd name="connsiteX168" fmla="*/ 10000 w 10000"/>
                <a:gd name="connsiteY168" fmla="*/ 2068 h 10000"/>
                <a:gd name="connsiteX169" fmla="*/ 10000 w 10000"/>
                <a:gd name="connsiteY169" fmla="*/ 1805 h 10000"/>
                <a:gd name="connsiteX170" fmla="*/ 10000 w 10000"/>
                <a:gd name="connsiteY170" fmla="*/ 1541 h 10000"/>
                <a:gd name="connsiteX171" fmla="*/ 9953 w 10000"/>
                <a:gd name="connsiteY171" fmla="*/ 1278 h 10000"/>
                <a:gd name="connsiteX172" fmla="*/ 9890 w 10000"/>
                <a:gd name="connsiteY172" fmla="*/ 1028 h 10000"/>
                <a:gd name="connsiteX173" fmla="*/ 9763 w 10000"/>
                <a:gd name="connsiteY173" fmla="*/ 802 h 10000"/>
                <a:gd name="connsiteX174" fmla="*/ 9621 w 10000"/>
                <a:gd name="connsiteY174" fmla="*/ 602 h 10000"/>
                <a:gd name="connsiteX175" fmla="*/ 9527 w 10000"/>
                <a:gd name="connsiteY175" fmla="*/ 501 h 10000"/>
                <a:gd name="connsiteX176" fmla="*/ 9416 w 10000"/>
                <a:gd name="connsiteY176" fmla="*/ 426 h 10000"/>
                <a:gd name="connsiteX177" fmla="*/ 9306 w 10000"/>
                <a:gd name="connsiteY177" fmla="*/ 351 h 10000"/>
                <a:gd name="connsiteX178" fmla="*/ 9180 w 10000"/>
                <a:gd name="connsiteY178" fmla="*/ 276 h 10000"/>
                <a:gd name="connsiteX179" fmla="*/ 9180 w 10000"/>
                <a:gd name="connsiteY179" fmla="*/ 276 h 10000"/>
                <a:gd name="connsiteX0" fmla="*/ 9180 w 10000"/>
                <a:gd name="connsiteY0" fmla="*/ 276 h 10000"/>
                <a:gd name="connsiteX1" fmla="*/ 9180 w 10000"/>
                <a:gd name="connsiteY1" fmla="*/ 276 h 10000"/>
                <a:gd name="connsiteX2" fmla="*/ 8975 w 10000"/>
                <a:gd name="connsiteY2" fmla="*/ 226 h 10000"/>
                <a:gd name="connsiteX3" fmla="*/ 8423 w 10000"/>
                <a:gd name="connsiteY3" fmla="*/ 125 h 10000"/>
                <a:gd name="connsiteX4" fmla="*/ 8076 w 10000"/>
                <a:gd name="connsiteY4" fmla="*/ 75 h 10000"/>
                <a:gd name="connsiteX5" fmla="*/ 7713 w 10000"/>
                <a:gd name="connsiteY5" fmla="*/ 38 h 10000"/>
                <a:gd name="connsiteX6" fmla="*/ 7382 w 10000"/>
                <a:gd name="connsiteY6" fmla="*/ 0 h 10000"/>
                <a:gd name="connsiteX7" fmla="*/ 7082 w 10000"/>
                <a:gd name="connsiteY7" fmla="*/ 0 h 10000"/>
                <a:gd name="connsiteX8" fmla="*/ 7082 w 10000"/>
                <a:gd name="connsiteY8" fmla="*/ 0 h 10000"/>
                <a:gd name="connsiteX9" fmla="*/ 6845 w 10000"/>
                <a:gd name="connsiteY9" fmla="*/ 38 h 10000"/>
                <a:gd name="connsiteX10" fmla="*/ 6656 w 10000"/>
                <a:gd name="connsiteY10" fmla="*/ 75 h 10000"/>
                <a:gd name="connsiteX11" fmla="*/ 6514 w 10000"/>
                <a:gd name="connsiteY11" fmla="*/ 125 h 10000"/>
                <a:gd name="connsiteX12" fmla="*/ 6420 w 10000"/>
                <a:gd name="connsiteY12" fmla="*/ 188 h 10000"/>
                <a:gd name="connsiteX13" fmla="*/ 6246 w 10000"/>
                <a:gd name="connsiteY13" fmla="*/ 313 h 10000"/>
                <a:gd name="connsiteX14" fmla="*/ 6183 w 10000"/>
                <a:gd name="connsiteY14" fmla="*/ 388 h 10000"/>
                <a:gd name="connsiteX15" fmla="*/ 6088 w 10000"/>
                <a:gd name="connsiteY15" fmla="*/ 464 h 10000"/>
                <a:gd name="connsiteX16" fmla="*/ 6088 w 10000"/>
                <a:gd name="connsiteY16" fmla="*/ 464 h 10000"/>
                <a:gd name="connsiteX17" fmla="*/ 5757 w 10000"/>
                <a:gd name="connsiteY17" fmla="*/ 652 h 10000"/>
                <a:gd name="connsiteX18" fmla="*/ 5315 w 10000"/>
                <a:gd name="connsiteY18" fmla="*/ 902 h 10000"/>
                <a:gd name="connsiteX19" fmla="*/ 4811 w 10000"/>
                <a:gd name="connsiteY19" fmla="*/ 1128 h 10000"/>
                <a:gd name="connsiteX20" fmla="*/ 4606 w 10000"/>
                <a:gd name="connsiteY20" fmla="*/ 1203 h 10000"/>
                <a:gd name="connsiteX21" fmla="*/ 4416 w 10000"/>
                <a:gd name="connsiteY21" fmla="*/ 1253 h 10000"/>
                <a:gd name="connsiteX22" fmla="*/ 4416 w 10000"/>
                <a:gd name="connsiteY22" fmla="*/ 1253 h 10000"/>
                <a:gd name="connsiteX23" fmla="*/ 3959 w 10000"/>
                <a:gd name="connsiteY23" fmla="*/ 1328 h 10000"/>
                <a:gd name="connsiteX24" fmla="*/ 3391 w 10000"/>
                <a:gd name="connsiteY24" fmla="*/ 1391 h 10000"/>
                <a:gd name="connsiteX25" fmla="*/ 2871 w 10000"/>
                <a:gd name="connsiteY25" fmla="*/ 1466 h 10000"/>
                <a:gd name="connsiteX26" fmla="*/ 2681 w 10000"/>
                <a:gd name="connsiteY26" fmla="*/ 1504 h 10000"/>
                <a:gd name="connsiteX27" fmla="*/ 2555 w 10000"/>
                <a:gd name="connsiteY27" fmla="*/ 1541 h 10000"/>
                <a:gd name="connsiteX28" fmla="*/ 2555 w 10000"/>
                <a:gd name="connsiteY28" fmla="*/ 1541 h 10000"/>
                <a:gd name="connsiteX29" fmla="*/ 2192 w 10000"/>
                <a:gd name="connsiteY29" fmla="*/ 1617 h 10000"/>
                <a:gd name="connsiteX30" fmla="*/ 1719 w 10000"/>
                <a:gd name="connsiteY30" fmla="*/ 1742 h 10000"/>
                <a:gd name="connsiteX31" fmla="*/ 1483 w 10000"/>
                <a:gd name="connsiteY31" fmla="*/ 1817 h 10000"/>
                <a:gd name="connsiteX32" fmla="*/ 1246 w 10000"/>
                <a:gd name="connsiteY32" fmla="*/ 1892 h 10000"/>
                <a:gd name="connsiteX33" fmla="*/ 1057 w 10000"/>
                <a:gd name="connsiteY33" fmla="*/ 1992 h 10000"/>
                <a:gd name="connsiteX34" fmla="*/ 915 w 10000"/>
                <a:gd name="connsiteY34" fmla="*/ 2080 h 10000"/>
                <a:gd name="connsiteX35" fmla="*/ 915 w 10000"/>
                <a:gd name="connsiteY35" fmla="*/ 2080 h 10000"/>
                <a:gd name="connsiteX36" fmla="*/ 773 w 10000"/>
                <a:gd name="connsiteY36" fmla="*/ 2180 h 10000"/>
                <a:gd name="connsiteX37" fmla="*/ 615 w 10000"/>
                <a:gd name="connsiteY37" fmla="*/ 2268 h 10000"/>
                <a:gd name="connsiteX38" fmla="*/ 442 w 10000"/>
                <a:gd name="connsiteY38" fmla="*/ 2368 h 10000"/>
                <a:gd name="connsiteX39" fmla="*/ 284 w 10000"/>
                <a:gd name="connsiteY39" fmla="*/ 2444 h 10000"/>
                <a:gd name="connsiteX40" fmla="*/ 142 w 10000"/>
                <a:gd name="connsiteY40" fmla="*/ 2556 h 10000"/>
                <a:gd name="connsiteX41" fmla="*/ 63 w 10000"/>
                <a:gd name="connsiteY41" fmla="*/ 2607 h 10000"/>
                <a:gd name="connsiteX42" fmla="*/ 16 w 10000"/>
                <a:gd name="connsiteY42" fmla="*/ 2682 h 10000"/>
                <a:gd name="connsiteX43" fmla="*/ 0 w 10000"/>
                <a:gd name="connsiteY43" fmla="*/ 2744 h 10000"/>
                <a:gd name="connsiteX44" fmla="*/ 0 w 10000"/>
                <a:gd name="connsiteY44" fmla="*/ 2832 h 10000"/>
                <a:gd name="connsiteX45" fmla="*/ 0 w 10000"/>
                <a:gd name="connsiteY45" fmla="*/ 2907 h 10000"/>
                <a:gd name="connsiteX46" fmla="*/ 16 w 10000"/>
                <a:gd name="connsiteY46" fmla="*/ 3020 h 10000"/>
                <a:gd name="connsiteX47" fmla="*/ 16 w 10000"/>
                <a:gd name="connsiteY47" fmla="*/ 3020 h 10000"/>
                <a:gd name="connsiteX48" fmla="*/ 142 w 10000"/>
                <a:gd name="connsiteY48" fmla="*/ 3321 h 10000"/>
                <a:gd name="connsiteX49" fmla="*/ 284 w 10000"/>
                <a:gd name="connsiteY49" fmla="*/ 3810 h 10000"/>
                <a:gd name="connsiteX50" fmla="*/ 631 w 10000"/>
                <a:gd name="connsiteY50" fmla="*/ 5050 h 10000"/>
                <a:gd name="connsiteX51" fmla="*/ 852 w 10000"/>
                <a:gd name="connsiteY51" fmla="*/ 5689 h 10000"/>
                <a:gd name="connsiteX52" fmla="*/ 1057 w 10000"/>
                <a:gd name="connsiteY52" fmla="*/ 6241 h 10000"/>
                <a:gd name="connsiteX53" fmla="*/ 1151 w 10000"/>
                <a:gd name="connsiteY53" fmla="*/ 6491 h 10000"/>
                <a:gd name="connsiteX54" fmla="*/ 1246 w 10000"/>
                <a:gd name="connsiteY54" fmla="*/ 6692 h 10000"/>
                <a:gd name="connsiteX55" fmla="*/ 1341 w 10000"/>
                <a:gd name="connsiteY55" fmla="*/ 6842 h 10000"/>
                <a:gd name="connsiteX56" fmla="*/ 1435 w 10000"/>
                <a:gd name="connsiteY56" fmla="*/ 6942 h 10000"/>
                <a:gd name="connsiteX57" fmla="*/ 1435 w 10000"/>
                <a:gd name="connsiteY57" fmla="*/ 6942 h 10000"/>
                <a:gd name="connsiteX58" fmla="*/ 1514 w 10000"/>
                <a:gd name="connsiteY58" fmla="*/ 7018 h 10000"/>
                <a:gd name="connsiteX59" fmla="*/ 1609 w 10000"/>
                <a:gd name="connsiteY59" fmla="*/ 7055 h 10000"/>
                <a:gd name="connsiteX60" fmla="*/ 1703 w 10000"/>
                <a:gd name="connsiteY60" fmla="*/ 7068 h 10000"/>
                <a:gd name="connsiteX61" fmla="*/ 1767 w 10000"/>
                <a:gd name="connsiteY61" fmla="*/ 7093 h 10000"/>
                <a:gd name="connsiteX62" fmla="*/ 1940 w 10000"/>
                <a:gd name="connsiteY62" fmla="*/ 7068 h 10000"/>
                <a:gd name="connsiteX63" fmla="*/ 2129 w 10000"/>
                <a:gd name="connsiteY63" fmla="*/ 7030 h 10000"/>
                <a:gd name="connsiteX64" fmla="*/ 2476 w 10000"/>
                <a:gd name="connsiteY64" fmla="*/ 6880 h 10000"/>
                <a:gd name="connsiteX65" fmla="*/ 2666 w 10000"/>
                <a:gd name="connsiteY65" fmla="*/ 6805 h 10000"/>
                <a:gd name="connsiteX66" fmla="*/ 2871 w 10000"/>
                <a:gd name="connsiteY66" fmla="*/ 6767 h 10000"/>
                <a:gd name="connsiteX67" fmla="*/ 2871 w 10000"/>
                <a:gd name="connsiteY67" fmla="*/ 6767 h 10000"/>
                <a:gd name="connsiteX68" fmla="*/ 3470 w 10000"/>
                <a:gd name="connsiteY68" fmla="*/ 6679 h 10000"/>
                <a:gd name="connsiteX69" fmla="*/ 4180 w 10000"/>
                <a:gd name="connsiteY69" fmla="*/ 6604 h 10000"/>
                <a:gd name="connsiteX70" fmla="*/ 4716 w 10000"/>
                <a:gd name="connsiteY70" fmla="*/ 6529 h 10000"/>
                <a:gd name="connsiteX71" fmla="*/ 4842 w 10000"/>
                <a:gd name="connsiteY71" fmla="*/ 6504 h 10000"/>
                <a:gd name="connsiteX72" fmla="*/ 4842 w 10000"/>
                <a:gd name="connsiteY72" fmla="*/ 6491 h 10000"/>
                <a:gd name="connsiteX73" fmla="*/ 4811 w 10000"/>
                <a:gd name="connsiteY73" fmla="*/ 6491 h 10000"/>
                <a:gd name="connsiteX74" fmla="*/ 4811 w 10000"/>
                <a:gd name="connsiteY74" fmla="*/ 6491 h 10000"/>
                <a:gd name="connsiteX75" fmla="*/ 4748 w 10000"/>
                <a:gd name="connsiteY75" fmla="*/ 6454 h 10000"/>
                <a:gd name="connsiteX76" fmla="*/ 5395 w 10000"/>
                <a:gd name="connsiteY76" fmla="*/ 6378 h 10000"/>
                <a:gd name="connsiteX77" fmla="*/ 5387 w 10000"/>
                <a:gd name="connsiteY77" fmla="*/ 5878 h 10000"/>
                <a:gd name="connsiteX78" fmla="*/ 4054 w 10000"/>
                <a:gd name="connsiteY78" fmla="*/ 5739 h 10000"/>
                <a:gd name="connsiteX79" fmla="*/ 3707 w 10000"/>
                <a:gd name="connsiteY79" fmla="*/ 5313 h 10000"/>
                <a:gd name="connsiteX80" fmla="*/ 3375 w 10000"/>
                <a:gd name="connsiteY80" fmla="*/ 4862 h 10000"/>
                <a:gd name="connsiteX81" fmla="*/ 3091 w 10000"/>
                <a:gd name="connsiteY81" fmla="*/ 4449 h 10000"/>
                <a:gd name="connsiteX82" fmla="*/ 2902 w 10000"/>
                <a:gd name="connsiteY82" fmla="*/ 4110 h 10000"/>
                <a:gd name="connsiteX83" fmla="*/ 2855 w 10000"/>
                <a:gd name="connsiteY83" fmla="*/ 3972 h 10000"/>
                <a:gd name="connsiteX84" fmla="*/ 2823 w 10000"/>
                <a:gd name="connsiteY84" fmla="*/ 3897 h 10000"/>
                <a:gd name="connsiteX85" fmla="*/ 2823 w 10000"/>
                <a:gd name="connsiteY85" fmla="*/ 3897 h 10000"/>
                <a:gd name="connsiteX86" fmla="*/ 2823 w 10000"/>
                <a:gd name="connsiteY86" fmla="*/ 3822 h 10000"/>
                <a:gd name="connsiteX87" fmla="*/ 2871 w 10000"/>
                <a:gd name="connsiteY87" fmla="*/ 3772 h 10000"/>
                <a:gd name="connsiteX88" fmla="*/ 2918 w 10000"/>
                <a:gd name="connsiteY88" fmla="*/ 3709 h 10000"/>
                <a:gd name="connsiteX89" fmla="*/ 2997 w 10000"/>
                <a:gd name="connsiteY89" fmla="*/ 3672 h 10000"/>
                <a:gd name="connsiteX90" fmla="*/ 3155 w 10000"/>
                <a:gd name="connsiteY90" fmla="*/ 3596 h 10000"/>
                <a:gd name="connsiteX91" fmla="*/ 3344 w 10000"/>
                <a:gd name="connsiteY91" fmla="*/ 3546 h 10000"/>
                <a:gd name="connsiteX92" fmla="*/ 3533 w 10000"/>
                <a:gd name="connsiteY92" fmla="*/ 3509 h 10000"/>
                <a:gd name="connsiteX93" fmla="*/ 3707 w 10000"/>
                <a:gd name="connsiteY93" fmla="*/ 3484 h 10000"/>
                <a:gd name="connsiteX94" fmla="*/ 3864 w 10000"/>
                <a:gd name="connsiteY94" fmla="*/ 3471 h 10000"/>
                <a:gd name="connsiteX95" fmla="*/ 3864 w 10000"/>
                <a:gd name="connsiteY95" fmla="*/ 3471 h 10000"/>
                <a:gd name="connsiteX96" fmla="*/ 3849 w 10000"/>
                <a:gd name="connsiteY96" fmla="*/ 4123 h 10000"/>
                <a:gd name="connsiteX97" fmla="*/ 4766 w 10000"/>
                <a:gd name="connsiteY97" fmla="*/ 5288 h 10000"/>
                <a:gd name="connsiteX98" fmla="*/ 3801 w 10000"/>
                <a:gd name="connsiteY98" fmla="*/ 6466 h 10000"/>
                <a:gd name="connsiteX99" fmla="*/ 3801 w 10000"/>
                <a:gd name="connsiteY99" fmla="*/ 7256 h 10000"/>
                <a:gd name="connsiteX100" fmla="*/ 3849 w 10000"/>
                <a:gd name="connsiteY100" fmla="*/ 7932 h 10000"/>
                <a:gd name="connsiteX101" fmla="*/ 3896 w 10000"/>
                <a:gd name="connsiteY101" fmla="*/ 8195 h 10000"/>
                <a:gd name="connsiteX102" fmla="*/ 3943 w 10000"/>
                <a:gd name="connsiteY102" fmla="*/ 8383 h 10000"/>
                <a:gd name="connsiteX103" fmla="*/ 3943 w 10000"/>
                <a:gd name="connsiteY103" fmla="*/ 8383 h 10000"/>
                <a:gd name="connsiteX104" fmla="*/ 4038 w 10000"/>
                <a:gd name="connsiteY104" fmla="*/ 8709 h 10000"/>
                <a:gd name="connsiteX105" fmla="*/ 4101 w 10000"/>
                <a:gd name="connsiteY105" fmla="*/ 9023 h 10000"/>
                <a:gd name="connsiteX106" fmla="*/ 4180 w 10000"/>
                <a:gd name="connsiteY106" fmla="*/ 9336 h 10000"/>
                <a:gd name="connsiteX107" fmla="*/ 4274 w 10000"/>
                <a:gd name="connsiteY107" fmla="*/ 9624 h 10000"/>
                <a:gd name="connsiteX108" fmla="*/ 4369 w 10000"/>
                <a:gd name="connsiteY108" fmla="*/ 9825 h 10000"/>
                <a:gd name="connsiteX109" fmla="*/ 4416 w 10000"/>
                <a:gd name="connsiteY109" fmla="*/ 9900 h 10000"/>
                <a:gd name="connsiteX110" fmla="*/ 4464 w 10000"/>
                <a:gd name="connsiteY110" fmla="*/ 9962 h 10000"/>
                <a:gd name="connsiteX111" fmla="*/ 4527 w 10000"/>
                <a:gd name="connsiteY111" fmla="*/ 10000 h 10000"/>
                <a:gd name="connsiteX112" fmla="*/ 4621 w 10000"/>
                <a:gd name="connsiteY112" fmla="*/ 10000 h 10000"/>
                <a:gd name="connsiteX113" fmla="*/ 4700 w 10000"/>
                <a:gd name="connsiteY113" fmla="*/ 9975 h 10000"/>
                <a:gd name="connsiteX114" fmla="*/ 4811 w 10000"/>
                <a:gd name="connsiteY114" fmla="*/ 9900 h 10000"/>
                <a:gd name="connsiteX115" fmla="*/ 4811 w 10000"/>
                <a:gd name="connsiteY115" fmla="*/ 9900 h 10000"/>
                <a:gd name="connsiteX116" fmla="*/ 4937 w 10000"/>
                <a:gd name="connsiteY116" fmla="*/ 9825 h 10000"/>
                <a:gd name="connsiteX117" fmla="*/ 5047 w 10000"/>
                <a:gd name="connsiteY117" fmla="*/ 9774 h 10000"/>
                <a:gd name="connsiteX118" fmla="*/ 5284 w 10000"/>
                <a:gd name="connsiteY118" fmla="*/ 9699 h 10000"/>
                <a:gd name="connsiteX119" fmla="*/ 5552 w 10000"/>
                <a:gd name="connsiteY119" fmla="*/ 9637 h 10000"/>
                <a:gd name="connsiteX120" fmla="*/ 5789 w 10000"/>
                <a:gd name="connsiteY120" fmla="*/ 9624 h 10000"/>
                <a:gd name="connsiteX121" fmla="*/ 6041 w 10000"/>
                <a:gd name="connsiteY121" fmla="*/ 9599 h 10000"/>
                <a:gd name="connsiteX122" fmla="*/ 6246 w 10000"/>
                <a:gd name="connsiteY122" fmla="*/ 9624 h 10000"/>
                <a:gd name="connsiteX123" fmla="*/ 6562 w 10000"/>
                <a:gd name="connsiteY123" fmla="*/ 9637 h 10000"/>
                <a:gd name="connsiteX124" fmla="*/ 6562 w 10000"/>
                <a:gd name="connsiteY124" fmla="*/ 9637 h 10000"/>
                <a:gd name="connsiteX125" fmla="*/ 6703 w 10000"/>
                <a:gd name="connsiteY125" fmla="*/ 9662 h 10000"/>
                <a:gd name="connsiteX126" fmla="*/ 6909 w 10000"/>
                <a:gd name="connsiteY126" fmla="*/ 9699 h 10000"/>
                <a:gd name="connsiteX127" fmla="*/ 7413 w 10000"/>
                <a:gd name="connsiteY127" fmla="*/ 9812 h 10000"/>
                <a:gd name="connsiteX128" fmla="*/ 7650 w 10000"/>
                <a:gd name="connsiteY128" fmla="*/ 9862 h 10000"/>
                <a:gd name="connsiteX129" fmla="*/ 7855 w 10000"/>
                <a:gd name="connsiteY129" fmla="*/ 9862 h 10000"/>
                <a:gd name="connsiteX130" fmla="*/ 7934 w 10000"/>
                <a:gd name="connsiteY130" fmla="*/ 9850 h 10000"/>
                <a:gd name="connsiteX131" fmla="*/ 7997 w 10000"/>
                <a:gd name="connsiteY131" fmla="*/ 9825 h 10000"/>
                <a:gd name="connsiteX132" fmla="*/ 8044 w 10000"/>
                <a:gd name="connsiteY132" fmla="*/ 9787 h 10000"/>
                <a:gd name="connsiteX133" fmla="*/ 8076 w 10000"/>
                <a:gd name="connsiteY133" fmla="*/ 9712 h 10000"/>
                <a:gd name="connsiteX134" fmla="*/ 8076 w 10000"/>
                <a:gd name="connsiteY134" fmla="*/ 9712 h 10000"/>
                <a:gd name="connsiteX135" fmla="*/ 8076 w 10000"/>
                <a:gd name="connsiteY135" fmla="*/ 9662 h 10000"/>
                <a:gd name="connsiteX136" fmla="*/ 8076 w 10000"/>
                <a:gd name="connsiteY136" fmla="*/ 9586 h 10000"/>
                <a:gd name="connsiteX137" fmla="*/ 7997 w 10000"/>
                <a:gd name="connsiteY137" fmla="*/ 9449 h 10000"/>
                <a:gd name="connsiteX138" fmla="*/ 7902 w 10000"/>
                <a:gd name="connsiteY138" fmla="*/ 9323 h 10000"/>
                <a:gd name="connsiteX139" fmla="*/ 7760 w 10000"/>
                <a:gd name="connsiteY139" fmla="*/ 9185 h 10000"/>
                <a:gd name="connsiteX140" fmla="*/ 7429 w 10000"/>
                <a:gd name="connsiteY140" fmla="*/ 8897 h 10000"/>
                <a:gd name="connsiteX141" fmla="*/ 7271 w 10000"/>
                <a:gd name="connsiteY141" fmla="*/ 8722 h 10000"/>
                <a:gd name="connsiteX142" fmla="*/ 7082 w 10000"/>
                <a:gd name="connsiteY142" fmla="*/ 8521 h 10000"/>
                <a:gd name="connsiteX143" fmla="*/ 7082 w 10000"/>
                <a:gd name="connsiteY143" fmla="*/ 8521 h 10000"/>
                <a:gd name="connsiteX144" fmla="*/ 7003 w 10000"/>
                <a:gd name="connsiteY144" fmla="*/ 8409 h 10000"/>
                <a:gd name="connsiteX145" fmla="*/ 6940 w 10000"/>
                <a:gd name="connsiteY145" fmla="*/ 8296 h 10000"/>
                <a:gd name="connsiteX146" fmla="*/ 6893 w 10000"/>
                <a:gd name="connsiteY146" fmla="*/ 8183 h 10000"/>
                <a:gd name="connsiteX147" fmla="*/ 6861 w 10000"/>
                <a:gd name="connsiteY147" fmla="*/ 8045 h 10000"/>
                <a:gd name="connsiteX148" fmla="*/ 6861 w 10000"/>
                <a:gd name="connsiteY148" fmla="*/ 7895 h 10000"/>
                <a:gd name="connsiteX149" fmla="*/ 6861 w 10000"/>
                <a:gd name="connsiteY149" fmla="*/ 7769 h 10000"/>
                <a:gd name="connsiteX150" fmla="*/ 6909 w 10000"/>
                <a:gd name="connsiteY150" fmla="*/ 7469 h 10000"/>
                <a:gd name="connsiteX151" fmla="*/ 7003 w 10000"/>
                <a:gd name="connsiteY151" fmla="*/ 7168 h 10000"/>
                <a:gd name="connsiteX152" fmla="*/ 7129 w 10000"/>
                <a:gd name="connsiteY152" fmla="*/ 6880 h 10000"/>
                <a:gd name="connsiteX153" fmla="*/ 7287 w 10000"/>
                <a:gd name="connsiteY153" fmla="*/ 6604 h 10000"/>
                <a:gd name="connsiteX154" fmla="*/ 7476 w 10000"/>
                <a:gd name="connsiteY154" fmla="*/ 6341 h 10000"/>
                <a:gd name="connsiteX155" fmla="*/ 7476 w 10000"/>
                <a:gd name="connsiteY155" fmla="*/ 6341 h 10000"/>
                <a:gd name="connsiteX156" fmla="*/ 7902 w 10000"/>
                <a:gd name="connsiteY156" fmla="*/ 5802 h 10000"/>
                <a:gd name="connsiteX157" fmla="*/ 8375 w 10000"/>
                <a:gd name="connsiteY157" fmla="*/ 5163 h 10000"/>
                <a:gd name="connsiteX158" fmla="*/ 8849 w 10000"/>
                <a:gd name="connsiteY158" fmla="*/ 4499 h 10000"/>
                <a:gd name="connsiteX159" fmla="*/ 9306 w 10000"/>
                <a:gd name="connsiteY159" fmla="*/ 3897 h 10000"/>
                <a:gd name="connsiteX160" fmla="*/ 9306 w 10000"/>
                <a:gd name="connsiteY160" fmla="*/ 3897 h 10000"/>
                <a:gd name="connsiteX161" fmla="*/ 9416 w 10000"/>
                <a:gd name="connsiteY161" fmla="*/ 3734 h 10000"/>
                <a:gd name="connsiteX162" fmla="*/ 9511 w 10000"/>
                <a:gd name="connsiteY162" fmla="*/ 3546 h 10000"/>
                <a:gd name="connsiteX163" fmla="*/ 9621 w 10000"/>
                <a:gd name="connsiteY163" fmla="*/ 3333 h 10000"/>
                <a:gd name="connsiteX164" fmla="*/ 9716 w 10000"/>
                <a:gd name="connsiteY164" fmla="*/ 3108 h 10000"/>
                <a:gd name="connsiteX165" fmla="*/ 9811 w 10000"/>
                <a:gd name="connsiteY165" fmla="*/ 2870 h 10000"/>
                <a:gd name="connsiteX166" fmla="*/ 9890 w 10000"/>
                <a:gd name="connsiteY166" fmla="*/ 2607 h 10000"/>
                <a:gd name="connsiteX167" fmla="*/ 9953 w 10000"/>
                <a:gd name="connsiteY167" fmla="*/ 2343 h 10000"/>
                <a:gd name="connsiteX168" fmla="*/ 10000 w 10000"/>
                <a:gd name="connsiteY168" fmla="*/ 2068 h 10000"/>
                <a:gd name="connsiteX169" fmla="*/ 10000 w 10000"/>
                <a:gd name="connsiteY169" fmla="*/ 1805 h 10000"/>
                <a:gd name="connsiteX170" fmla="*/ 10000 w 10000"/>
                <a:gd name="connsiteY170" fmla="*/ 1541 h 10000"/>
                <a:gd name="connsiteX171" fmla="*/ 9953 w 10000"/>
                <a:gd name="connsiteY171" fmla="*/ 1278 h 10000"/>
                <a:gd name="connsiteX172" fmla="*/ 9890 w 10000"/>
                <a:gd name="connsiteY172" fmla="*/ 1028 h 10000"/>
                <a:gd name="connsiteX173" fmla="*/ 9763 w 10000"/>
                <a:gd name="connsiteY173" fmla="*/ 802 h 10000"/>
                <a:gd name="connsiteX174" fmla="*/ 9621 w 10000"/>
                <a:gd name="connsiteY174" fmla="*/ 602 h 10000"/>
                <a:gd name="connsiteX175" fmla="*/ 9527 w 10000"/>
                <a:gd name="connsiteY175" fmla="*/ 501 h 10000"/>
                <a:gd name="connsiteX176" fmla="*/ 9416 w 10000"/>
                <a:gd name="connsiteY176" fmla="*/ 426 h 10000"/>
                <a:gd name="connsiteX177" fmla="*/ 9306 w 10000"/>
                <a:gd name="connsiteY177" fmla="*/ 351 h 10000"/>
                <a:gd name="connsiteX178" fmla="*/ 9180 w 10000"/>
                <a:gd name="connsiteY178" fmla="*/ 276 h 10000"/>
                <a:gd name="connsiteX179" fmla="*/ 9180 w 10000"/>
                <a:gd name="connsiteY179" fmla="*/ 2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0000" h="10000">
                  <a:moveTo>
                    <a:pt x="9180" y="276"/>
                  </a:moveTo>
                  <a:lnTo>
                    <a:pt x="9180" y="276"/>
                  </a:lnTo>
                  <a:lnTo>
                    <a:pt x="8975" y="226"/>
                  </a:lnTo>
                  <a:lnTo>
                    <a:pt x="8423" y="125"/>
                  </a:lnTo>
                  <a:lnTo>
                    <a:pt x="8076" y="75"/>
                  </a:lnTo>
                  <a:lnTo>
                    <a:pt x="7713" y="38"/>
                  </a:lnTo>
                  <a:lnTo>
                    <a:pt x="7382" y="0"/>
                  </a:lnTo>
                  <a:lnTo>
                    <a:pt x="7082" y="0"/>
                  </a:lnTo>
                  <a:lnTo>
                    <a:pt x="7082" y="0"/>
                  </a:lnTo>
                  <a:lnTo>
                    <a:pt x="6845" y="38"/>
                  </a:lnTo>
                  <a:lnTo>
                    <a:pt x="6656" y="75"/>
                  </a:lnTo>
                  <a:lnTo>
                    <a:pt x="6514" y="125"/>
                  </a:lnTo>
                  <a:lnTo>
                    <a:pt x="6420" y="188"/>
                  </a:lnTo>
                  <a:lnTo>
                    <a:pt x="6246" y="313"/>
                  </a:lnTo>
                  <a:lnTo>
                    <a:pt x="6183" y="388"/>
                  </a:lnTo>
                  <a:cubicBezTo>
                    <a:pt x="6151" y="413"/>
                    <a:pt x="6120" y="439"/>
                    <a:pt x="6088" y="464"/>
                  </a:cubicBezTo>
                  <a:lnTo>
                    <a:pt x="6088" y="464"/>
                  </a:lnTo>
                  <a:lnTo>
                    <a:pt x="5757" y="652"/>
                  </a:lnTo>
                  <a:lnTo>
                    <a:pt x="5315" y="902"/>
                  </a:lnTo>
                  <a:lnTo>
                    <a:pt x="4811" y="1128"/>
                  </a:lnTo>
                  <a:lnTo>
                    <a:pt x="4606" y="1203"/>
                  </a:lnTo>
                  <a:lnTo>
                    <a:pt x="4416" y="1253"/>
                  </a:lnTo>
                  <a:lnTo>
                    <a:pt x="4416" y="1253"/>
                  </a:lnTo>
                  <a:lnTo>
                    <a:pt x="3959" y="1328"/>
                  </a:lnTo>
                  <a:lnTo>
                    <a:pt x="3391" y="1391"/>
                  </a:lnTo>
                  <a:lnTo>
                    <a:pt x="2871" y="1466"/>
                  </a:lnTo>
                  <a:lnTo>
                    <a:pt x="2681" y="1504"/>
                  </a:lnTo>
                  <a:lnTo>
                    <a:pt x="2555" y="1541"/>
                  </a:lnTo>
                  <a:lnTo>
                    <a:pt x="2555" y="1541"/>
                  </a:lnTo>
                  <a:lnTo>
                    <a:pt x="2192" y="1617"/>
                  </a:lnTo>
                  <a:lnTo>
                    <a:pt x="1719" y="1742"/>
                  </a:lnTo>
                  <a:lnTo>
                    <a:pt x="1483" y="1817"/>
                  </a:lnTo>
                  <a:lnTo>
                    <a:pt x="1246" y="1892"/>
                  </a:lnTo>
                  <a:lnTo>
                    <a:pt x="1057" y="1992"/>
                  </a:lnTo>
                  <a:lnTo>
                    <a:pt x="915" y="2080"/>
                  </a:lnTo>
                  <a:lnTo>
                    <a:pt x="915" y="2080"/>
                  </a:lnTo>
                  <a:lnTo>
                    <a:pt x="773" y="2180"/>
                  </a:lnTo>
                  <a:lnTo>
                    <a:pt x="615" y="2268"/>
                  </a:lnTo>
                  <a:lnTo>
                    <a:pt x="442" y="2368"/>
                  </a:lnTo>
                  <a:lnTo>
                    <a:pt x="284" y="2444"/>
                  </a:lnTo>
                  <a:lnTo>
                    <a:pt x="142" y="2556"/>
                  </a:lnTo>
                  <a:lnTo>
                    <a:pt x="63" y="2607"/>
                  </a:lnTo>
                  <a:cubicBezTo>
                    <a:pt x="47" y="2632"/>
                    <a:pt x="32" y="2657"/>
                    <a:pt x="16" y="2682"/>
                  </a:cubicBezTo>
                  <a:cubicBezTo>
                    <a:pt x="11" y="2703"/>
                    <a:pt x="5" y="2723"/>
                    <a:pt x="0" y="2744"/>
                  </a:cubicBezTo>
                  <a:lnTo>
                    <a:pt x="0" y="2832"/>
                  </a:lnTo>
                  <a:lnTo>
                    <a:pt x="0" y="2907"/>
                  </a:lnTo>
                  <a:cubicBezTo>
                    <a:pt x="5" y="2945"/>
                    <a:pt x="11" y="2982"/>
                    <a:pt x="16" y="3020"/>
                  </a:cubicBezTo>
                  <a:lnTo>
                    <a:pt x="16" y="3020"/>
                  </a:lnTo>
                  <a:lnTo>
                    <a:pt x="142" y="3321"/>
                  </a:lnTo>
                  <a:cubicBezTo>
                    <a:pt x="189" y="3484"/>
                    <a:pt x="237" y="3647"/>
                    <a:pt x="284" y="3810"/>
                  </a:cubicBezTo>
                  <a:cubicBezTo>
                    <a:pt x="400" y="4223"/>
                    <a:pt x="515" y="4637"/>
                    <a:pt x="631" y="5050"/>
                  </a:cubicBezTo>
                  <a:cubicBezTo>
                    <a:pt x="705" y="5263"/>
                    <a:pt x="778" y="5476"/>
                    <a:pt x="852" y="5689"/>
                  </a:cubicBezTo>
                  <a:cubicBezTo>
                    <a:pt x="920" y="5873"/>
                    <a:pt x="989" y="6057"/>
                    <a:pt x="1057" y="6241"/>
                  </a:cubicBezTo>
                  <a:cubicBezTo>
                    <a:pt x="1088" y="6324"/>
                    <a:pt x="1120" y="6408"/>
                    <a:pt x="1151" y="6491"/>
                  </a:cubicBezTo>
                  <a:cubicBezTo>
                    <a:pt x="1183" y="6558"/>
                    <a:pt x="1214" y="6625"/>
                    <a:pt x="1246" y="6692"/>
                  </a:cubicBezTo>
                  <a:cubicBezTo>
                    <a:pt x="1278" y="6742"/>
                    <a:pt x="1309" y="6792"/>
                    <a:pt x="1341" y="6842"/>
                  </a:cubicBezTo>
                  <a:lnTo>
                    <a:pt x="1435" y="6942"/>
                  </a:lnTo>
                  <a:lnTo>
                    <a:pt x="1435" y="6942"/>
                  </a:lnTo>
                  <a:lnTo>
                    <a:pt x="1514" y="7018"/>
                  </a:lnTo>
                  <a:cubicBezTo>
                    <a:pt x="1546" y="7030"/>
                    <a:pt x="1577" y="7043"/>
                    <a:pt x="1609" y="7055"/>
                  </a:cubicBezTo>
                  <a:lnTo>
                    <a:pt x="1703" y="7068"/>
                  </a:lnTo>
                  <a:lnTo>
                    <a:pt x="1767" y="7093"/>
                  </a:lnTo>
                  <a:lnTo>
                    <a:pt x="1940" y="7068"/>
                  </a:lnTo>
                  <a:lnTo>
                    <a:pt x="2129" y="7030"/>
                  </a:lnTo>
                  <a:lnTo>
                    <a:pt x="2476" y="6880"/>
                  </a:lnTo>
                  <a:lnTo>
                    <a:pt x="2666" y="6805"/>
                  </a:lnTo>
                  <a:lnTo>
                    <a:pt x="2871" y="6767"/>
                  </a:lnTo>
                  <a:lnTo>
                    <a:pt x="2871" y="6767"/>
                  </a:lnTo>
                  <a:lnTo>
                    <a:pt x="3470" y="6679"/>
                  </a:lnTo>
                  <a:lnTo>
                    <a:pt x="4180" y="6604"/>
                  </a:lnTo>
                  <a:lnTo>
                    <a:pt x="4716" y="6529"/>
                  </a:lnTo>
                  <a:lnTo>
                    <a:pt x="4842" y="6504"/>
                  </a:lnTo>
                  <a:lnTo>
                    <a:pt x="4842" y="6491"/>
                  </a:lnTo>
                  <a:lnTo>
                    <a:pt x="4811" y="6491"/>
                  </a:lnTo>
                  <a:lnTo>
                    <a:pt x="4811" y="6491"/>
                  </a:lnTo>
                  <a:cubicBezTo>
                    <a:pt x="4790" y="6479"/>
                    <a:pt x="4769" y="6466"/>
                    <a:pt x="4748" y="6454"/>
                  </a:cubicBezTo>
                  <a:cubicBezTo>
                    <a:pt x="4716" y="6429"/>
                    <a:pt x="5427" y="6403"/>
                    <a:pt x="5395" y="6378"/>
                  </a:cubicBezTo>
                  <a:cubicBezTo>
                    <a:pt x="5392" y="6211"/>
                    <a:pt x="5390" y="6045"/>
                    <a:pt x="5387" y="5878"/>
                  </a:cubicBezTo>
                  <a:lnTo>
                    <a:pt x="4054" y="5739"/>
                  </a:lnTo>
                  <a:lnTo>
                    <a:pt x="3707" y="5313"/>
                  </a:lnTo>
                  <a:lnTo>
                    <a:pt x="3375" y="4862"/>
                  </a:lnTo>
                  <a:lnTo>
                    <a:pt x="3091" y="4449"/>
                  </a:lnTo>
                  <a:lnTo>
                    <a:pt x="2902" y="4110"/>
                  </a:lnTo>
                  <a:cubicBezTo>
                    <a:pt x="2886" y="4064"/>
                    <a:pt x="2871" y="4018"/>
                    <a:pt x="2855" y="3972"/>
                  </a:cubicBezTo>
                  <a:cubicBezTo>
                    <a:pt x="2844" y="3947"/>
                    <a:pt x="2834" y="3922"/>
                    <a:pt x="2823" y="3897"/>
                  </a:cubicBezTo>
                  <a:lnTo>
                    <a:pt x="2823" y="3897"/>
                  </a:lnTo>
                  <a:lnTo>
                    <a:pt x="2823" y="3822"/>
                  </a:lnTo>
                  <a:cubicBezTo>
                    <a:pt x="2839" y="3805"/>
                    <a:pt x="2855" y="3789"/>
                    <a:pt x="2871" y="3772"/>
                  </a:cubicBezTo>
                  <a:cubicBezTo>
                    <a:pt x="2887" y="3751"/>
                    <a:pt x="2902" y="3730"/>
                    <a:pt x="2918" y="3709"/>
                  </a:cubicBezTo>
                  <a:lnTo>
                    <a:pt x="2997" y="3672"/>
                  </a:lnTo>
                  <a:lnTo>
                    <a:pt x="3155" y="3596"/>
                  </a:lnTo>
                  <a:lnTo>
                    <a:pt x="3344" y="3546"/>
                  </a:lnTo>
                  <a:lnTo>
                    <a:pt x="3533" y="3509"/>
                  </a:lnTo>
                  <a:lnTo>
                    <a:pt x="3707" y="3484"/>
                  </a:lnTo>
                  <a:lnTo>
                    <a:pt x="3864" y="3471"/>
                  </a:lnTo>
                  <a:lnTo>
                    <a:pt x="3864" y="3471"/>
                  </a:lnTo>
                  <a:cubicBezTo>
                    <a:pt x="3859" y="3688"/>
                    <a:pt x="3854" y="3906"/>
                    <a:pt x="3849" y="4123"/>
                  </a:cubicBezTo>
                  <a:lnTo>
                    <a:pt x="4766" y="5288"/>
                  </a:lnTo>
                  <a:lnTo>
                    <a:pt x="3801" y="6466"/>
                  </a:lnTo>
                  <a:lnTo>
                    <a:pt x="3801" y="7256"/>
                  </a:lnTo>
                  <a:cubicBezTo>
                    <a:pt x="3817" y="7481"/>
                    <a:pt x="3833" y="7707"/>
                    <a:pt x="3849" y="7932"/>
                  </a:cubicBezTo>
                  <a:cubicBezTo>
                    <a:pt x="3865" y="8020"/>
                    <a:pt x="3880" y="8107"/>
                    <a:pt x="3896" y="8195"/>
                  </a:cubicBezTo>
                  <a:cubicBezTo>
                    <a:pt x="3912" y="8258"/>
                    <a:pt x="3927" y="8320"/>
                    <a:pt x="3943" y="8383"/>
                  </a:cubicBezTo>
                  <a:lnTo>
                    <a:pt x="3943" y="8383"/>
                  </a:lnTo>
                  <a:cubicBezTo>
                    <a:pt x="3975" y="8492"/>
                    <a:pt x="4006" y="8600"/>
                    <a:pt x="4038" y="8709"/>
                  </a:cubicBezTo>
                  <a:cubicBezTo>
                    <a:pt x="4059" y="8814"/>
                    <a:pt x="4080" y="8918"/>
                    <a:pt x="4101" y="9023"/>
                  </a:cubicBezTo>
                  <a:cubicBezTo>
                    <a:pt x="4127" y="9127"/>
                    <a:pt x="4154" y="9232"/>
                    <a:pt x="4180" y="9336"/>
                  </a:cubicBezTo>
                  <a:cubicBezTo>
                    <a:pt x="4211" y="9432"/>
                    <a:pt x="4243" y="9528"/>
                    <a:pt x="4274" y="9624"/>
                  </a:cubicBezTo>
                  <a:cubicBezTo>
                    <a:pt x="4306" y="9691"/>
                    <a:pt x="4337" y="9758"/>
                    <a:pt x="4369" y="9825"/>
                  </a:cubicBezTo>
                  <a:cubicBezTo>
                    <a:pt x="4385" y="9850"/>
                    <a:pt x="4400" y="9875"/>
                    <a:pt x="4416" y="9900"/>
                  </a:cubicBezTo>
                  <a:cubicBezTo>
                    <a:pt x="4432" y="9921"/>
                    <a:pt x="4448" y="9941"/>
                    <a:pt x="4464" y="9962"/>
                  </a:cubicBezTo>
                  <a:cubicBezTo>
                    <a:pt x="4485" y="9975"/>
                    <a:pt x="4506" y="9987"/>
                    <a:pt x="4527" y="10000"/>
                  </a:cubicBezTo>
                  <a:lnTo>
                    <a:pt x="4621" y="10000"/>
                  </a:lnTo>
                  <a:lnTo>
                    <a:pt x="4700" y="9975"/>
                  </a:lnTo>
                  <a:lnTo>
                    <a:pt x="4811" y="9900"/>
                  </a:lnTo>
                  <a:lnTo>
                    <a:pt x="4811" y="9900"/>
                  </a:lnTo>
                  <a:lnTo>
                    <a:pt x="4937" y="9825"/>
                  </a:lnTo>
                  <a:lnTo>
                    <a:pt x="5047" y="9774"/>
                  </a:lnTo>
                  <a:lnTo>
                    <a:pt x="5284" y="9699"/>
                  </a:lnTo>
                  <a:lnTo>
                    <a:pt x="5552" y="9637"/>
                  </a:lnTo>
                  <a:lnTo>
                    <a:pt x="5789" y="9624"/>
                  </a:lnTo>
                  <a:lnTo>
                    <a:pt x="6041" y="9599"/>
                  </a:lnTo>
                  <a:lnTo>
                    <a:pt x="6246" y="9624"/>
                  </a:lnTo>
                  <a:lnTo>
                    <a:pt x="6562" y="9637"/>
                  </a:lnTo>
                  <a:lnTo>
                    <a:pt x="6562" y="9637"/>
                  </a:lnTo>
                  <a:lnTo>
                    <a:pt x="6703" y="9662"/>
                  </a:lnTo>
                  <a:lnTo>
                    <a:pt x="6909" y="9699"/>
                  </a:lnTo>
                  <a:lnTo>
                    <a:pt x="7413" y="9812"/>
                  </a:lnTo>
                  <a:lnTo>
                    <a:pt x="7650" y="9862"/>
                  </a:lnTo>
                  <a:lnTo>
                    <a:pt x="7855" y="9862"/>
                  </a:lnTo>
                  <a:lnTo>
                    <a:pt x="7934" y="9850"/>
                  </a:lnTo>
                  <a:cubicBezTo>
                    <a:pt x="7955" y="9842"/>
                    <a:pt x="7976" y="9833"/>
                    <a:pt x="7997" y="9825"/>
                  </a:cubicBezTo>
                  <a:lnTo>
                    <a:pt x="8044" y="9787"/>
                  </a:lnTo>
                  <a:cubicBezTo>
                    <a:pt x="8055" y="9762"/>
                    <a:pt x="8065" y="9737"/>
                    <a:pt x="8076" y="9712"/>
                  </a:cubicBezTo>
                  <a:lnTo>
                    <a:pt x="8076" y="9712"/>
                  </a:lnTo>
                  <a:lnTo>
                    <a:pt x="8076" y="9662"/>
                  </a:lnTo>
                  <a:lnTo>
                    <a:pt x="8076" y="9586"/>
                  </a:lnTo>
                  <a:cubicBezTo>
                    <a:pt x="8050" y="9540"/>
                    <a:pt x="8023" y="9495"/>
                    <a:pt x="7997" y="9449"/>
                  </a:cubicBezTo>
                  <a:cubicBezTo>
                    <a:pt x="7965" y="9407"/>
                    <a:pt x="7934" y="9365"/>
                    <a:pt x="7902" y="9323"/>
                  </a:cubicBezTo>
                  <a:lnTo>
                    <a:pt x="7760" y="9185"/>
                  </a:lnTo>
                  <a:lnTo>
                    <a:pt x="7429" y="8897"/>
                  </a:lnTo>
                  <a:cubicBezTo>
                    <a:pt x="7376" y="8839"/>
                    <a:pt x="7324" y="8780"/>
                    <a:pt x="7271" y="8722"/>
                  </a:cubicBezTo>
                  <a:lnTo>
                    <a:pt x="7082" y="8521"/>
                  </a:lnTo>
                  <a:lnTo>
                    <a:pt x="7082" y="8521"/>
                  </a:lnTo>
                  <a:lnTo>
                    <a:pt x="7003" y="8409"/>
                  </a:lnTo>
                  <a:cubicBezTo>
                    <a:pt x="6982" y="8371"/>
                    <a:pt x="6961" y="8334"/>
                    <a:pt x="6940" y="8296"/>
                  </a:cubicBezTo>
                  <a:cubicBezTo>
                    <a:pt x="6924" y="8258"/>
                    <a:pt x="6909" y="8221"/>
                    <a:pt x="6893" y="8183"/>
                  </a:cubicBezTo>
                  <a:cubicBezTo>
                    <a:pt x="6882" y="8137"/>
                    <a:pt x="6872" y="8091"/>
                    <a:pt x="6861" y="8045"/>
                  </a:cubicBezTo>
                  <a:lnTo>
                    <a:pt x="6861" y="7895"/>
                  </a:lnTo>
                  <a:lnTo>
                    <a:pt x="6861" y="7769"/>
                  </a:lnTo>
                  <a:lnTo>
                    <a:pt x="6909" y="7469"/>
                  </a:lnTo>
                  <a:cubicBezTo>
                    <a:pt x="6940" y="7369"/>
                    <a:pt x="6972" y="7268"/>
                    <a:pt x="7003" y="7168"/>
                  </a:cubicBezTo>
                  <a:lnTo>
                    <a:pt x="7129" y="6880"/>
                  </a:lnTo>
                  <a:cubicBezTo>
                    <a:pt x="7182" y="6788"/>
                    <a:pt x="7234" y="6696"/>
                    <a:pt x="7287" y="6604"/>
                  </a:cubicBezTo>
                  <a:lnTo>
                    <a:pt x="7476" y="6341"/>
                  </a:lnTo>
                  <a:lnTo>
                    <a:pt x="7476" y="6341"/>
                  </a:lnTo>
                  <a:lnTo>
                    <a:pt x="7902" y="5802"/>
                  </a:lnTo>
                  <a:lnTo>
                    <a:pt x="8375" y="5163"/>
                  </a:lnTo>
                  <a:lnTo>
                    <a:pt x="8849" y="4499"/>
                  </a:lnTo>
                  <a:lnTo>
                    <a:pt x="9306" y="3897"/>
                  </a:lnTo>
                  <a:lnTo>
                    <a:pt x="9306" y="3897"/>
                  </a:lnTo>
                  <a:cubicBezTo>
                    <a:pt x="9343" y="3843"/>
                    <a:pt x="9379" y="3788"/>
                    <a:pt x="9416" y="3734"/>
                  </a:cubicBezTo>
                  <a:cubicBezTo>
                    <a:pt x="9448" y="3671"/>
                    <a:pt x="9479" y="3609"/>
                    <a:pt x="9511" y="3546"/>
                  </a:cubicBezTo>
                  <a:cubicBezTo>
                    <a:pt x="9548" y="3475"/>
                    <a:pt x="9584" y="3404"/>
                    <a:pt x="9621" y="3333"/>
                  </a:cubicBezTo>
                  <a:cubicBezTo>
                    <a:pt x="9653" y="3258"/>
                    <a:pt x="9684" y="3183"/>
                    <a:pt x="9716" y="3108"/>
                  </a:cubicBezTo>
                  <a:cubicBezTo>
                    <a:pt x="9748" y="3029"/>
                    <a:pt x="9779" y="2949"/>
                    <a:pt x="9811" y="2870"/>
                  </a:cubicBezTo>
                  <a:cubicBezTo>
                    <a:pt x="9837" y="2782"/>
                    <a:pt x="9864" y="2695"/>
                    <a:pt x="9890" y="2607"/>
                  </a:cubicBezTo>
                  <a:lnTo>
                    <a:pt x="9953" y="2343"/>
                  </a:lnTo>
                  <a:cubicBezTo>
                    <a:pt x="9969" y="2251"/>
                    <a:pt x="9984" y="2160"/>
                    <a:pt x="10000" y="2068"/>
                  </a:cubicBezTo>
                  <a:lnTo>
                    <a:pt x="10000" y="1805"/>
                  </a:lnTo>
                  <a:lnTo>
                    <a:pt x="10000" y="1541"/>
                  </a:lnTo>
                  <a:cubicBezTo>
                    <a:pt x="9984" y="1453"/>
                    <a:pt x="9969" y="1366"/>
                    <a:pt x="9953" y="1278"/>
                  </a:cubicBezTo>
                  <a:cubicBezTo>
                    <a:pt x="9932" y="1195"/>
                    <a:pt x="9911" y="1111"/>
                    <a:pt x="9890" y="1028"/>
                  </a:cubicBezTo>
                  <a:lnTo>
                    <a:pt x="9763" y="802"/>
                  </a:lnTo>
                  <a:cubicBezTo>
                    <a:pt x="9716" y="735"/>
                    <a:pt x="9668" y="669"/>
                    <a:pt x="9621" y="602"/>
                  </a:cubicBezTo>
                  <a:cubicBezTo>
                    <a:pt x="9590" y="568"/>
                    <a:pt x="9558" y="535"/>
                    <a:pt x="9527" y="501"/>
                  </a:cubicBezTo>
                  <a:lnTo>
                    <a:pt x="9416" y="426"/>
                  </a:lnTo>
                  <a:lnTo>
                    <a:pt x="9306" y="351"/>
                  </a:lnTo>
                  <a:lnTo>
                    <a:pt x="9180" y="276"/>
                  </a:lnTo>
                  <a:lnTo>
                    <a:pt x="9180" y="276"/>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30">
              <a:extLst>
                <a:ext uri="{FF2B5EF4-FFF2-40B4-BE49-F238E27FC236}">
                  <a16:creationId xmlns:a16="http://schemas.microsoft.com/office/drawing/2014/main" id="{8AFA8AA9-17F5-405E-97C4-A39A40B6C6FE}"/>
                </a:ext>
              </a:extLst>
            </p:cNvPr>
            <p:cNvSpPr>
              <a:spLocks/>
            </p:cNvSpPr>
            <p:nvPr/>
          </p:nvSpPr>
          <p:spPr bwMode="auto">
            <a:xfrm>
              <a:off x="5735364" y="4000122"/>
              <a:ext cx="183605" cy="746405"/>
            </a:xfrm>
            <a:custGeom>
              <a:avLst/>
              <a:gdLst>
                <a:gd name="T0" fmla="*/ 88 w 183"/>
                <a:gd name="T1" fmla="*/ 15 h 740"/>
                <a:gd name="T2" fmla="*/ 123 w 183"/>
                <a:gd name="T3" fmla="*/ 0 h 740"/>
                <a:gd name="T4" fmla="*/ 171 w 183"/>
                <a:gd name="T5" fmla="*/ 26 h 740"/>
                <a:gd name="T6" fmla="*/ 168 w 183"/>
                <a:gd name="T7" fmla="*/ 68 h 740"/>
                <a:gd name="T8" fmla="*/ 168 w 183"/>
                <a:gd name="T9" fmla="*/ 68 h 740"/>
                <a:gd name="T10" fmla="*/ 172 w 183"/>
                <a:gd name="T11" fmla="*/ 101 h 740"/>
                <a:gd name="T12" fmla="*/ 175 w 183"/>
                <a:gd name="T13" fmla="*/ 135 h 740"/>
                <a:gd name="T14" fmla="*/ 180 w 183"/>
                <a:gd name="T15" fmla="*/ 178 h 740"/>
                <a:gd name="T16" fmla="*/ 181 w 183"/>
                <a:gd name="T17" fmla="*/ 225 h 740"/>
                <a:gd name="T18" fmla="*/ 183 w 183"/>
                <a:gd name="T19" fmla="*/ 271 h 740"/>
                <a:gd name="T20" fmla="*/ 181 w 183"/>
                <a:gd name="T21" fmla="*/ 292 h 740"/>
                <a:gd name="T22" fmla="*/ 180 w 183"/>
                <a:gd name="T23" fmla="*/ 313 h 740"/>
                <a:gd name="T24" fmla="*/ 177 w 183"/>
                <a:gd name="T25" fmla="*/ 331 h 740"/>
                <a:gd name="T26" fmla="*/ 174 w 183"/>
                <a:gd name="T27" fmla="*/ 348 h 740"/>
                <a:gd name="T28" fmla="*/ 174 w 183"/>
                <a:gd name="T29" fmla="*/ 348 h 740"/>
                <a:gd name="T30" fmla="*/ 166 w 183"/>
                <a:gd name="T31" fmla="*/ 379 h 740"/>
                <a:gd name="T32" fmla="*/ 157 w 183"/>
                <a:gd name="T33" fmla="*/ 412 h 740"/>
                <a:gd name="T34" fmla="*/ 144 w 183"/>
                <a:gd name="T35" fmla="*/ 478 h 740"/>
                <a:gd name="T36" fmla="*/ 129 w 183"/>
                <a:gd name="T37" fmla="*/ 551 h 740"/>
                <a:gd name="T38" fmla="*/ 37 w 183"/>
                <a:gd name="T39" fmla="*/ 732 h 740"/>
                <a:gd name="T40" fmla="*/ 0 w 183"/>
                <a:gd name="T41" fmla="*/ 740 h 740"/>
                <a:gd name="T42" fmla="*/ 0 w 183"/>
                <a:gd name="T43" fmla="*/ 740 h 740"/>
                <a:gd name="T44" fmla="*/ 21 w 183"/>
                <a:gd name="T45" fmla="*/ 663 h 740"/>
                <a:gd name="T46" fmla="*/ 43 w 183"/>
                <a:gd name="T47" fmla="*/ 583 h 740"/>
                <a:gd name="T48" fmla="*/ 67 w 183"/>
                <a:gd name="T49" fmla="*/ 487 h 740"/>
                <a:gd name="T50" fmla="*/ 91 w 183"/>
                <a:gd name="T51" fmla="*/ 386 h 740"/>
                <a:gd name="T52" fmla="*/ 112 w 183"/>
                <a:gd name="T53" fmla="*/ 291 h 740"/>
                <a:gd name="T54" fmla="*/ 120 w 183"/>
                <a:gd name="T55" fmla="*/ 247 h 740"/>
                <a:gd name="T56" fmla="*/ 126 w 183"/>
                <a:gd name="T57" fmla="*/ 208 h 740"/>
                <a:gd name="T58" fmla="*/ 129 w 183"/>
                <a:gd name="T59" fmla="*/ 177 h 740"/>
                <a:gd name="T60" fmla="*/ 129 w 183"/>
                <a:gd name="T61" fmla="*/ 151 h 740"/>
                <a:gd name="T62" fmla="*/ 133 w 183"/>
                <a:gd name="T63" fmla="*/ 63 h 740"/>
                <a:gd name="T64" fmla="*/ 88 w 183"/>
                <a:gd name="T65" fmla="*/ 15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 h="740">
                  <a:moveTo>
                    <a:pt x="88" y="15"/>
                  </a:moveTo>
                  <a:lnTo>
                    <a:pt x="123" y="0"/>
                  </a:lnTo>
                  <a:lnTo>
                    <a:pt x="171" y="26"/>
                  </a:lnTo>
                  <a:lnTo>
                    <a:pt x="168" y="68"/>
                  </a:lnTo>
                  <a:lnTo>
                    <a:pt x="168" y="68"/>
                  </a:lnTo>
                  <a:lnTo>
                    <a:pt x="172" y="101"/>
                  </a:lnTo>
                  <a:lnTo>
                    <a:pt x="175" y="135"/>
                  </a:lnTo>
                  <a:lnTo>
                    <a:pt x="180" y="178"/>
                  </a:lnTo>
                  <a:lnTo>
                    <a:pt x="181" y="225"/>
                  </a:lnTo>
                  <a:lnTo>
                    <a:pt x="183" y="271"/>
                  </a:lnTo>
                  <a:lnTo>
                    <a:pt x="181" y="292"/>
                  </a:lnTo>
                  <a:lnTo>
                    <a:pt x="180" y="313"/>
                  </a:lnTo>
                  <a:lnTo>
                    <a:pt x="177" y="331"/>
                  </a:lnTo>
                  <a:lnTo>
                    <a:pt x="174" y="348"/>
                  </a:lnTo>
                  <a:lnTo>
                    <a:pt x="174" y="348"/>
                  </a:lnTo>
                  <a:lnTo>
                    <a:pt x="166" y="379"/>
                  </a:lnTo>
                  <a:lnTo>
                    <a:pt x="157" y="412"/>
                  </a:lnTo>
                  <a:lnTo>
                    <a:pt x="144" y="478"/>
                  </a:lnTo>
                  <a:lnTo>
                    <a:pt x="129" y="551"/>
                  </a:lnTo>
                  <a:lnTo>
                    <a:pt x="37" y="732"/>
                  </a:lnTo>
                  <a:lnTo>
                    <a:pt x="0" y="740"/>
                  </a:lnTo>
                  <a:lnTo>
                    <a:pt x="0" y="740"/>
                  </a:lnTo>
                  <a:lnTo>
                    <a:pt x="21" y="663"/>
                  </a:lnTo>
                  <a:lnTo>
                    <a:pt x="43" y="583"/>
                  </a:lnTo>
                  <a:lnTo>
                    <a:pt x="67" y="487"/>
                  </a:lnTo>
                  <a:lnTo>
                    <a:pt x="91" y="386"/>
                  </a:lnTo>
                  <a:lnTo>
                    <a:pt x="112" y="291"/>
                  </a:lnTo>
                  <a:lnTo>
                    <a:pt x="120" y="247"/>
                  </a:lnTo>
                  <a:lnTo>
                    <a:pt x="126" y="208"/>
                  </a:lnTo>
                  <a:lnTo>
                    <a:pt x="129" y="177"/>
                  </a:lnTo>
                  <a:lnTo>
                    <a:pt x="129" y="151"/>
                  </a:lnTo>
                  <a:lnTo>
                    <a:pt x="133" y="63"/>
                  </a:lnTo>
                  <a:lnTo>
                    <a:pt x="88" y="15"/>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31">
              <a:extLst>
                <a:ext uri="{FF2B5EF4-FFF2-40B4-BE49-F238E27FC236}">
                  <a16:creationId xmlns:a16="http://schemas.microsoft.com/office/drawing/2014/main" id="{A97B9B86-8FB7-4279-AEDF-204BD7FE3CE0}"/>
                </a:ext>
              </a:extLst>
            </p:cNvPr>
            <p:cNvSpPr>
              <a:spLocks noEditPoints="1"/>
            </p:cNvSpPr>
            <p:nvPr/>
          </p:nvSpPr>
          <p:spPr bwMode="auto">
            <a:xfrm>
              <a:off x="4682159" y="3945654"/>
              <a:ext cx="1694813" cy="2073795"/>
            </a:xfrm>
            <a:custGeom>
              <a:avLst/>
              <a:gdLst>
                <a:gd name="T0" fmla="*/ 1528 w 1681"/>
                <a:gd name="T1" fmla="*/ 207 h 2056"/>
                <a:gd name="T2" fmla="*/ 1467 w 1681"/>
                <a:gd name="T3" fmla="*/ 183 h 2056"/>
                <a:gd name="T4" fmla="*/ 1415 w 1681"/>
                <a:gd name="T5" fmla="*/ 144 h 2056"/>
                <a:gd name="T6" fmla="*/ 1319 w 1681"/>
                <a:gd name="T7" fmla="*/ 9 h 2056"/>
                <a:gd name="T8" fmla="*/ 1271 w 1681"/>
                <a:gd name="T9" fmla="*/ 0 h 2056"/>
                <a:gd name="T10" fmla="*/ 1219 w 1681"/>
                <a:gd name="T11" fmla="*/ 122 h 2056"/>
                <a:gd name="T12" fmla="*/ 1237 w 1681"/>
                <a:gd name="T13" fmla="*/ 478 h 2056"/>
                <a:gd name="T14" fmla="*/ 1183 w 1681"/>
                <a:gd name="T15" fmla="*/ 595 h 2056"/>
                <a:gd name="T16" fmla="*/ 1079 w 1681"/>
                <a:gd name="T17" fmla="*/ 779 h 2056"/>
                <a:gd name="T18" fmla="*/ 1045 w 1681"/>
                <a:gd name="T19" fmla="*/ 779 h 2056"/>
                <a:gd name="T20" fmla="*/ 990 w 1681"/>
                <a:gd name="T21" fmla="*/ 807 h 2056"/>
                <a:gd name="T22" fmla="*/ 942 w 1681"/>
                <a:gd name="T23" fmla="*/ 801 h 2056"/>
                <a:gd name="T24" fmla="*/ 879 w 1681"/>
                <a:gd name="T25" fmla="*/ 792 h 2056"/>
                <a:gd name="T26" fmla="*/ 870 w 1681"/>
                <a:gd name="T27" fmla="*/ 768 h 2056"/>
                <a:gd name="T28" fmla="*/ 665 w 1681"/>
                <a:gd name="T29" fmla="*/ 887 h 2056"/>
                <a:gd name="T30" fmla="*/ 657 w 1681"/>
                <a:gd name="T31" fmla="*/ 987 h 2056"/>
                <a:gd name="T32" fmla="*/ 671 w 1681"/>
                <a:gd name="T33" fmla="*/ 1071 h 2056"/>
                <a:gd name="T34" fmla="*/ 623 w 1681"/>
                <a:gd name="T35" fmla="*/ 1162 h 2056"/>
                <a:gd name="T36" fmla="*/ 508 w 1681"/>
                <a:gd name="T37" fmla="*/ 1386 h 2056"/>
                <a:gd name="T38" fmla="*/ 395 w 1681"/>
                <a:gd name="T39" fmla="*/ 1502 h 2056"/>
                <a:gd name="T40" fmla="*/ 273 w 1681"/>
                <a:gd name="T41" fmla="*/ 1610 h 2056"/>
                <a:gd name="T42" fmla="*/ 98 w 1681"/>
                <a:gd name="T43" fmla="*/ 1753 h 2056"/>
                <a:gd name="T44" fmla="*/ 0 w 1681"/>
                <a:gd name="T45" fmla="*/ 1951 h 2056"/>
                <a:gd name="T46" fmla="*/ 30 w 1681"/>
                <a:gd name="T47" fmla="*/ 2029 h 2056"/>
                <a:gd name="T48" fmla="*/ 81 w 1681"/>
                <a:gd name="T49" fmla="*/ 2056 h 2056"/>
                <a:gd name="T50" fmla="*/ 333 w 1681"/>
                <a:gd name="T51" fmla="*/ 1767 h 2056"/>
                <a:gd name="T52" fmla="*/ 488 w 1681"/>
                <a:gd name="T53" fmla="*/ 1635 h 2056"/>
                <a:gd name="T54" fmla="*/ 657 w 1681"/>
                <a:gd name="T55" fmla="*/ 1506 h 2056"/>
                <a:gd name="T56" fmla="*/ 753 w 1681"/>
                <a:gd name="T57" fmla="*/ 1416 h 2056"/>
                <a:gd name="T58" fmla="*/ 975 w 1681"/>
                <a:gd name="T59" fmla="*/ 1129 h 2056"/>
                <a:gd name="T60" fmla="*/ 1323 w 1681"/>
                <a:gd name="T61" fmla="*/ 1128 h 2056"/>
                <a:gd name="T62" fmla="*/ 1400 w 1681"/>
                <a:gd name="T63" fmla="*/ 1148 h 2056"/>
                <a:gd name="T64" fmla="*/ 1397 w 1681"/>
                <a:gd name="T65" fmla="*/ 1339 h 2056"/>
                <a:gd name="T66" fmla="*/ 1379 w 1681"/>
                <a:gd name="T67" fmla="*/ 1605 h 2056"/>
                <a:gd name="T68" fmla="*/ 1340 w 1681"/>
                <a:gd name="T69" fmla="*/ 1746 h 2056"/>
                <a:gd name="T70" fmla="*/ 1434 w 1681"/>
                <a:gd name="T71" fmla="*/ 1770 h 2056"/>
                <a:gd name="T72" fmla="*/ 1492 w 1681"/>
                <a:gd name="T73" fmla="*/ 1741 h 2056"/>
                <a:gd name="T74" fmla="*/ 1507 w 1681"/>
                <a:gd name="T75" fmla="*/ 1571 h 2056"/>
                <a:gd name="T76" fmla="*/ 1578 w 1681"/>
                <a:gd name="T77" fmla="*/ 1268 h 2056"/>
                <a:gd name="T78" fmla="*/ 1630 w 1681"/>
                <a:gd name="T79" fmla="*/ 1053 h 2056"/>
                <a:gd name="T80" fmla="*/ 1621 w 1681"/>
                <a:gd name="T81" fmla="*/ 1003 h 2056"/>
                <a:gd name="T82" fmla="*/ 1416 w 1681"/>
                <a:gd name="T83" fmla="*/ 907 h 2056"/>
                <a:gd name="T84" fmla="*/ 1404 w 1681"/>
                <a:gd name="T85" fmla="*/ 873 h 2056"/>
                <a:gd name="T86" fmla="*/ 1388 w 1681"/>
                <a:gd name="T87" fmla="*/ 783 h 2056"/>
                <a:gd name="T88" fmla="*/ 1380 w 1681"/>
                <a:gd name="T89" fmla="*/ 707 h 2056"/>
                <a:gd name="T90" fmla="*/ 1407 w 1681"/>
                <a:gd name="T91" fmla="*/ 541 h 2056"/>
                <a:gd name="T92" fmla="*/ 1379 w 1681"/>
                <a:gd name="T93" fmla="*/ 349 h 2056"/>
                <a:gd name="T94" fmla="*/ 1449 w 1681"/>
                <a:gd name="T95" fmla="*/ 355 h 2056"/>
                <a:gd name="T96" fmla="*/ 1596 w 1681"/>
                <a:gd name="T97" fmla="*/ 416 h 2056"/>
                <a:gd name="T98" fmla="*/ 1656 w 1681"/>
                <a:gd name="T99" fmla="*/ 412 h 2056"/>
                <a:gd name="T100" fmla="*/ 1679 w 1681"/>
                <a:gd name="T101" fmla="*/ 376 h 2056"/>
                <a:gd name="T102" fmla="*/ 1673 w 1681"/>
                <a:gd name="T103" fmla="*/ 328 h 2056"/>
                <a:gd name="T104" fmla="*/ 1603 w 1681"/>
                <a:gd name="T105" fmla="*/ 238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81" h="2056">
                  <a:moveTo>
                    <a:pt x="1603" y="238"/>
                  </a:moveTo>
                  <a:lnTo>
                    <a:pt x="1603" y="238"/>
                  </a:lnTo>
                  <a:lnTo>
                    <a:pt x="1594" y="234"/>
                  </a:lnTo>
                  <a:lnTo>
                    <a:pt x="1584" y="228"/>
                  </a:lnTo>
                  <a:lnTo>
                    <a:pt x="1557" y="216"/>
                  </a:lnTo>
                  <a:lnTo>
                    <a:pt x="1528" y="207"/>
                  </a:lnTo>
                  <a:lnTo>
                    <a:pt x="1503" y="202"/>
                  </a:lnTo>
                  <a:lnTo>
                    <a:pt x="1503" y="202"/>
                  </a:lnTo>
                  <a:lnTo>
                    <a:pt x="1492" y="199"/>
                  </a:lnTo>
                  <a:lnTo>
                    <a:pt x="1483" y="195"/>
                  </a:lnTo>
                  <a:lnTo>
                    <a:pt x="1474" y="189"/>
                  </a:lnTo>
                  <a:lnTo>
                    <a:pt x="1467" y="183"/>
                  </a:lnTo>
                  <a:lnTo>
                    <a:pt x="1452" y="169"/>
                  </a:lnTo>
                  <a:lnTo>
                    <a:pt x="1445" y="162"/>
                  </a:lnTo>
                  <a:lnTo>
                    <a:pt x="1437" y="158"/>
                  </a:lnTo>
                  <a:lnTo>
                    <a:pt x="1437" y="158"/>
                  </a:lnTo>
                  <a:lnTo>
                    <a:pt x="1427" y="152"/>
                  </a:lnTo>
                  <a:lnTo>
                    <a:pt x="1415" y="144"/>
                  </a:lnTo>
                  <a:lnTo>
                    <a:pt x="1386" y="122"/>
                  </a:lnTo>
                  <a:lnTo>
                    <a:pt x="1352" y="95"/>
                  </a:lnTo>
                  <a:lnTo>
                    <a:pt x="1352" y="95"/>
                  </a:lnTo>
                  <a:lnTo>
                    <a:pt x="1338" y="59"/>
                  </a:lnTo>
                  <a:lnTo>
                    <a:pt x="1326" y="30"/>
                  </a:lnTo>
                  <a:lnTo>
                    <a:pt x="1319" y="9"/>
                  </a:lnTo>
                  <a:lnTo>
                    <a:pt x="1319" y="9"/>
                  </a:lnTo>
                  <a:lnTo>
                    <a:pt x="1316" y="8"/>
                  </a:lnTo>
                  <a:lnTo>
                    <a:pt x="1313" y="5"/>
                  </a:lnTo>
                  <a:lnTo>
                    <a:pt x="1301" y="3"/>
                  </a:lnTo>
                  <a:lnTo>
                    <a:pt x="1287" y="2"/>
                  </a:lnTo>
                  <a:lnTo>
                    <a:pt x="1271" y="0"/>
                  </a:lnTo>
                  <a:lnTo>
                    <a:pt x="1242" y="2"/>
                  </a:lnTo>
                  <a:lnTo>
                    <a:pt x="1229" y="3"/>
                  </a:lnTo>
                  <a:lnTo>
                    <a:pt x="1219" y="62"/>
                  </a:lnTo>
                  <a:lnTo>
                    <a:pt x="1219" y="62"/>
                  </a:lnTo>
                  <a:lnTo>
                    <a:pt x="1219" y="122"/>
                  </a:lnTo>
                  <a:lnTo>
                    <a:pt x="1219" y="122"/>
                  </a:lnTo>
                  <a:lnTo>
                    <a:pt x="1225" y="174"/>
                  </a:lnTo>
                  <a:lnTo>
                    <a:pt x="1235" y="276"/>
                  </a:lnTo>
                  <a:lnTo>
                    <a:pt x="1251" y="419"/>
                  </a:lnTo>
                  <a:lnTo>
                    <a:pt x="1251" y="419"/>
                  </a:lnTo>
                  <a:lnTo>
                    <a:pt x="1248" y="437"/>
                  </a:lnTo>
                  <a:lnTo>
                    <a:pt x="1237" y="478"/>
                  </a:lnTo>
                  <a:lnTo>
                    <a:pt x="1229" y="502"/>
                  </a:lnTo>
                  <a:lnTo>
                    <a:pt x="1219" y="527"/>
                  </a:lnTo>
                  <a:lnTo>
                    <a:pt x="1208" y="551"/>
                  </a:lnTo>
                  <a:lnTo>
                    <a:pt x="1196" y="572"/>
                  </a:lnTo>
                  <a:lnTo>
                    <a:pt x="1196" y="572"/>
                  </a:lnTo>
                  <a:lnTo>
                    <a:pt x="1183" y="595"/>
                  </a:lnTo>
                  <a:lnTo>
                    <a:pt x="1166" y="626"/>
                  </a:lnTo>
                  <a:lnTo>
                    <a:pt x="1130" y="699"/>
                  </a:lnTo>
                  <a:lnTo>
                    <a:pt x="1112" y="732"/>
                  </a:lnTo>
                  <a:lnTo>
                    <a:pt x="1096" y="761"/>
                  </a:lnTo>
                  <a:lnTo>
                    <a:pt x="1087" y="771"/>
                  </a:lnTo>
                  <a:lnTo>
                    <a:pt x="1079" y="779"/>
                  </a:lnTo>
                  <a:lnTo>
                    <a:pt x="1073" y="782"/>
                  </a:lnTo>
                  <a:lnTo>
                    <a:pt x="1070" y="783"/>
                  </a:lnTo>
                  <a:lnTo>
                    <a:pt x="1067" y="782"/>
                  </a:lnTo>
                  <a:lnTo>
                    <a:pt x="1067" y="782"/>
                  </a:lnTo>
                  <a:lnTo>
                    <a:pt x="1057" y="779"/>
                  </a:lnTo>
                  <a:lnTo>
                    <a:pt x="1045" y="779"/>
                  </a:lnTo>
                  <a:lnTo>
                    <a:pt x="1034" y="782"/>
                  </a:lnTo>
                  <a:lnTo>
                    <a:pt x="1024" y="785"/>
                  </a:lnTo>
                  <a:lnTo>
                    <a:pt x="1015" y="791"/>
                  </a:lnTo>
                  <a:lnTo>
                    <a:pt x="1006" y="797"/>
                  </a:lnTo>
                  <a:lnTo>
                    <a:pt x="990" y="807"/>
                  </a:lnTo>
                  <a:lnTo>
                    <a:pt x="990" y="807"/>
                  </a:lnTo>
                  <a:lnTo>
                    <a:pt x="987" y="810"/>
                  </a:lnTo>
                  <a:lnTo>
                    <a:pt x="982" y="812"/>
                  </a:lnTo>
                  <a:lnTo>
                    <a:pt x="975" y="812"/>
                  </a:lnTo>
                  <a:lnTo>
                    <a:pt x="964" y="810"/>
                  </a:lnTo>
                  <a:lnTo>
                    <a:pt x="954" y="806"/>
                  </a:lnTo>
                  <a:lnTo>
                    <a:pt x="942" y="801"/>
                  </a:lnTo>
                  <a:lnTo>
                    <a:pt x="928" y="798"/>
                  </a:lnTo>
                  <a:lnTo>
                    <a:pt x="912" y="794"/>
                  </a:lnTo>
                  <a:lnTo>
                    <a:pt x="894" y="794"/>
                  </a:lnTo>
                  <a:lnTo>
                    <a:pt x="894" y="794"/>
                  </a:lnTo>
                  <a:lnTo>
                    <a:pt x="885" y="792"/>
                  </a:lnTo>
                  <a:lnTo>
                    <a:pt x="879" y="792"/>
                  </a:lnTo>
                  <a:lnTo>
                    <a:pt x="873" y="789"/>
                  </a:lnTo>
                  <a:lnTo>
                    <a:pt x="870" y="788"/>
                  </a:lnTo>
                  <a:lnTo>
                    <a:pt x="867" y="785"/>
                  </a:lnTo>
                  <a:lnTo>
                    <a:pt x="867" y="782"/>
                  </a:lnTo>
                  <a:lnTo>
                    <a:pt x="867" y="774"/>
                  </a:lnTo>
                  <a:lnTo>
                    <a:pt x="870" y="768"/>
                  </a:lnTo>
                  <a:lnTo>
                    <a:pt x="874" y="762"/>
                  </a:lnTo>
                  <a:lnTo>
                    <a:pt x="879" y="756"/>
                  </a:lnTo>
                  <a:lnTo>
                    <a:pt x="675" y="860"/>
                  </a:lnTo>
                  <a:lnTo>
                    <a:pt x="675" y="860"/>
                  </a:lnTo>
                  <a:lnTo>
                    <a:pt x="671" y="872"/>
                  </a:lnTo>
                  <a:lnTo>
                    <a:pt x="665" y="887"/>
                  </a:lnTo>
                  <a:lnTo>
                    <a:pt x="660" y="904"/>
                  </a:lnTo>
                  <a:lnTo>
                    <a:pt x="656" y="927"/>
                  </a:lnTo>
                  <a:lnTo>
                    <a:pt x="654" y="949"/>
                  </a:lnTo>
                  <a:lnTo>
                    <a:pt x="654" y="963"/>
                  </a:lnTo>
                  <a:lnTo>
                    <a:pt x="656" y="975"/>
                  </a:lnTo>
                  <a:lnTo>
                    <a:pt x="657" y="987"/>
                  </a:lnTo>
                  <a:lnTo>
                    <a:pt x="660" y="1000"/>
                  </a:lnTo>
                  <a:lnTo>
                    <a:pt x="660" y="1000"/>
                  </a:lnTo>
                  <a:lnTo>
                    <a:pt x="668" y="1023"/>
                  </a:lnTo>
                  <a:lnTo>
                    <a:pt x="671" y="1042"/>
                  </a:lnTo>
                  <a:lnTo>
                    <a:pt x="672" y="1059"/>
                  </a:lnTo>
                  <a:lnTo>
                    <a:pt x="671" y="1071"/>
                  </a:lnTo>
                  <a:lnTo>
                    <a:pt x="669" y="1081"/>
                  </a:lnTo>
                  <a:lnTo>
                    <a:pt x="668" y="1087"/>
                  </a:lnTo>
                  <a:lnTo>
                    <a:pt x="665" y="1092"/>
                  </a:lnTo>
                  <a:lnTo>
                    <a:pt x="665" y="1092"/>
                  </a:lnTo>
                  <a:lnTo>
                    <a:pt x="645" y="1123"/>
                  </a:lnTo>
                  <a:lnTo>
                    <a:pt x="623" y="1162"/>
                  </a:lnTo>
                  <a:lnTo>
                    <a:pt x="599" y="1208"/>
                  </a:lnTo>
                  <a:lnTo>
                    <a:pt x="574" y="1256"/>
                  </a:lnTo>
                  <a:lnTo>
                    <a:pt x="535" y="1339"/>
                  </a:lnTo>
                  <a:lnTo>
                    <a:pt x="517" y="1373"/>
                  </a:lnTo>
                  <a:lnTo>
                    <a:pt x="517" y="1373"/>
                  </a:lnTo>
                  <a:lnTo>
                    <a:pt x="508" y="1386"/>
                  </a:lnTo>
                  <a:lnTo>
                    <a:pt x="481" y="1421"/>
                  </a:lnTo>
                  <a:lnTo>
                    <a:pt x="463" y="1442"/>
                  </a:lnTo>
                  <a:lnTo>
                    <a:pt x="442" y="1463"/>
                  </a:lnTo>
                  <a:lnTo>
                    <a:pt x="419" y="1484"/>
                  </a:lnTo>
                  <a:lnTo>
                    <a:pt x="395" y="1502"/>
                  </a:lnTo>
                  <a:lnTo>
                    <a:pt x="395" y="1502"/>
                  </a:lnTo>
                  <a:lnTo>
                    <a:pt x="375" y="1518"/>
                  </a:lnTo>
                  <a:lnTo>
                    <a:pt x="358" y="1530"/>
                  </a:lnTo>
                  <a:lnTo>
                    <a:pt x="333" y="1556"/>
                  </a:lnTo>
                  <a:lnTo>
                    <a:pt x="318" y="1571"/>
                  </a:lnTo>
                  <a:lnTo>
                    <a:pt x="298" y="1589"/>
                  </a:lnTo>
                  <a:lnTo>
                    <a:pt x="273" y="1610"/>
                  </a:lnTo>
                  <a:lnTo>
                    <a:pt x="237" y="1635"/>
                  </a:lnTo>
                  <a:lnTo>
                    <a:pt x="237" y="1635"/>
                  </a:lnTo>
                  <a:lnTo>
                    <a:pt x="196" y="1665"/>
                  </a:lnTo>
                  <a:lnTo>
                    <a:pt x="159" y="1696"/>
                  </a:lnTo>
                  <a:lnTo>
                    <a:pt x="126" y="1725"/>
                  </a:lnTo>
                  <a:lnTo>
                    <a:pt x="98" y="1753"/>
                  </a:lnTo>
                  <a:lnTo>
                    <a:pt x="56" y="1795"/>
                  </a:lnTo>
                  <a:lnTo>
                    <a:pt x="41" y="1813"/>
                  </a:lnTo>
                  <a:lnTo>
                    <a:pt x="81" y="1854"/>
                  </a:lnTo>
                  <a:lnTo>
                    <a:pt x="0" y="1931"/>
                  </a:lnTo>
                  <a:lnTo>
                    <a:pt x="0" y="1931"/>
                  </a:lnTo>
                  <a:lnTo>
                    <a:pt x="0" y="1951"/>
                  </a:lnTo>
                  <a:lnTo>
                    <a:pt x="2" y="1969"/>
                  </a:lnTo>
                  <a:lnTo>
                    <a:pt x="5" y="1985"/>
                  </a:lnTo>
                  <a:lnTo>
                    <a:pt x="9" y="1999"/>
                  </a:lnTo>
                  <a:lnTo>
                    <a:pt x="15" y="2011"/>
                  </a:lnTo>
                  <a:lnTo>
                    <a:pt x="23" y="2021"/>
                  </a:lnTo>
                  <a:lnTo>
                    <a:pt x="30" y="2029"/>
                  </a:lnTo>
                  <a:lnTo>
                    <a:pt x="38" y="2036"/>
                  </a:lnTo>
                  <a:lnTo>
                    <a:pt x="45" y="2042"/>
                  </a:lnTo>
                  <a:lnTo>
                    <a:pt x="54" y="2047"/>
                  </a:lnTo>
                  <a:lnTo>
                    <a:pt x="68" y="2053"/>
                  </a:lnTo>
                  <a:lnTo>
                    <a:pt x="78" y="2056"/>
                  </a:lnTo>
                  <a:lnTo>
                    <a:pt x="81" y="2056"/>
                  </a:lnTo>
                  <a:lnTo>
                    <a:pt x="81" y="2056"/>
                  </a:lnTo>
                  <a:lnTo>
                    <a:pt x="126" y="2002"/>
                  </a:lnTo>
                  <a:lnTo>
                    <a:pt x="174" y="1943"/>
                  </a:lnTo>
                  <a:lnTo>
                    <a:pt x="234" y="1874"/>
                  </a:lnTo>
                  <a:lnTo>
                    <a:pt x="300" y="1803"/>
                  </a:lnTo>
                  <a:lnTo>
                    <a:pt x="333" y="1767"/>
                  </a:lnTo>
                  <a:lnTo>
                    <a:pt x="367" y="1734"/>
                  </a:lnTo>
                  <a:lnTo>
                    <a:pt x="400" y="1702"/>
                  </a:lnTo>
                  <a:lnTo>
                    <a:pt x="431" y="1675"/>
                  </a:lnTo>
                  <a:lnTo>
                    <a:pt x="460" y="1653"/>
                  </a:lnTo>
                  <a:lnTo>
                    <a:pt x="488" y="1635"/>
                  </a:lnTo>
                  <a:lnTo>
                    <a:pt x="488" y="1635"/>
                  </a:lnTo>
                  <a:lnTo>
                    <a:pt x="532" y="1608"/>
                  </a:lnTo>
                  <a:lnTo>
                    <a:pt x="566" y="1586"/>
                  </a:lnTo>
                  <a:lnTo>
                    <a:pt x="592" y="1568"/>
                  </a:lnTo>
                  <a:lnTo>
                    <a:pt x="609" y="1551"/>
                  </a:lnTo>
                  <a:lnTo>
                    <a:pt x="641" y="1521"/>
                  </a:lnTo>
                  <a:lnTo>
                    <a:pt x="657" y="1506"/>
                  </a:lnTo>
                  <a:lnTo>
                    <a:pt x="680" y="1491"/>
                  </a:lnTo>
                  <a:lnTo>
                    <a:pt x="680" y="1491"/>
                  </a:lnTo>
                  <a:lnTo>
                    <a:pt x="693" y="1479"/>
                  </a:lnTo>
                  <a:lnTo>
                    <a:pt x="711" y="1463"/>
                  </a:lnTo>
                  <a:lnTo>
                    <a:pt x="732" y="1442"/>
                  </a:lnTo>
                  <a:lnTo>
                    <a:pt x="753" y="1416"/>
                  </a:lnTo>
                  <a:lnTo>
                    <a:pt x="803" y="1357"/>
                  </a:lnTo>
                  <a:lnTo>
                    <a:pt x="852" y="1294"/>
                  </a:lnTo>
                  <a:lnTo>
                    <a:pt x="898" y="1232"/>
                  </a:lnTo>
                  <a:lnTo>
                    <a:pt x="939" y="1180"/>
                  </a:lnTo>
                  <a:lnTo>
                    <a:pt x="975" y="1129"/>
                  </a:lnTo>
                  <a:lnTo>
                    <a:pt x="975" y="1129"/>
                  </a:lnTo>
                  <a:lnTo>
                    <a:pt x="1040" y="1132"/>
                  </a:lnTo>
                  <a:lnTo>
                    <a:pt x="1102" y="1134"/>
                  </a:lnTo>
                  <a:lnTo>
                    <a:pt x="1159" y="1132"/>
                  </a:lnTo>
                  <a:lnTo>
                    <a:pt x="1210" y="1131"/>
                  </a:lnTo>
                  <a:lnTo>
                    <a:pt x="1293" y="1128"/>
                  </a:lnTo>
                  <a:lnTo>
                    <a:pt x="1323" y="1128"/>
                  </a:lnTo>
                  <a:lnTo>
                    <a:pt x="1344" y="1129"/>
                  </a:lnTo>
                  <a:lnTo>
                    <a:pt x="1344" y="1129"/>
                  </a:lnTo>
                  <a:lnTo>
                    <a:pt x="1361" y="1134"/>
                  </a:lnTo>
                  <a:lnTo>
                    <a:pt x="1376" y="1138"/>
                  </a:lnTo>
                  <a:lnTo>
                    <a:pt x="1388" y="1142"/>
                  </a:lnTo>
                  <a:lnTo>
                    <a:pt x="1400" y="1148"/>
                  </a:lnTo>
                  <a:lnTo>
                    <a:pt x="1416" y="1159"/>
                  </a:lnTo>
                  <a:lnTo>
                    <a:pt x="1422" y="1162"/>
                  </a:lnTo>
                  <a:lnTo>
                    <a:pt x="1422" y="1162"/>
                  </a:lnTo>
                  <a:lnTo>
                    <a:pt x="1412" y="1216"/>
                  </a:lnTo>
                  <a:lnTo>
                    <a:pt x="1403" y="1276"/>
                  </a:lnTo>
                  <a:lnTo>
                    <a:pt x="1397" y="1339"/>
                  </a:lnTo>
                  <a:lnTo>
                    <a:pt x="1391" y="1401"/>
                  </a:lnTo>
                  <a:lnTo>
                    <a:pt x="1386" y="1461"/>
                  </a:lnTo>
                  <a:lnTo>
                    <a:pt x="1383" y="1514"/>
                  </a:lnTo>
                  <a:lnTo>
                    <a:pt x="1382" y="1584"/>
                  </a:lnTo>
                  <a:lnTo>
                    <a:pt x="1382" y="1584"/>
                  </a:lnTo>
                  <a:lnTo>
                    <a:pt x="1379" y="1605"/>
                  </a:lnTo>
                  <a:lnTo>
                    <a:pt x="1374" y="1630"/>
                  </a:lnTo>
                  <a:lnTo>
                    <a:pt x="1368" y="1657"/>
                  </a:lnTo>
                  <a:lnTo>
                    <a:pt x="1361" y="1684"/>
                  </a:lnTo>
                  <a:lnTo>
                    <a:pt x="1347" y="1728"/>
                  </a:lnTo>
                  <a:lnTo>
                    <a:pt x="1340" y="1746"/>
                  </a:lnTo>
                  <a:lnTo>
                    <a:pt x="1340" y="1746"/>
                  </a:lnTo>
                  <a:lnTo>
                    <a:pt x="1359" y="1756"/>
                  </a:lnTo>
                  <a:lnTo>
                    <a:pt x="1376" y="1762"/>
                  </a:lnTo>
                  <a:lnTo>
                    <a:pt x="1392" y="1767"/>
                  </a:lnTo>
                  <a:lnTo>
                    <a:pt x="1407" y="1770"/>
                  </a:lnTo>
                  <a:lnTo>
                    <a:pt x="1421" y="1771"/>
                  </a:lnTo>
                  <a:lnTo>
                    <a:pt x="1434" y="1770"/>
                  </a:lnTo>
                  <a:lnTo>
                    <a:pt x="1445" y="1768"/>
                  </a:lnTo>
                  <a:lnTo>
                    <a:pt x="1455" y="1765"/>
                  </a:lnTo>
                  <a:lnTo>
                    <a:pt x="1464" y="1761"/>
                  </a:lnTo>
                  <a:lnTo>
                    <a:pt x="1473" y="1756"/>
                  </a:lnTo>
                  <a:lnTo>
                    <a:pt x="1485" y="1749"/>
                  </a:lnTo>
                  <a:lnTo>
                    <a:pt x="1492" y="1741"/>
                  </a:lnTo>
                  <a:lnTo>
                    <a:pt x="1495" y="1738"/>
                  </a:lnTo>
                  <a:lnTo>
                    <a:pt x="1488" y="1613"/>
                  </a:lnTo>
                  <a:lnTo>
                    <a:pt x="1507" y="1605"/>
                  </a:lnTo>
                  <a:lnTo>
                    <a:pt x="1507" y="1605"/>
                  </a:lnTo>
                  <a:lnTo>
                    <a:pt x="1506" y="1590"/>
                  </a:lnTo>
                  <a:lnTo>
                    <a:pt x="1507" y="1571"/>
                  </a:lnTo>
                  <a:lnTo>
                    <a:pt x="1510" y="1547"/>
                  </a:lnTo>
                  <a:lnTo>
                    <a:pt x="1515" y="1520"/>
                  </a:lnTo>
                  <a:lnTo>
                    <a:pt x="1527" y="1460"/>
                  </a:lnTo>
                  <a:lnTo>
                    <a:pt x="1543" y="1394"/>
                  </a:lnTo>
                  <a:lnTo>
                    <a:pt x="1561" y="1328"/>
                  </a:lnTo>
                  <a:lnTo>
                    <a:pt x="1578" y="1268"/>
                  </a:lnTo>
                  <a:lnTo>
                    <a:pt x="1603" y="1184"/>
                  </a:lnTo>
                  <a:lnTo>
                    <a:pt x="1603" y="1184"/>
                  </a:lnTo>
                  <a:lnTo>
                    <a:pt x="1617" y="1132"/>
                  </a:lnTo>
                  <a:lnTo>
                    <a:pt x="1623" y="1104"/>
                  </a:lnTo>
                  <a:lnTo>
                    <a:pt x="1627" y="1078"/>
                  </a:lnTo>
                  <a:lnTo>
                    <a:pt x="1630" y="1053"/>
                  </a:lnTo>
                  <a:lnTo>
                    <a:pt x="1630" y="1032"/>
                  </a:lnTo>
                  <a:lnTo>
                    <a:pt x="1629" y="1023"/>
                  </a:lnTo>
                  <a:lnTo>
                    <a:pt x="1627" y="1015"/>
                  </a:lnTo>
                  <a:lnTo>
                    <a:pt x="1624" y="1009"/>
                  </a:lnTo>
                  <a:lnTo>
                    <a:pt x="1621" y="1003"/>
                  </a:lnTo>
                  <a:lnTo>
                    <a:pt x="1621" y="1003"/>
                  </a:lnTo>
                  <a:lnTo>
                    <a:pt x="1615" y="999"/>
                  </a:lnTo>
                  <a:lnTo>
                    <a:pt x="1605" y="993"/>
                  </a:lnTo>
                  <a:lnTo>
                    <a:pt x="1575" y="976"/>
                  </a:lnTo>
                  <a:lnTo>
                    <a:pt x="1536" y="958"/>
                  </a:lnTo>
                  <a:lnTo>
                    <a:pt x="1492" y="940"/>
                  </a:lnTo>
                  <a:lnTo>
                    <a:pt x="1416" y="907"/>
                  </a:lnTo>
                  <a:lnTo>
                    <a:pt x="1382" y="893"/>
                  </a:lnTo>
                  <a:lnTo>
                    <a:pt x="1382" y="893"/>
                  </a:lnTo>
                  <a:lnTo>
                    <a:pt x="1389" y="890"/>
                  </a:lnTo>
                  <a:lnTo>
                    <a:pt x="1395" y="885"/>
                  </a:lnTo>
                  <a:lnTo>
                    <a:pt x="1400" y="879"/>
                  </a:lnTo>
                  <a:lnTo>
                    <a:pt x="1404" y="873"/>
                  </a:lnTo>
                  <a:lnTo>
                    <a:pt x="1406" y="867"/>
                  </a:lnTo>
                  <a:lnTo>
                    <a:pt x="1406" y="860"/>
                  </a:lnTo>
                  <a:lnTo>
                    <a:pt x="1404" y="843"/>
                  </a:lnTo>
                  <a:lnTo>
                    <a:pt x="1400" y="825"/>
                  </a:lnTo>
                  <a:lnTo>
                    <a:pt x="1394" y="804"/>
                  </a:lnTo>
                  <a:lnTo>
                    <a:pt x="1388" y="783"/>
                  </a:lnTo>
                  <a:lnTo>
                    <a:pt x="1382" y="759"/>
                  </a:lnTo>
                  <a:lnTo>
                    <a:pt x="1382" y="759"/>
                  </a:lnTo>
                  <a:lnTo>
                    <a:pt x="1379" y="747"/>
                  </a:lnTo>
                  <a:lnTo>
                    <a:pt x="1379" y="735"/>
                  </a:lnTo>
                  <a:lnTo>
                    <a:pt x="1379" y="720"/>
                  </a:lnTo>
                  <a:lnTo>
                    <a:pt x="1380" y="707"/>
                  </a:lnTo>
                  <a:lnTo>
                    <a:pt x="1383" y="677"/>
                  </a:lnTo>
                  <a:lnTo>
                    <a:pt x="1389" y="647"/>
                  </a:lnTo>
                  <a:lnTo>
                    <a:pt x="1397" y="616"/>
                  </a:lnTo>
                  <a:lnTo>
                    <a:pt x="1403" y="584"/>
                  </a:lnTo>
                  <a:lnTo>
                    <a:pt x="1406" y="554"/>
                  </a:lnTo>
                  <a:lnTo>
                    <a:pt x="1407" y="541"/>
                  </a:lnTo>
                  <a:lnTo>
                    <a:pt x="1407" y="527"/>
                  </a:lnTo>
                  <a:lnTo>
                    <a:pt x="1407" y="527"/>
                  </a:lnTo>
                  <a:lnTo>
                    <a:pt x="1404" y="499"/>
                  </a:lnTo>
                  <a:lnTo>
                    <a:pt x="1400" y="466"/>
                  </a:lnTo>
                  <a:lnTo>
                    <a:pt x="1389" y="402"/>
                  </a:lnTo>
                  <a:lnTo>
                    <a:pt x="1379" y="349"/>
                  </a:lnTo>
                  <a:lnTo>
                    <a:pt x="1374" y="328"/>
                  </a:lnTo>
                  <a:lnTo>
                    <a:pt x="1374" y="328"/>
                  </a:lnTo>
                  <a:lnTo>
                    <a:pt x="1386" y="330"/>
                  </a:lnTo>
                  <a:lnTo>
                    <a:pt x="1398" y="334"/>
                  </a:lnTo>
                  <a:lnTo>
                    <a:pt x="1424" y="343"/>
                  </a:lnTo>
                  <a:lnTo>
                    <a:pt x="1449" y="355"/>
                  </a:lnTo>
                  <a:lnTo>
                    <a:pt x="1474" y="369"/>
                  </a:lnTo>
                  <a:lnTo>
                    <a:pt x="1503" y="384"/>
                  </a:lnTo>
                  <a:lnTo>
                    <a:pt x="1531" y="397"/>
                  </a:lnTo>
                  <a:lnTo>
                    <a:pt x="1561" y="408"/>
                  </a:lnTo>
                  <a:lnTo>
                    <a:pt x="1578" y="412"/>
                  </a:lnTo>
                  <a:lnTo>
                    <a:pt x="1596" y="416"/>
                  </a:lnTo>
                  <a:lnTo>
                    <a:pt x="1596" y="416"/>
                  </a:lnTo>
                  <a:lnTo>
                    <a:pt x="1612" y="419"/>
                  </a:lnTo>
                  <a:lnTo>
                    <a:pt x="1626" y="419"/>
                  </a:lnTo>
                  <a:lnTo>
                    <a:pt x="1638" y="418"/>
                  </a:lnTo>
                  <a:lnTo>
                    <a:pt x="1648" y="416"/>
                  </a:lnTo>
                  <a:lnTo>
                    <a:pt x="1656" y="412"/>
                  </a:lnTo>
                  <a:lnTo>
                    <a:pt x="1663" y="408"/>
                  </a:lnTo>
                  <a:lnTo>
                    <a:pt x="1668" y="403"/>
                  </a:lnTo>
                  <a:lnTo>
                    <a:pt x="1672" y="397"/>
                  </a:lnTo>
                  <a:lnTo>
                    <a:pt x="1675" y="391"/>
                  </a:lnTo>
                  <a:lnTo>
                    <a:pt x="1678" y="387"/>
                  </a:lnTo>
                  <a:lnTo>
                    <a:pt x="1679" y="376"/>
                  </a:lnTo>
                  <a:lnTo>
                    <a:pt x="1681" y="364"/>
                  </a:lnTo>
                  <a:lnTo>
                    <a:pt x="1681" y="364"/>
                  </a:lnTo>
                  <a:lnTo>
                    <a:pt x="1681" y="357"/>
                  </a:lnTo>
                  <a:lnTo>
                    <a:pt x="1679" y="348"/>
                  </a:lnTo>
                  <a:lnTo>
                    <a:pt x="1678" y="337"/>
                  </a:lnTo>
                  <a:lnTo>
                    <a:pt x="1673" y="328"/>
                  </a:lnTo>
                  <a:lnTo>
                    <a:pt x="1665" y="309"/>
                  </a:lnTo>
                  <a:lnTo>
                    <a:pt x="1651" y="291"/>
                  </a:lnTo>
                  <a:lnTo>
                    <a:pt x="1638" y="274"/>
                  </a:lnTo>
                  <a:lnTo>
                    <a:pt x="1624" y="259"/>
                  </a:lnTo>
                  <a:lnTo>
                    <a:pt x="1612" y="247"/>
                  </a:lnTo>
                  <a:lnTo>
                    <a:pt x="1603" y="238"/>
                  </a:lnTo>
                  <a:lnTo>
                    <a:pt x="1603" y="238"/>
                  </a:lnTo>
                  <a:close/>
                  <a:moveTo>
                    <a:pt x="1271" y="878"/>
                  </a:moveTo>
                  <a:lnTo>
                    <a:pt x="1208" y="852"/>
                  </a:lnTo>
                  <a:lnTo>
                    <a:pt x="1274" y="842"/>
                  </a:lnTo>
                  <a:lnTo>
                    <a:pt x="1271" y="878"/>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Freeform: Shape 237">
              <a:extLst>
                <a:ext uri="{FF2B5EF4-FFF2-40B4-BE49-F238E27FC236}">
                  <a16:creationId xmlns:a16="http://schemas.microsoft.com/office/drawing/2014/main" id="{DF457611-4507-4142-9D42-0193D83CC4D5}"/>
                </a:ext>
              </a:extLst>
            </p:cNvPr>
            <p:cNvSpPr>
              <a:spLocks/>
            </p:cNvSpPr>
            <p:nvPr/>
          </p:nvSpPr>
          <p:spPr bwMode="auto">
            <a:xfrm>
              <a:off x="5287449" y="4070728"/>
              <a:ext cx="330892" cy="377237"/>
            </a:xfrm>
            <a:custGeom>
              <a:avLst/>
              <a:gdLst>
                <a:gd name="connsiteX0" fmla="*/ 183612 w 330892"/>
                <a:gd name="connsiteY0" fmla="*/ 0 h 377237"/>
                <a:gd name="connsiteX1" fmla="*/ 330892 w 330892"/>
                <a:gd name="connsiteY1" fmla="*/ 313333 h 377237"/>
                <a:gd name="connsiteX2" fmla="*/ 204789 w 330892"/>
                <a:gd name="connsiteY2" fmla="*/ 377237 h 377237"/>
                <a:gd name="connsiteX3" fmla="*/ 130140 w 330892"/>
                <a:gd name="connsiteY3" fmla="*/ 318426 h 377237"/>
                <a:gd name="connsiteX4" fmla="*/ 116844 w 330892"/>
                <a:gd name="connsiteY4" fmla="*/ 298817 h 377237"/>
                <a:gd name="connsiteX5" fmla="*/ 115795 w 330892"/>
                <a:gd name="connsiteY5" fmla="*/ 299894 h 377237"/>
                <a:gd name="connsiteX6" fmla="*/ 93540 w 330892"/>
                <a:gd name="connsiteY6" fmla="*/ 303841 h 377237"/>
                <a:gd name="connsiteX7" fmla="*/ 89084 w 330892"/>
                <a:gd name="connsiteY7" fmla="*/ 281682 h 377237"/>
                <a:gd name="connsiteX8" fmla="*/ 95542 w 330892"/>
                <a:gd name="connsiteY8" fmla="*/ 267401 h 377237"/>
                <a:gd name="connsiteX9" fmla="*/ 69620 w 330892"/>
                <a:gd name="connsiteY9" fmla="*/ 229172 h 377237"/>
                <a:gd name="connsiteX10" fmla="*/ 47417 w 330892"/>
                <a:gd name="connsiteY10" fmla="*/ 192693 h 377237"/>
                <a:gd name="connsiteX11" fmla="*/ 24222 w 330892"/>
                <a:gd name="connsiteY11" fmla="*/ 153121 h 377237"/>
                <a:gd name="connsiteX12" fmla="*/ 0 w 330892"/>
                <a:gd name="connsiteY12" fmla="*/ 110531 h 377237"/>
                <a:gd name="connsiteX0" fmla="*/ 183612 w 330892"/>
                <a:gd name="connsiteY0" fmla="*/ 0 h 377237"/>
                <a:gd name="connsiteX1" fmla="*/ 330892 w 330892"/>
                <a:gd name="connsiteY1" fmla="*/ 313333 h 377237"/>
                <a:gd name="connsiteX2" fmla="*/ 204789 w 330892"/>
                <a:gd name="connsiteY2" fmla="*/ 377237 h 377237"/>
                <a:gd name="connsiteX3" fmla="*/ 130140 w 330892"/>
                <a:gd name="connsiteY3" fmla="*/ 318426 h 377237"/>
                <a:gd name="connsiteX4" fmla="*/ 116844 w 330892"/>
                <a:gd name="connsiteY4" fmla="*/ 298817 h 377237"/>
                <a:gd name="connsiteX5" fmla="*/ 115795 w 330892"/>
                <a:gd name="connsiteY5" fmla="*/ 299894 h 377237"/>
                <a:gd name="connsiteX6" fmla="*/ 93540 w 330892"/>
                <a:gd name="connsiteY6" fmla="*/ 303841 h 377237"/>
                <a:gd name="connsiteX7" fmla="*/ 89084 w 330892"/>
                <a:gd name="connsiteY7" fmla="*/ 281682 h 377237"/>
                <a:gd name="connsiteX8" fmla="*/ 69620 w 330892"/>
                <a:gd name="connsiteY8" fmla="*/ 229172 h 377237"/>
                <a:gd name="connsiteX9" fmla="*/ 47417 w 330892"/>
                <a:gd name="connsiteY9" fmla="*/ 192693 h 377237"/>
                <a:gd name="connsiteX10" fmla="*/ 24222 w 330892"/>
                <a:gd name="connsiteY10" fmla="*/ 153121 h 377237"/>
                <a:gd name="connsiteX11" fmla="*/ 0 w 330892"/>
                <a:gd name="connsiteY11" fmla="*/ 110531 h 377237"/>
                <a:gd name="connsiteX12" fmla="*/ 183612 w 330892"/>
                <a:gd name="connsiteY12" fmla="*/ 0 h 37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92" h="377237">
                  <a:moveTo>
                    <a:pt x="183612" y="0"/>
                  </a:moveTo>
                  <a:lnTo>
                    <a:pt x="330892" y="313333"/>
                  </a:lnTo>
                  <a:lnTo>
                    <a:pt x="204789" y="377237"/>
                  </a:lnTo>
                  <a:lnTo>
                    <a:pt x="130140" y="318426"/>
                  </a:lnTo>
                  <a:lnTo>
                    <a:pt x="116844" y="298817"/>
                  </a:lnTo>
                  <a:lnTo>
                    <a:pt x="115795" y="299894"/>
                  </a:lnTo>
                  <a:cubicBezTo>
                    <a:pt x="106878" y="305628"/>
                    <a:pt x="98755" y="307397"/>
                    <a:pt x="93540" y="303841"/>
                  </a:cubicBezTo>
                  <a:cubicBezTo>
                    <a:pt x="88324" y="300285"/>
                    <a:pt x="87004" y="292077"/>
                    <a:pt x="89084" y="281682"/>
                  </a:cubicBezTo>
                  <a:lnTo>
                    <a:pt x="69620" y="229172"/>
                  </a:lnTo>
                  <a:lnTo>
                    <a:pt x="47417" y="192693"/>
                  </a:lnTo>
                  <a:lnTo>
                    <a:pt x="24222" y="153121"/>
                  </a:lnTo>
                  <a:lnTo>
                    <a:pt x="0" y="110531"/>
                  </a:lnTo>
                  <a:lnTo>
                    <a:pt x="183612" y="0"/>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a:p>
          </p:txBody>
        </p:sp>
        <p:sp>
          <p:nvSpPr>
            <p:cNvPr id="188" name="Freeform 33">
              <a:extLst>
                <a:ext uri="{FF2B5EF4-FFF2-40B4-BE49-F238E27FC236}">
                  <a16:creationId xmlns:a16="http://schemas.microsoft.com/office/drawing/2014/main" id="{20EA876C-7ED0-4F47-AFBA-B8BB9695C942}"/>
                </a:ext>
              </a:extLst>
            </p:cNvPr>
            <p:cNvSpPr>
              <a:spLocks/>
            </p:cNvSpPr>
            <p:nvPr/>
          </p:nvSpPr>
          <p:spPr bwMode="auto">
            <a:xfrm>
              <a:off x="5299555" y="4387445"/>
              <a:ext cx="209834" cy="163402"/>
            </a:xfrm>
            <a:custGeom>
              <a:avLst/>
              <a:gdLst>
                <a:gd name="T0" fmla="*/ 0 w 210"/>
                <a:gd name="T1" fmla="*/ 22 h 160"/>
                <a:gd name="T2" fmla="*/ 0 w 210"/>
                <a:gd name="T3" fmla="*/ 22 h 160"/>
                <a:gd name="T4" fmla="*/ 0 w 210"/>
                <a:gd name="T5" fmla="*/ 37 h 160"/>
                <a:gd name="T6" fmla="*/ 0 w 210"/>
                <a:gd name="T7" fmla="*/ 54 h 160"/>
                <a:gd name="T8" fmla="*/ 3 w 210"/>
                <a:gd name="T9" fmla="*/ 75 h 160"/>
                <a:gd name="T10" fmla="*/ 8 w 210"/>
                <a:gd name="T11" fmla="*/ 96 h 160"/>
                <a:gd name="T12" fmla="*/ 12 w 210"/>
                <a:gd name="T13" fmla="*/ 106 h 160"/>
                <a:gd name="T14" fmla="*/ 17 w 210"/>
                <a:gd name="T15" fmla="*/ 117 h 160"/>
                <a:gd name="T16" fmla="*/ 23 w 210"/>
                <a:gd name="T17" fmla="*/ 126 h 160"/>
                <a:gd name="T18" fmla="*/ 29 w 210"/>
                <a:gd name="T19" fmla="*/ 135 h 160"/>
                <a:gd name="T20" fmla="*/ 38 w 210"/>
                <a:gd name="T21" fmla="*/ 141 h 160"/>
                <a:gd name="T22" fmla="*/ 47 w 210"/>
                <a:gd name="T23" fmla="*/ 147 h 160"/>
                <a:gd name="T24" fmla="*/ 47 w 210"/>
                <a:gd name="T25" fmla="*/ 147 h 160"/>
                <a:gd name="T26" fmla="*/ 65 w 210"/>
                <a:gd name="T27" fmla="*/ 156 h 160"/>
                <a:gd name="T28" fmla="*/ 77 w 210"/>
                <a:gd name="T29" fmla="*/ 159 h 160"/>
                <a:gd name="T30" fmla="*/ 86 w 210"/>
                <a:gd name="T31" fmla="*/ 160 h 160"/>
                <a:gd name="T32" fmla="*/ 90 w 210"/>
                <a:gd name="T33" fmla="*/ 157 h 160"/>
                <a:gd name="T34" fmla="*/ 92 w 210"/>
                <a:gd name="T35" fmla="*/ 154 h 160"/>
                <a:gd name="T36" fmla="*/ 92 w 210"/>
                <a:gd name="T37" fmla="*/ 151 h 160"/>
                <a:gd name="T38" fmla="*/ 92 w 210"/>
                <a:gd name="T39" fmla="*/ 147 h 160"/>
                <a:gd name="T40" fmla="*/ 92 w 210"/>
                <a:gd name="T41" fmla="*/ 147 h 160"/>
                <a:gd name="T42" fmla="*/ 105 w 210"/>
                <a:gd name="T43" fmla="*/ 147 h 160"/>
                <a:gd name="T44" fmla="*/ 117 w 210"/>
                <a:gd name="T45" fmla="*/ 145 h 160"/>
                <a:gd name="T46" fmla="*/ 128 w 210"/>
                <a:gd name="T47" fmla="*/ 142 h 160"/>
                <a:gd name="T48" fmla="*/ 128 w 210"/>
                <a:gd name="T49" fmla="*/ 142 h 160"/>
                <a:gd name="T50" fmla="*/ 138 w 210"/>
                <a:gd name="T51" fmla="*/ 138 h 160"/>
                <a:gd name="T52" fmla="*/ 153 w 210"/>
                <a:gd name="T53" fmla="*/ 136 h 160"/>
                <a:gd name="T54" fmla="*/ 159 w 210"/>
                <a:gd name="T55" fmla="*/ 133 h 160"/>
                <a:gd name="T56" fmla="*/ 164 w 210"/>
                <a:gd name="T57" fmla="*/ 132 h 160"/>
                <a:gd name="T58" fmla="*/ 168 w 210"/>
                <a:gd name="T59" fmla="*/ 129 h 160"/>
                <a:gd name="T60" fmla="*/ 170 w 210"/>
                <a:gd name="T61" fmla="*/ 126 h 160"/>
                <a:gd name="T62" fmla="*/ 170 w 210"/>
                <a:gd name="T63" fmla="*/ 126 h 160"/>
                <a:gd name="T64" fmla="*/ 167 w 210"/>
                <a:gd name="T65" fmla="*/ 109 h 160"/>
                <a:gd name="T66" fmla="*/ 161 w 210"/>
                <a:gd name="T67" fmla="*/ 87 h 160"/>
                <a:gd name="T68" fmla="*/ 153 w 210"/>
                <a:gd name="T69" fmla="*/ 55 h 160"/>
                <a:gd name="T70" fmla="*/ 153 w 210"/>
                <a:gd name="T71" fmla="*/ 55 h 160"/>
                <a:gd name="T72" fmla="*/ 176 w 210"/>
                <a:gd name="T73" fmla="*/ 72 h 160"/>
                <a:gd name="T74" fmla="*/ 194 w 210"/>
                <a:gd name="T75" fmla="*/ 84 h 160"/>
                <a:gd name="T76" fmla="*/ 201 w 210"/>
                <a:gd name="T77" fmla="*/ 88 h 160"/>
                <a:gd name="T78" fmla="*/ 205 w 210"/>
                <a:gd name="T79" fmla="*/ 90 h 160"/>
                <a:gd name="T80" fmla="*/ 205 w 210"/>
                <a:gd name="T81" fmla="*/ 90 h 160"/>
                <a:gd name="T82" fmla="*/ 208 w 210"/>
                <a:gd name="T83" fmla="*/ 88 h 160"/>
                <a:gd name="T84" fmla="*/ 210 w 210"/>
                <a:gd name="T85" fmla="*/ 84 h 160"/>
                <a:gd name="T86" fmla="*/ 210 w 210"/>
                <a:gd name="T87" fmla="*/ 76 h 160"/>
                <a:gd name="T88" fmla="*/ 205 w 210"/>
                <a:gd name="T89" fmla="*/ 66 h 160"/>
                <a:gd name="T90" fmla="*/ 195 w 210"/>
                <a:gd name="T91" fmla="*/ 52 h 160"/>
                <a:gd name="T92" fmla="*/ 180 w 210"/>
                <a:gd name="T93" fmla="*/ 37 h 160"/>
                <a:gd name="T94" fmla="*/ 156 w 210"/>
                <a:gd name="T95" fmla="*/ 19 h 160"/>
                <a:gd name="T96" fmla="*/ 123 w 210"/>
                <a:gd name="T97" fmla="*/ 0 h 160"/>
                <a:gd name="T98" fmla="*/ 0 w 210"/>
                <a:gd name="T99" fmla="*/ 2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160">
                  <a:moveTo>
                    <a:pt x="0" y="22"/>
                  </a:moveTo>
                  <a:lnTo>
                    <a:pt x="0" y="22"/>
                  </a:lnTo>
                  <a:lnTo>
                    <a:pt x="0" y="37"/>
                  </a:lnTo>
                  <a:lnTo>
                    <a:pt x="0" y="54"/>
                  </a:lnTo>
                  <a:lnTo>
                    <a:pt x="3" y="75"/>
                  </a:lnTo>
                  <a:lnTo>
                    <a:pt x="8" y="96"/>
                  </a:lnTo>
                  <a:lnTo>
                    <a:pt x="12" y="106"/>
                  </a:lnTo>
                  <a:lnTo>
                    <a:pt x="17" y="117"/>
                  </a:lnTo>
                  <a:lnTo>
                    <a:pt x="23" y="126"/>
                  </a:lnTo>
                  <a:lnTo>
                    <a:pt x="29" y="135"/>
                  </a:lnTo>
                  <a:lnTo>
                    <a:pt x="38" y="141"/>
                  </a:lnTo>
                  <a:lnTo>
                    <a:pt x="47" y="147"/>
                  </a:lnTo>
                  <a:lnTo>
                    <a:pt x="47" y="147"/>
                  </a:lnTo>
                  <a:lnTo>
                    <a:pt x="65" y="156"/>
                  </a:lnTo>
                  <a:lnTo>
                    <a:pt x="77" y="159"/>
                  </a:lnTo>
                  <a:lnTo>
                    <a:pt x="86" y="160"/>
                  </a:lnTo>
                  <a:lnTo>
                    <a:pt x="90" y="157"/>
                  </a:lnTo>
                  <a:lnTo>
                    <a:pt x="92" y="154"/>
                  </a:lnTo>
                  <a:lnTo>
                    <a:pt x="92" y="151"/>
                  </a:lnTo>
                  <a:lnTo>
                    <a:pt x="92" y="147"/>
                  </a:lnTo>
                  <a:lnTo>
                    <a:pt x="92" y="147"/>
                  </a:lnTo>
                  <a:lnTo>
                    <a:pt x="105" y="147"/>
                  </a:lnTo>
                  <a:lnTo>
                    <a:pt x="117" y="145"/>
                  </a:lnTo>
                  <a:lnTo>
                    <a:pt x="128" y="142"/>
                  </a:lnTo>
                  <a:lnTo>
                    <a:pt x="128" y="142"/>
                  </a:lnTo>
                  <a:lnTo>
                    <a:pt x="138" y="138"/>
                  </a:lnTo>
                  <a:lnTo>
                    <a:pt x="153" y="136"/>
                  </a:lnTo>
                  <a:lnTo>
                    <a:pt x="159" y="133"/>
                  </a:lnTo>
                  <a:lnTo>
                    <a:pt x="164" y="132"/>
                  </a:lnTo>
                  <a:lnTo>
                    <a:pt x="168" y="129"/>
                  </a:lnTo>
                  <a:lnTo>
                    <a:pt x="170" y="126"/>
                  </a:lnTo>
                  <a:lnTo>
                    <a:pt x="170" y="126"/>
                  </a:lnTo>
                  <a:lnTo>
                    <a:pt x="167" y="109"/>
                  </a:lnTo>
                  <a:lnTo>
                    <a:pt x="161" y="87"/>
                  </a:lnTo>
                  <a:lnTo>
                    <a:pt x="153" y="55"/>
                  </a:lnTo>
                  <a:lnTo>
                    <a:pt x="153" y="55"/>
                  </a:lnTo>
                  <a:lnTo>
                    <a:pt x="176" y="72"/>
                  </a:lnTo>
                  <a:lnTo>
                    <a:pt x="194" y="84"/>
                  </a:lnTo>
                  <a:lnTo>
                    <a:pt x="201" y="88"/>
                  </a:lnTo>
                  <a:lnTo>
                    <a:pt x="205" y="90"/>
                  </a:lnTo>
                  <a:lnTo>
                    <a:pt x="205" y="90"/>
                  </a:lnTo>
                  <a:lnTo>
                    <a:pt x="208" y="88"/>
                  </a:lnTo>
                  <a:lnTo>
                    <a:pt x="210" y="84"/>
                  </a:lnTo>
                  <a:lnTo>
                    <a:pt x="210" y="76"/>
                  </a:lnTo>
                  <a:lnTo>
                    <a:pt x="205" y="66"/>
                  </a:lnTo>
                  <a:lnTo>
                    <a:pt x="195" y="52"/>
                  </a:lnTo>
                  <a:lnTo>
                    <a:pt x="180" y="37"/>
                  </a:lnTo>
                  <a:lnTo>
                    <a:pt x="156" y="19"/>
                  </a:lnTo>
                  <a:lnTo>
                    <a:pt x="123" y="0"/>
                  </a:lnTo>
                  <a:lnTo>
                    <a:pt x="0" y="22"/>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Line 34">
              <a:extLst>
                <a:ext uri="{FF2B5EF4-FFF2-40B4-BE49-F238E27FC236}">
                  <a16:creationId xmlns:a16="http://schemas.microsoft.com/office/drawing/2014/main" id="{02265161-CEF8-4D62-89DB-DCD758A721CA}"/>
                </a:ext>
              </a:extLst>
            </p:cNvPr>
            <p:cNvSpPr>
              <a:spLocks noChangeShapeType="1"/>
            </p:cNvSpPr>
            <p:nvPr/>
          </p:nvSpPr>
          <p:spPr bwMode="auto">
            <a:xfrm>
              <a:off x="5963357" y="3701560"/>
              <a:ext cx="2018" cy="2017"/>
            </a:xfrm>
            <a:prstGeom prst="line">
              <a:avLst/>
            </a:prstGeom>
            <a:noFill/>
            <a:ln w="4763">
              <a:solidFill>
                <a:srgbClr val="FCD6A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Freeform 35">
              <a:extLst>
                <a:ext uri="{FF2B5EF4-FFF2-40B4-BE49-F238E27FC236}">
                  <a16:creationId xmlns:a16="http://schemas.microsoft.com/office/drawing/2014/main" id="{13E1B257-3CB6-4D7F-8EC5-7D78ECA147DE}"/>
                </a:ext>
              </a:extLst>
            </p:cNvPr>
            <p:cNvSpPr>
              <a:spLocks/>
            </p:cNvSpPr>
            <p:nvPr/>
          </p:nvSpPr>
          <p:spPr bwMode="auto">
            <a:xfrm>
              <a:off x="5703082" y="3667266"/>
              <a:ext cx="290539" cy="336891"/>
            </a:xfrm>
            <a:custGeom>
              <a:avLst/>
              <a:gdLst>
                <a:gd name="T0" fmla="*/ 257 w 287"/>
                <a:gd name="T1" fmla="*/ 33 h 334"/>
                <a:gd name="T2" fmla="*/ 257 w 287"/>
                <a:gd name="T3" fmla="*/ 33 h 334"/>
                <a:gd name="T4" fmla="*/ 258 w 287"/>
                <a:gd name="T5" fmla="*/ 61 h 334"/>
                <a:gd name="T6" fmla="*/ 260 w 287"/>
                <a:gd name="T7" fmla="*/ 87 h 334"/>
                <a:gd name="T8" fmla="*/ 263 w 287"/>
                <a:gd name="T9" fmla="*/ 111 h 334"/>
                <a:gd name="T10" fmla="*/ 263 w 287"/>
                <a:gd name="T11" fmla="*/ 111 h 334"/>
                <a:gd name="T12" fmla="*/ 267 w 287"/>
                <a:gd name="T13" fmla="*/ 129 h 334"/>
                <a:gd name="T14" fmla="*/ 273 w 287"/>
                <a:gd name="T15" fmla="*/ 145 h 334"/>
                <a:gd name="T16" fmla="*/ 279 w 287"/>
                <a:gd name="T17" fmla="*/ 157 h 334"/>
                <a:gd name="T18" fmla="*/ 282 w 287"/>
                <a:gd name="T19" fmla="*/ 166 h 334"/>
                <a:gd name="T20" fmla="*/ 282 w 287"/>
                <a:gd name="T21" fmla="*/ 166 h 334"/>
                <a:gd name="T22" fmla="*/ 285 w 287"/>
                <a:gd name="T23" fmla="*/ 177 h 334"/>
                <a:gd name="T24" fmla="*/ 287 w 287"/>
                <a:gd name="T25" fmla="*/ 190 h 334"/>
                <a:gd name="T26" fmla="*/ 285 w 287"/>
                <a:gd name="T27" fmla="*/ 196 h 334"/>
                <a:gd name="T28" fmla="*/ 284 w 287"/>
                <a:gd name="T29" fmla="*/ 201 h 334"/>
                <a:gd name="T30" fmla="*/ 279 w 287"/>
                <a:gd name="T31" fmla="*/ 203 h 334"/>
                <a:gd name="T32" fmla="*/ 273 w 287"/>
                <a:gd name="T33" fmla="*/ 205 h 334"/>
                <a:gd name="T34" fmla="*/ 273 w 287"/>
                <a:gd name="T35" fmla="*/ 205 h 334"/>
                <a:gd name="T36" fmla="*/ 275 w 287"/>
                <a:gd name="T37" fmla="*/ 227 h 334"/>
                <a:gd name="T38" fmla="*/ 275 w 287"/>
                <a:gd name="T39" fmla="*/ 247 h 334"/>
                <a:gd name="T40" fmla="*/ 273 w 287"/>
                <a:gd name="T41" fmla="*/ 256 h 334"/>
                <a:gd name="T42" fmla="*/ 270 w 287"/>
                <a:gd name="T43" fmla="*/ 263 h 334"/>
                <a:gd name="T44" fmla="*/ 270 w 287"/>
                <a:gd name="T45" fmla="*/ 263 h 334"/>
                <a:gd name="T46" fmla="*/ 269 w 287"/>
                <a:gd name="T47" fmla="*/ 269 h 334"/>
                <a:gd name="T48" fmla="*/ 269 w 287"/>
                <a:gd name="T49" fmla="*/ 278 h 334"/>
                <a:gd name="T50" fmla="*/ 269 w 287"/>
                <a:gd name="T51" fmla="*/ 296 h 334"/>
                <a:gd name="T52" fmla="*/ 270 w 287"/>
                <a:gd name="T53" fmla="*/ 313 h 334"/>
                <a:gd name="T54" fmla="*/ 269 w 287"/>
                <a:gd name="T55" fmla="*/ 320 h 334"/>
                <a:gd name="T56" fmla="*/ 266 w 287"/>
                <a:gd name="T57" fmla="*/ 326 h 334"/>
                <a:gd name="T58" fmla="*/ 266 w 287"/>
                <a:gd name="T59" fmla="*/ 326 h 334"/>
                <a:gd name="T60" fmla="*/ 263 w 287"/>
                <a:gd name="T61" fmla="*/ 329 h 334"/>
                <a:gd name="T62" fmla="*/ 257 w 287"/>
                <a:gd name="T63" fmla="*/ 331 h 334"/>
                <a:gd name="T64" fmla="*/ 243 w 287"/>
                <a:gd name="T65" fmla="*/ 332 h 334"/>
                <a:gd name="T66" fmla="*/ 226 w 287"/>
                <a:gd name="T67" fmla="*/ 334 h 334"/>
                <a:gd name="T68" fmla="*/ 205 w 287"/>
                <a:gd name="T69" fmla="*/ 334 h 334"/>
                <a:gd name="T70" fmla="*/ 169 w 287"/>
                <a:gd name="T71" fmla="*/ 331 h 334"/>
                <a:gd name="T72" fmla="*/ 154 w 287"/>
                <a:gd name="T73" fmla="*/ 329 h 334"/>
                <a:gd name="T74" fmla="*/ 41 w 287"/>
                <a:gd name="T75" fmla="*/ 221 h 334"/>
                <a:gd name="T76" fmla="*/ 0 w 287"/>
                <a:gd name="T77" fmla="*/ 88 h 334"/>
                <a:gd name="T78" fmla="*/ 74 w 287"/>
                <a:gd name="T79" fmla="*/ 27 h 334"/>
                <a:gd name="T80" fmla="*/ 178 w 287"/>
                <a:gd name="T81" fmla="*/ 0 h 334"/>
                <a:gd name="T82" fmla="*/ 257 w 287"/>
                <a:gd name="T83" fmla="*/ 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334">
                  <a:moveTo>
                    <a:pt x="257" y="33"/>
                  </a:moveTo>
                  <a:lnTo>
                    <a:pt x="257" y="33"/>
                  </a:lnTo>
                  <a:lnTo>
                    <a:pt x="258" y="61"/>
                  </a:lnTo>
                  <a:lnTo>
                    <a:pt x="260" y="87"/>
                  </a:lnTo>
                  <a:lnTo>
                    <a:pt x="263" y="111"/>
                  </a:lnTo>
                  <a:lnTo>
                    <a:pt x="263" y="111"/>
                  </a:lnTo>
                  <a:lnTo>
                    <a:pt x="267" y="129"/>
                  </a:lnTo>
                  <a:lnTo>
                    <a:pt x="273" y="145"/>
                  </a:lnTo>
                  <a:lnTo>
                    <a:pt x="279" y="157"/>
                  </a:lnTo>
                  <a:lnTo>
                    <a:pt x="282" y="166"/>
                  </a:lnTo>
                  <a:lnTo>
                    <a:pt x="282" y="166"/>
                  </a:lnTo>
                  <a:lnTo>
                    <a:pt x="285" y="177"/>
                  </a:lnTo>
                  <a:lnTo>
                    <a:pt x="287" y="190"/>
                  </a:lnTo>
                  <a:lnTo>
                    <a:pt x="285" y="196"/>
                  </a:lnTo>
                  <a:lnTo>
                    <a:pt x="284" y="201"/>
                  </a:lnTo>
                  <a:lnTo>
                    <a:pt x="279" y="203"/>
                  </a:lnTo>
                  <a:lnTo>
                    <a:pt x="273" y="205"/>
                  </a:lnTo>
                  <a:lnTo>
                    <a:pt x="273" y="205"/>
                  </a:lnTo>
                  <a:lnTo>
                    <a:pt x="275" y="227"/>
                  </a:lnTo>
                  <a:lnTo>
                    <a:pt x="275" y="247"/>
                  </a:lnTo>
                  <a:lnTo>
                    <a:pt x="273" y="256"/>
                  </a:lnTo>
                  <a:lnTo>
                    <a:pt x="270" y="263"/>
                  </a:lnTo>
                  <a:lnTo>
                    <a:pt x="270" y="263"/>
                  </a:lnTo>
                  <a:lnTo>
                    <a:pt x="269" y="269"/>
                  </a:lnTo>
                  <a:lnTo>
                    <a:pt x="269" y="278"/>
                  </a:lnTo>
                  <a:lnTo>
                    <a:pt x="269" y="296"/>
                  </a:lnTo>
                  <a:lnTo>
                    <a:pt x="270" y="313"/>
                  </a:lnTo>
                  <a:lnTo>
                    <a:pt x="269" y="320"/>
                  </a:lnTo>
                  <a:lnTo>
                    <a:pt x="266" y="326"/>
                  </a:lnTo>
                  <a:lnTo>
                    <a:pt x="266" y="326"/>
                  </a:lnTo>
                  <a:lnTo>
                    <a:pt x="263" y="329"/>
                  </a:lnTo>
                  <a:lnTo>
                    <a:pt x="257" y="331"/>
                  </a:lnTo>
                  <a:lnTo>
                    <a:pt x="243" y="332"/>
                  </a:lnTo>
                  <a:lnTo>
                    <a:pt x="226" y="334"/>
                  </a:lnTo>
                  <a:lnTo>
                    <a:pt x="205" y="334"/>
                  </a:lnTo>
                  <a:lnTo>
                    <a:pt x="169" y="331"/>
                  </a:lnTo>
                  <a:lnTo>
                    <a:pt x="154" y="329"/>
                  </a:lnTo>
                  <a:lnTo>
                    <a:pt x="41" y="221"/>
                  </a:lnTo>
                  <a:lnTo>
                    <a:pt x="0" y="88"/>
                  </a:lnTo>
                  <a:lnTo>
                    <a:pt x="74" y="27"/>
                  </a:lnTo>
                  <a:lnTo>
                    <a:pt x="178" y="0"/>
                  </a:lnTo>
                  <a:lnTo>
                    <a:pt x="257" y="33"/>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36">
              <a:extLst>
                <a:ext uri="{FF2B5EF4-FFF2-40B4-BE49-F238E27FC236}">
                  <a16:creationId xmlns:a16="http://schemas.microsoft.com/office/drawing/2014/main" id="{2CE83418-9F0E-4EFB-BE35-E80704183737}"/>
                </a:ext>
              </a:extLst>
            </p:cNvPr>
            <p:cNvSpPr>
              <a:spLocks/>
            </p:cNvSpPr>
            <p:nvPr/>
          </p:nvSpPr>
          <p:spPr bwMode="auto">
            <a:xfrm>
              <a:off x="5925022" y="4098970"/>
              <a:ext cx="256240" cy="173489"/>
            </a:xfrm>
            <a:custGeom>
              <a:avLst/>
              <a:gdLst>
                <a:gd name="T0" fmla="*/ 238 w 254"/>
                <a:gd name="T1" fmla="*/ 74 h 172"/>
                <a:gd name="T2" fmla="*/ 238 w 254"/>
                <a:gd name="T3" fmla="*/ 74 h 172"/>
                <a:gd name="T4" fmla="*/ 216 w 254"/>
                <a:gd name="T5" fmla="*/ 67 h 172"/>
                <a:gd name="T6" fmla="*/ 196 w 254"/>
                <a:gd name="T7" fmla="*/ 59 h 172"/>
                <a:gd name="T8" fmla="*/ 186 w 254"/>
                <a:gd name="T9" fmla="*/ 55 h 172"/>
                <a:gd name="T10" fmla="*/ 178 w 254"/>
                <a:gd name="T11" fmla="*/ 49 h 172"/>
                <a:gd name="T12" fmla="*/ 178 w 254"/>
                <a:gd name="T13" fmla="*/ 49 h 172"/>
                <a:gd name="T14" fmla="*/ 111 w 254"/>
                <a:gd name="T15" fmla="*/ 3 h 172"/>
                <a:gd name="T16" fmla="*/ 67 w 254"/>
                <a:gd name="T17" fmla="*/ 0 h 172"/>
                <a:gd name="T18" fmla="*/ 67 w 254"/>
                <a:gd name="T19" fmla="*/ 0 h 172"/>
                <a:gd name="T20" fmla="*/ 34 w 254"/>
                <a:gd name="T21" fmla="*/ 25 h 172"/>
                <a:gd name="T22" fmla="*/ 12 w 254"/>
                <a:gd name="T23" fmla="*/ 46 h 172"/>
                <a:gd name="T24" fmla="*/ 5 w 254"/>
                <a:gd name="T25" fmla="*/ 55 h 172"/>
                <a:gd name="T26" fmla="*/ 0 w 254"/>
                <a:gd name="T27" fmla="*/ 61 h 172"/>
                <a:gd name="T28" fmla="*/ 0 w 254"/>
                <a:gd name="T29" fmla="*/ 61 h 172"/>
                <a:gd name="T30" fmla="*/ 0 w 254"/>
                <a:gd name="T31" fmla="*/ 65 h 172"/>
                <a:gd name="T32" fmla="*/ 3 w 254"/>
                <a:gd name="T33" fmla="*/ 70 h 172"/>
                <a:gd name="T34" fmla="*/ 10 w 254"/>
                <a:gd name="T35" fmla="*/ 79 h 172"/>
                <a:gd name="T36" fmla="*/ 19 w 254"/>
                <a:gd name="T37" fmla="*/ 85 h 172"/>
                <a:gd name="T38" fmla="*/ 22 w 254"/>
                <a:gd name="T39" fmla="*/ 88 h 172"/>
                <a:gd name="T40" fmla="*/ 22 w 254"/>
                <a:gd name="T41" fmla="*/ 88 h 172"/>
                <a:gd name="T42" fmla="*/ 22 w 254"/>
                <a:gd name="T43" fmla="*/ 92 h 172"/>
                <a:gd name="T44" fmla="*/ 22 w 254"/>
                <a:gd name="T45" fmla="*/ 103 h 172"/>
                <a:gd name="T46" fmla="*/ 24 w 254"/>
                <a:gd name="T47" fmla="*/ 109 h 172"/>
                <a:gd name="T48" fmla="*/ 25 w 254"/>
                <a:gd name="T49" fmla="*/ 113 h 172"/>
                <a:gd name="T50" fmla="*/ 30 w 254"/>
                <a:gd name="T51" fmla="*/ 118 h 172"/>
                <a:gd name="T52" fmla="*/ 34 w 254"/>
                <a:gd name="T53" fmla="*/ 121 h 172"/>
                <a:gd name="T54" fmla="*/ 34 w 254"/>
                <a:gd name="T55" fmla="*/ 121 h 172"/>
                <a:gd name="T56" fmla="*/ 45 w 254"/>
                <a:gd name="T57" fmla="*/ 127 h 172"/>
                <a:gd name="T58" fmla="*/ 55 w 254"/>
                <a:gd name="T59" fmla="*/ 134 h 172"/>
                <a:gd name="T60" fmla="*/ 60 w 254"/>
                <a:gd name="T61" fmla="*/ 136 h 172"/>
                <a:gd name="T62" fmla="*/ 64 w 254"/>
                <a:gd name="T63" fmla="*/ 137 h 172"/>
                <a:gd name="T64" fmla="*/ 67 w 254"/>
                <a:gd name="T65" fmla="*/ 136 h 172"/>
                <a:gd name="T66" fmla="*/ 70 w 254"/>
                <a:gd name="T67" fmla="*/ 133 h 172"/>
                <a:gd name="T68" fmla="*/ 70 w 254"/>
                <a:gd name="T69" fmla="*/ 133 h 172"/>
                <a:gd name="T70" fmla="*/ 73 w 254"/>
                <a:gd name="T71" fmla="*/ 122 h 172"/>
                <a:gd name="T72" fmla="*/ 79 w 254"/>
                <a:gd name="T73" fmla="*/ 113 h 172"/>
                <a:gd name="T74" fmla="*/ 82 w 254"/>
                <a:gd name="T75" fmla="*/ 112 h 172"/>
                <a:gd name="T76" fmla="*/ 85 w 254"/>
                <a:gd name="T77" fmla="*/ 109 h 172"/>
                <a:gd name="T78" fmla="*/ 90 w 254"/>
                <a:gd name="T79" fmla="*/ 109 h 172"/>
                <a:gd name="T80" fmla="*/ 94 w 254"/>
                <a:gd name="T81" fmla="*/ 110 h 172"/>
                <a:gd name="T82" fmla="*/ 94 w 254"/>
                <a:gd name="T83" fmla="*/ 110 h 172"/>
                <a:gd name="T84" fmla="*/ 112 w 254"/>
                <a:gd name="T85" fmla="*/ 118 h 172"/>
                <a:gd name="T86" fmla="*/ 139 w 254"/>
                <a:gd name="T87" fmla="*/ 124 h 172"/>
                <a:gd name="T88" fmla="*/ 139 w 254"/>
                <a:gd name="T89" fmla="*/ 124 h 172"/>
                <a:gd name="T90" fmla="*/ 159 w 254"/>
                <a:gd name="T91" fmla="*/ 130 h 172"/>
                <a:gd name="T92" fmla="*/ 177 w 254"/>
                <a:gd name="T93" fmla="*/ 136 h 172"/>
                <a:gd name="T94" fmla="*/ 195 w 254"/>
                <a:gd name="T95" fmla="*/ 143 h 172"/>
                <a:gd name="T96" fmla="*/ 253 w 254"/>
                <a:gd name="T97" fmla="*/ 172 h 172"/>
                <a:gd name="T98" fmla="*/ 253 w 254"/>
                <a:gd name="T99" fmla="*/ 172 h 172"/>
                <a:gd name="T100" fmla="*/ 253 w 254"/>
                <a:gd name="T101" fmla="*/ 163 h 172"/>
                <a:gd name="T102" fmla="*/ 254 w 254"/>
                <a:gd name="T103" fmla="*/ 142 h 172"/>
                <a:gd name="T104" fmla="*/ 253 w 254"/>
                <a:gd name="T105" fmla="*/ 128 h 172"/>
                <a:gd name="T106" fmla="*/ 250 w 254"/>
                <a:gd name="T107" fmla="*/ 112 h 172"/>
                <a:gd name="T108" fmla="*/ 245 w 254"/>
                <a:gd name="T109" fmla="*/ 94 h 172"/>
                <a:gd name="T110" fmla="*/ 238 w 254"/>
                <a:gd name="T111" fmla="*/ 74 h 172"/>
                <a:gd name="T112" fmla="*/ 238 w 254"/>
                <a:gd name="T113" fmla="*/ 7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4" h="172">
                  <a:moveTo>
                    <a:pt x="238" y="74"/>
                  </a:moveTo>
                  <a:lnTo>
                    <a:pt x="238" y="74"/>
                  </a:lnTo>
                  <a:lnTo>
                    <a:pt x="216" y="67"/>
                  </a:lnTo>
                  <a:lnTo>
                    <a:pt x="196" y="59"/>
                  </a:lnTo>
                  <a:lnTo>
                    <a:pt x="186" y="55"/>
                  </a:lnTo>
                  <a:lnTo>
                    <a:pt x="178" y="49"/>
                  </a:lnTo>
                  <a:lnTo>
                    <a:pt x="178" y="49"/>
                  </a:lnTo>
                  <a:lnTo>
                    <a:pt x="111" y="3"/>
                  </a:lnTo>
                  <a:lnTo>
                    <a:pt x="67" y="0"/>
                  </a:lnTo>
                  <a:lnTo>
                    <a:pt x="67" y="0"/>
                  </a:lnTo>
                  <a:lnTo>
                    <a:pt x="34" y="25"/>
                  </a:lnTo>
                  <a:lnTo>
                    <a:pt x="12" y="46"/>
                  </a:lnTo>
                  <a:lnTo>
                    <a:pt x="5" y="55"/>
                  </a:lnTo>
                  <a:lnTo>
                    <a:pt x="0" y="61"/>
                  </a:lnTo>
                  <a:lnTo>
                    <a:pt x="0" y="61"/>
                  </a:lnTo>
                  <a:lnTo>
                    <a:pt x="0" y="65"/>
                  </a:lnTo>
                  <a:lnTo>
                    <a:pt x="3" y="70"/>
                  </a:lnTo>
                  <a:lnTo>
                    <a:pt x="10" y="79"/>
                  </a:lnTo>
                  <a:lnTo>
                    <a:pt x="19" y="85"/>
                  </a:lnTo>
                  <a:lnTo>
                    <a:pt x="22" y="88"/>
                  </a:lnTo>
                  <a:lnTo>
                    <a:pt x="22" y="88"/>
                  </a:lnTo>
                  <a:lnTo>
                    <a:pt x="22" y="92"/>
                  </a:lnTo>
                  <a:lnTo>
                    <a:pt x="22" y="103"/>
                  </a:lnTo>
                  <a:lnTo>
                    <a:pt x="24" y="109"/>
                  </a:lnTo>
                  <a:lnTo>
                    <a:pt x="25" y="113"/>
                  </a:lnTo>
                  <a:lnTo>
                    <a:pt x="30" y="118"/>
                  </a:lnTo>
                  <a:lnTo>
                    <a:pt x="34" y="121"/>
                  </a:lnTo>
                  <a:lnTo>
                    <a:pt x="34" y="121"/>
                  </a:lnTo>
                  <a:lnTo>
                    <a:pt x="45" y="127"/>
                  </a:lnTo>
                  <a:lnTo>
                    <a:pt x="55" y="134"/>
                  </a:lnTo>
                  <a:lnTo>
                    <a:pt x="60" y="136"/>
                  </a:lnTo>
                  <a:lnTo>
                    <a:pt x="64" y="137"/>
                  </a:lnTo>
                  <a:lnTo>
                    <a:pt x="67" y="136"/>
                  </a:lnTo>
                  <a:lnTo>
                    <a:pt x="70" y="133"/>
                  </a:lnTo>
                  <a:lnTo>
                    <a:pt x="70" y="133"/>
                  </a:lnTo>
                  <a:lnTo>
                    <a:pt x="73" y="122"/>
                  </a:lnTo>
                  <a:lnTo>
                    <a:pt x="79" y="113"/>
                  </a:lnTo>
                  <a:lnTo>
                    <a:pt x="82" y="112"/>
                  </a:lnTo>
                  <a:lnTo>
                    <a:pt x="85" y="109"/>
                  </a:lnTo>
                  <a:lnTo>
                    <a:pt x="90" y="109"/>
                  </a:lnTo>
                  <a:lnTo>
                    <a:pt x="94" y="110"/>
                  </a:lnTo>
                  <a:lnTo>
                    <a:pt x="94" y="110"/>
                  </a:lnTo>
                  <a:lnTo>
                    <a:pt x="112" y="118"/>
                  </a:lnTo>
                  <a:lnTo>
                    <a:pt x="139" y="124"/>
                  </a:lnTo>
                  <a:lnTo>
                    <a:pt x="139" y="124"/>
                  </a:lnTo>
                  <a:lnTo>
                    <a:pt x="159" y="130"/>
                  </a:lnTo>
                  <a:lnTo>
                    <a:pt x="177" y="136"/>
                  </a:lnTo>
                  <a:lnTo>
                    <a:pt x="195" y="143"/>
                  </a:lnTo>
                  <a:lnTo>
                    <a:pt x="253" y="172"/>
                  </a:lnTo>
                  <a:lnTo>
                    <a:pt x="253" y="172"/>
                  </a:lnTo>
                  <a:lnTo>
                    <a:pt x="253" y="163"/>
                  </a:lnTo>
                  <a:lnTo>
                    <a:pt x="254" y="142"/>
                  </a:lnTo>
                  <a:lnTo>
                    <a:pt x="253" y="128"/>
                  </a:lnTo>
                  <a:lnTo>
                    <a:pt x="250" y="112"/>
                  </a:lnTo>
                  <a:lnTo>
                    <a:pt x="245" y="94"/>
                  </a:lnTo>
                  <a:lnTo>
                    <a:pt x="238" y="74"/>
                  </a:lnTo>
                  <a:lnTo>
                    <a:pt x="238" y="74"/>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37">
              <a:extLst>
                <a:ext uri="{FF2B5EF4-FFF2-40B4-BE49-F238E27FC236}">
                  <a16:creationId xmlns:a16="http://schemas.microsoft.com/office/drawing/2014/main" id="{1DF74A80-8D62-4DC0-9C6F-D0921E4D5F88}"/>
                </a:ext>
              </a:extLst>
            </p:cNvPr>
            <p:cNvSpPr>
              <a:spLocks/>
            </p:cNvSpPr>
            <p:nvPr/>
          </p:nvSpPr>
          <p:spPr bwMode="auto">
            <a:xfrm>
              <a:off x="5672818" y="3630954"/>
              <a:ext cx="296592" cy="276371"/>
            </a:xfrm>
            <a:custGeom>
              <a:avLst/>
              <a:gdLst>
                <a:gd name="T0" fmla="*/ 21 w 295"/>
                <a:gd name="T1" fmla="*/ 250 h 274"/>
                <a:gd name="T2" fmla="*/ 8 w 295"/>
                <a:gd name="T3" fmla="*/ 213 h 274"/>
                <a:gd name="T4" fmla="*/ 0 w 295"/>
                <a:gd name="T5" fmla="*/ 161 h 274"/>
                <a:gd name="T6" fmla="*/ 0 w 295"/>
                <a:gd name="T7" fmla="*/ 132 h 274"/>
                <a:gd name="T8" fmla="*/ 8 w 295"/>
                <a:gd name="T9" fmla="*/ 104 h 274"/>
                <a:gd name="T10" fmla="*/ 21 w 295"/>
                <a:gd name="T11" fmla="*/ 80 h 274"/>
                <a:gd name="T12" fmla="*/ 38 w 295"/>
                <a:gd name="T13" fmla="*/ 57 h 274"/>
                <a:gd name="T14" fmla="*/ 63 w 295"/>
                <a:gd name="T15" fmla="*/ 29 h 274"/>
                <a:gd name="T16" fmla="*/ 82 w 295"/>
                <a:gd name="T17" fmla="*/ 15 h 274"/>
                <a:gd name="T18" fmla="*/ 106 w 295"/>
                <a:gd name="T19" fmla="*/ 5 h 274"/>
                <a:gd name="T20" fmla="*/ 138 w 295"/>
                <a:gd name="T21" fmla="*/ 0 h 274"/>
                <a:gd name="T22" fmla="*/ 177 w 295"/>
                <a:gd name="T23" fmla="*/ 2 h 274"/>
                <a:gd name="T24" fmla="*/ 226 w 295"/>
                <a:gd name="T25" fmla="*/ 11 h 274"/>
                <a:gd name="T26" fmla="*/ 256 w 295"/>
                <a:gd name="T27" fmla="*/ 18 h 274"/>
                <a:gd name="T28" fmla="*/ 281 w 295"/>
                <a:gd name="T29" fmla="*/ 44 h 274"/>
                <a:gd name="T30" fmla="*/ 293 w 295"/>
                <a:gd name="T31" fmla="*/ 62 h 274"/>
                <a:gd name="T32" fmla="*/ 295 w 295"/>
                <a:gd name="T33" fmla="*/ 68 h 274"/>
                <a:gd name="T34" fmla="*/ 289 w 295"/>
                <a:gd name="T35" fmla="*/ 71 h 274"/>
                <a:gd name="T36" fmla="*/ 280 w 295"/>
                <a:gd name="T37" fmla="*/ 71 h 274"/>
                <a:gd name="T38" fmla="*/ 243 w 295"/>
                <a:gd name="T39" fmla="*/ 62 h 274"/>
                <a:gd name="T40" fmla="*/ 217 w 295"/>
                <a:gd name="T41" fmla="*/ 57 h 274"/>
                <a:gd name="T42" fmla="*/ 204 w 295"/>
                <a:gd name="T43" fmla="*/ 59 h 274"/>
                <a:gd name="T44" fmla="*/ 201 w 295"/>
                <a:gd name="T45" fmla="*/ 60 h 274"/>
                <a:gd name="T46" fmla="*/ 192 w 295"/>
                <a:gd name="T47" fmla="*/ 72 h 274"/>
                <a:gd name="T48" fmla="*/ 177 w 295"/>
                <a:gd name="T49" fmla="*/ 108 h 274"/>
                <a:gd name="T50" fmla="*/ 171 w 295"/>
                <a:gd name="T51" fmla="*/ 123 h 274"/>
                <a:gd name="T52" fmla="*/ 166 w 295"/>
                <a:gd name="T53" fmla="*/ 140 h 274"/>
                <a:gd name="T54" fmla="*/ 165 w 295"/>
                <a:gd name="T55" fmla="*/ 182 h 274"/>
                <a:gd name="T56" fmla="*/ 142 w 295"/>
                <a:gd name="T57" fmla="*/ 185 h 274"/>
                <a:gd name="T58" fmla="*/ 139 w 295"/>
                <a:gd name="T59" fmla="*/ 174 h 274"/>
                <a:gd name="T60" fmla="*/ 129 w 295"/>
                <a:gd name="T61" fmla="*/ 161 h 274"/>
                <a:gd name="T62" fmla="*/ 109 w 295"/>
                <a:gd name="T63" fmla="*/ 150 h 274"/>
                <a:gd name="T64" fmla="*/ 96 w 295"/>
                <a:gd name="T65" fmla="*/ 149 h 274"/>
                <a:gd name="T66" fmla="*/ 82 w 295"/>
                <a:gd name="T67" fmla="*/ 150 h 274"/>
                <a:gd name="T68" fmla="*/ 75 w 295"/>
                <a:gd name="T69" fmla="*/ 158 h 274"/>
                <a:gd name="T70" fmla="*/ 70 w 295"/>
                <a:gd name="T71" fmla="*/ 167 h 274"/>
                <a:gd name="T72" fmla="*/ 70 w 295"/>
                <a:gd name="T73" fmla="*/ 192 h 274"/>
                <a:gd name="T74" fmla="*/ 76 w 295"/>
                <a:gd name="T75" fmla="*/ 218 h 274"/>
                <a:gd name="T76" fmla="*/ 78 w 295"/>
                <a:gd name="T77" fmla="*/ 230 h 274"/>
                <a:gd name="T78" fmla="*/ 85 w 295"/>
                <a:gd name="T79"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5" h="274">
                  <a:moveTo>
                    <a:pt x="21" y="250"/>
                  </a:moveTo>
                  <a:lnTo>
                    <a:pt x="21" y="250"/>
                  </a:lnTo>
                  <a:lnTo>
                    <a:pt x="14" y="233"/>
                  </a:lnTo>
                  <a:lnTo>
                    <a:pt x="8" y="213"/>
                  </a:lnTo>
                  <a:lnTo>
                    <a:pt x="3" y="188"/>
                  </a:lnTo>
                  <a:lnTo>
                    <a:pt x="0" y="161"/>
                  </a:lnTo>
                  <a:lnTo>
                    <a:pt x="0" y="146"/>
                  </a:lnTo>
                  <a:lnTo>
                    <a:pt x="0" y="132"/>
                  </a:lnTo>
                  <a:lnTo>
                    <a:pt x="3" y="117"/>
                  </a:lnTo>
                  <a:lnTo>
                    <a:pt x="8" y="104"/>
                  </a:lnTo>
                  <a:lnTo>
                    <a:pt x="14" y="92"/>
                  </a:lnTo>
                  <a:lnTo>
                    <a:pt x="21" y="80"/>
                  </a:lnTo>
                  <a:lnTo>
                    <a:pt x="21" y="80"/>
                  </a:lnTo>
                  <a:lnTo>
                    <a:pt x="38" y="57"/>
                  </a:lnTo>
                  <a:lnTo>
                    <a:pt x="54" y="38"/>
                  </a:lnTo>
                  <a:lnTo>
                    <a:pt x="63" y="29"/>
                  </a:lnTo>
                  <a:lnTo>
                    <a:pt x="72" y="21"/>
                  </a:lnTo>
                  <a:lnTo>
                    <a:pt x="82" y="15"/>
                  </a:lnTo>
                  <a:lnTo>
                    <a:pt x="94" y="9"/>
                  </a:lnTo>
                  <a:lnTo>
                    <a:pt x="106" y="5"/>
                  </a:lnTo>
                  <a:lnTo>
                    <a:pt x="121" y="2"/>
                  </a:lnTo>
                  <a:lnTo>
                    <a:pt x="138" y="0"/>
                  </a:lnTo>
                  <a:lnTo>
                    <a:pt x="156" y="0"/>
                  </a:lnTo>
                  <a:lnTo>
                    <a:pt x="177" y="2"/>
                  </a:lnTo>
                  <a:lnTo>
                    <a:pt x="201" y="6"/>
                  </a:lnTo>
                  <a:lnTo>
                    <a:pt x="226" y="11"/>
                  </a:lnTo>
                  <a:lnTo>
                    <a:pt x="256" y="18"/>
                  </a:lnTo>
                  <a:lnTo>
                    <a:pt x="256" y="18"/>
                  </a:lnTo>
                  <a:lnTo>
                    <a:pt x="265" y="26"/>
                  </a:lnTo>
                  <a:lnTo>
                    <a:pt x="281" y="44"/>
                  </a:lnTo>
                  <a:lnTo>
                    <a:pt x="289" y="53"/>
                  </a:lnTo>
                  <a:lnTo>
                    <a:pt x="293" y="62"/>
                  </a:lnTo>
                  <a:lnTo>
                    <a:pt x="295" y="65"/>
                  </a:lnTo>
                  <a:lnTo>
                    <a:pt x="295" y="68"/>
                  </a:lnTo>
                  <a:lnTo>
                    <a:pt x="292" y="69"/>
                  </a:lnTo>
                  <a:lnTo>
                    <a:pt x="289" y="71"/>
                  </a:lnTo>
                  <a:lnTo>
                    <a:pt x="289" y="71"/>
                  </a:lnTo>
                  <a:lnTo>
                    <a:pt x="280" y="71"/>
                  </a:lnTo>
                  <a:lnTo>
                    <a:pt x="268" y="69"/>
                  </a:lnTo>
                  <a:lnTo>
                    <a:pt x="243" y="62"/>
                  </a:lnTo>
                  <a:lnTo>
                    <a:pt x="229" y="59"/>
                  </a:lnTo>
                  <a:lnTo>
                    <a:pt x="217" y="57"/>
                  </a:lnTo>
                  <a:lnTo>
                    <a:pt x="208" y="57"/>
                  </a:lnTo>
                  <a:lnTo>
                    <a:pt x="204" y="59"/>
                  </a:lnTo>
                  <a:lnTo>
                    <a:pt x="201" y="60"/>
                  </a:lnTo>
                  <a:lnTo>
                    <a:pt x="201" y="60"/>
                  </a:lnTo>
                  <a:lnTo>
                    <a:pt x="196" y="65"/>
                  </a:lnTo>
                  <a:lnTo>
                    <a:pt x="192" y="72"/>
                  </a:lnTo>
                  <a:lnTo>
                    <a:pt x="183" y="90"/>
                  </a:lnTo>
                  <a:lnTo>
                    <a:pt x="177" y="108"/>
                  </a:lnTo>
                  <a:lnTo>
                    <a:pt x="171" y="123"/>
                  </a:lnTo>
                  <a:lnTo>
                    <a:pt x="171" y="123"/>
                  </a:lnTo>
                  <a:lnTo>
                    <a:pt x="168" y="131"/>
                  </a:lnTo>
                  <a:lnTo>
                    <a:pt x="166" y="140"/>
                  </a:lnTo>
                  <a:lnTo>
                    <a:pt x="165" y="159"/>
                  </a:lnTo>
                  <a:lnTo>
                    <a:pt x="165" y="182"/>
                  </a:lnTo>
                  <a:lnTo>
                    <a:pt x="142" y="185"/>
                  </a:lnTo>
                  <a:lnTo>
                    <a:pt x="142" y="185"/>
                  </a:lnTo>
                  <a:lnTo>
                    <a:pt x="141" y="179"/>
                  </a:lnTo>
                  <a:lnTo>
                    <a:pt x="139" y="174"/>
                  </a:lnTo>
                  <a:lnTo>
                    <a:pt x="135" y="168"/>
                  </a:lnTo>
                  <a:lnTo>
                    <a:pt x="129" y="161"/>
                  </a:lnTo>
                  <a:lnTo>
                    <a:pt x="120" y="155"/>
                  </a:lnTo>
                  <a:lnTo>
                    <a:pt x="109" y="150"/>
                  </a:lnTo>
                  <a:lnTo>
                    <a:pt x="96" y="149"/>
                  </a:lnTo>
                  <a:lnTo>
                    <a:pt x="96" y="149"/>
                  </a:lnTo>
                  <a:lnTo>
                    <a:pt x="88" y="149"/>
                  </a:lnTo>
                  <a:lnTo>
                    <a:pt x="82" y="150"/>
                  </a:lnTo>
                  <a:lnTo>
                    <a:pt x="78" y="153"/>
                  </a:lnTo>
                  <a:lnTo>
                    <a:pt x="75" y="158"/>
                  </a:lnTo>
                  <a:lnTo>
                    <a:pt x="72" y="162"/>
                  </a:lnTo>
                  <a:lnTo>
                    <a:pt x="70" y="167"/>
                  </a:lnTo>
                  <a:lnTo>
                    <a:pt x="69" y="179"/>
                  </a:lnTo>
                  <a:lnTo>
                    <a:pt x="70" y="192"/>
                  </a:lnTo>
                  <a:lnTo>
                    <a:pt x="72" y="203"/>
                  </a:lnTo>
                  <a:lnTo>
                    <a:pt x="76" y="218"/>
                  </a:lnTo>
                  <a:lnTo>
                    <a:pt x="76" y="218"/>
                  </a:lnTo>
                  <a:lnTo>
                    <a:pt x="78" y="230"/>
                  </a:lnTo>
                  <a:lnTo>
                    <a:pt x="82" y="249"/>
                  </a:lnTo>
                  <a:lnTo>
                    <a:pt x="85" y="274"/>
                  </a:lnTo>
                  <a:lnTo>
                    <a:pt x="21" y="25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38">
              <a:extLst>
                <a:ext uri="{FF2B5EF4-FFF2-40B4-BE49-F238E27FC236}">
                  <a16:creationId xmlns:a16="http://schemas.microsoft.com/office/drawing/2014/main" id="{B8EFA8FF-E8AB-40DE-A5BD-9C71701E493B}"/>
                </a:ext>
              </a:extLst>
            </p:cNvPr>
            <p:cNvSpPr>
              <a:spLocks/>
            </p:cNvSpPr>
            <p:nvPr/>
          </p:nvSpPr>
          <p:spPr bwMode="auto">
            <a:xfrm>
              <a:off x="6138891" y="4165541"/>
              <a:ext cx="102899" cy="137177"/>
            </a:xfrm>
            <a:custGeom>
              <a:avLst/>
              <a:gdLst>
                <a:gd name="T0" fmla="*/ 0 w 103"/>
                <a:gd name="T1" fmla="*/ 1 h 135"/>
                <a:gd name="T2" fmla="*/ 0 w 103"/>
                <a:gd name="T3" fmla="*/ 1 h 135"/>
                <a:gd name="T4" fmla="*/ 4 w 103"/>
                <a:gd name="T5" fmla="*/ 1 h 135"/>
                <a:gd name="T6" fmla="*/ 16 w 103"/>
                <a:gd name="T7" fmla="*/ 0 h 135"/>
                <a:gd name="T8" fmla="*/ 23 w 103"/>
                <a:gd name="T9" fmla="*/ 0 h 135"/>
                <a:gd name="T10" fmla="*/ 31 w 103"/>
                <a:gd name="T11" fmla="*/ 1 h 135"/>
                <a:gd name="T12" fmla="*/ 40 w 103"/>
                <a:gd name="T13" fmla="*/ 4 h 135"/>
                <a:gd name="T14" fmla="*/ 47 w 103"/>
                <a:gd name="T15" fmla="*/ 9 h 135"/>
                <a:gd name="T16" fmla="*/ 47 w 103"/>
                <a:gd name="T17" fmla="*/ 9 h 135"/>
                <a:gd name="T18" fmla="*/ 55 w 103"/>
                <a:gd name="T19" fmla="*/ 16 h 135"/>
                <a:gd name="T20" fmla="*/ 64 w 103"/>
                <a:gd name="T21" fmla="*/ 27 h 135"/>
                <a:gd name="T22" fmla="*/ 74 w 103"/>
                <a:gd name="T23" fmla="*/ 40 h 135"/>
                <a:gd name="T24" fmla="*/ 85 w 103"/>
                <a:gd name="T25" fmla="*/ 55 h 135"/>
                <a:gd name="T26" fmla="*/ 92 w 103"/>
                <a:gd name="T27" fmla="*/ 70 h 135"/>
                <a:gd name="T28" fmla="*/ 100 w 103"/>
                <a:gd name="T29" fmla="*/ 85 h 135"/>
                <a:gd name="T30" fmla="*/ 103 w 103"/>
                <a:gd name="T31" fmla="*/ 100 h 135"/>
                <a:gd name="T32" fmla="*/ 103 w 103"/>
                <a:gd name="T33" fmla="*/ 106 h 135"/>
                <a:gd name="T34" fmla="*/ 103 w 103"/>
                <a:gd name="T35" fmla="*/ 112 h 135"/>
                <a:gd name="T36" fmla="*/ 103 w 103"/>
                <a:gd name="T37" fmla="*/ 112 h 135"/>
                <a:gd name="T38" fmla="*/ 100 w 103"/>
                <a:gd name="T39" fmla="*/ 118 h 135"/>
                <a:gd name="T40" fmla="*/ 97 w 103"/>
                <a:gd name="T41" fmla="*/ 121 h 135"/>
                <a:gd name="T42" fmla="*/ 94 w 103"/>
                <a:gd name="T43" fmla="*/ 126 h 135"/>
                <a:gd name="T44" fmla="*/ 89 w 103"/>
                <a:gd name="T45" fmla="*/ 129 h 135"/>
                <a:gd name="T46" fmla="*/ 79 w 103"/>
                <a:gd name="T47" fmla="*/ 133 h 135"/>
                <a:gd name="T48" fmla="*/ 68 w 103"/>
                <a:gd name="T49" fmla="*/ 135 h 135"/>
                <a:gd name="T50" fmla="*/ 58 w 103"/>
                <a:gd name="T51" fmla="*/ 135 h 135"/>
                <a:gd name="T52" fmla="*/ 49 w 103"/>
                <a:gd name="T53" fmla="*/ 135 h 135"/>
                <a:gd name="T54" fmla="*/ 40 w 103"/>
                <a:gd name="T55" fmla="*/ 135 h 135"/>
                <a:gd name="T56" fmla="*/ 40 w 103"/>
                <a:gd name="T57" fmla="*/ 135 h 135"/>
                <a:gd name="T58" fmla="*/ 41 w 103"/>
                <a:gd name="T59" fmla="*/ 117 h 135"/>
                <a:gd name="T60" fmla="*/ 43 w 103"/>
                <a:gd name="T61" fmla="*/ 99 h 135"/>
                <a:gd name="T62" fmla="*/ 43 w 103"/>
                <a:gd name="T63" fmla="*/ 76 h 135"/>
                <a:gd name="T64" fmla="*/ 41 w 103"/>
                <a:gd name="T65" fmla="*/ 64 h 135"/>
                <a:gd name="T66" fmla="*/ 40 w 103"/>
                <a:gd name="T67" fmla="*/ 54 h 135"/>
                <a:gd name="T68" fmla="*/ 35 w 103"/>
                <a:gd name="T69" fmla="*/ 42 h 135"/>
                <a:gd name="T70" fmla="*/ 32 w 103"/>
                <a:gd name="T71" fmla="*/ 31 h 135"/>
                <a:gd name="T72" fmla="*/ 26 w 103"/>
                <a:gd name="T73" fmla="*/ 22 h 135"/>
                <a:gd name="T74" fmla="*/ 19 w 103"/>
                <a:gd name="T75" fmla="*/ 13 h 135"/>
                <a:gd name="T76" fmla="*/ 10 w 103"/>
                <a:gd name="T77" fmla="*/ 7 h 135"/>
                <a:gd name="T78" fmla="*/ 0 w 103"/>
                <a:gd name="T79" fmla="*/ 1 h 135"/>
                <a:gd name="T80" fmla="*/ 0 w 103"/>
                <a:gd name="T81" fmla="*/ 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35">
                  <a:moveTo>
                    <a:pt x="0" y="1"/>
                  </a:moveTo>
                  <a:lnTo>
                    <a:pt x="0" y="1"/>
                  </a:lnTo>
                  <a:lnTo>
                    <a:pt x="4" y="1"/>
                  </a:lnTo>
                  <a:lnTo>
                    <a:pt x="16" y="0"/>
                  </a:lnTo>
                  <a:lnTo>
                    <a:pt x="23" y="0"/>
                  </a:lnTo>
                  <a:lnTo>
                    <a:pt x="31" y="1"/>
                  </a:lnTo>
                  <a:lnTo>
                    <a:pt x="40" y="4"/>
                  </a:lnTo>
                  <a:lnTo>
                    <a:pt x="47" y="9"/>
                  </a:lnTo>
                  <a:lnTo>
                    <a:pt x="47" y="9"/>
                  </a:lnTo>
                  <a:lnTo>
                    <a:pt x="55" y="16"/>
                  </a:lnTo>
                  <a:lnTo>
                    <a:pt x="64" y="27"/>
                  </a:lnTo>
                  <a:lnTo>
                    <a:pt x="74" y="40"/>
                  </a:lnTo>
                  <a:lnTo>
                    <a:pt x="85" y="55"/>
                  </a:lnTo>
                  <a:lnTo>
                    <a:pt x="92" y="70"/>
                  </a:lnTo>
                  <a:lnTo>
                    <a:pt x="100" y="85"/>
                  </a:lnTo>
                  <a:lnTo>
                    <a:pt x="103" y="100"/>
                  </a:lnTo>
                  <a:lnTo>
                    <a:pt x="103" y="106"/>
                  </a:lnTo>
                  <a:lnTo>
                    <a:pt x="103" y="112"/>
                  </a:lnTo>
                  <a:lnTo>
                    <a:pt x="103" y="112"/>
                  </a:lnTo>
                  <a:lnTo>
                    <a:pt x="100" y="118"/>
                  </a:lnTo>
                  <a:lnTo>
                    <a:pt x="97" y="121"/>
                  </a:lnTo>
                  <a:lnTo>
                    <a:pt x="94" y="126"/>
                  </a:lnTo>
                  <a:lnTo>
                    <a:pt x="89" y="129"/>
                  </a:lnTo>
                  <a:lnTo>
                    <a:pt x="79" y="133"/>
                  </a:lnTo>
                  <a:lnTo>
                    <a:pt x="68" y="135"/>
                  </a:lnTo>
                  <a:lnTo>
                    <a:pt x="58" y="135"/>
                  </a:lnTo>
                  <a:lnTo>
                    <a:pt x="49" y="135"/>
                  </a:lnTo>
                  <a:lnTo>
                    <a:pt x="40" y="135"/>
                  </a:lnTo>
                  <a:lnTo>
                    <a:pt x="40" y="135"/>
                  </a:lnTo>
                  <a:lnTo>
                    <a:pt x="41" y="117"/>
                  </a:lnTo>
                  <a:lnTo>
                    <a:pt x="43" y="99"/>
                  </a:lnTo>
                  <a:lnTo>
                    <a:pt x="43" y="76"/>
                  </a:lnTo>
                  <a:lnTo>
                    <a:pt x="41" y="64"/>
                  </a:lnTo>
                  <a:lnTo>
                    <a:pt x="40" y="54"/>
                  </a:lnTo>
                  <a:lnTo>
                    <a:pt x="35" y="42"/>
                  </a:lnTo>
                  <a:lnTo>
                    <a:pt x="32" y="31"/>
                  </a:lnTo>
                  <a:lnTo>
                    <a:pt x="26" y="22"/>
                  </a:lnTo>
                  <a:lnTo>
                    <a:pt x="19" y="13"/>
                  </a:lnTo>
                  <a:lnTo>
                    <a:pt x="10" y="7"/>
                  </a:lnTo>
                  <a:lnTo>
                    <a:pt x="0" y="1"/>
                  </a:lnTo>
                  <a:lnTo>
                    <a:pt x="0" y="1"/>
                  </a:lnTo>
                  <a:close/>
                </a:path>
              </a:pathLst>
            </a:custGeom>
            <a:solidFill>
              <a:srgbClr val="147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 name="CaixaDeTexto 11">
            <a:extLst>
              <a:ext uri="{FF2B5EF4-FFF2-40B4-BE49-F238E27FC236}">
                <a16:creationId xmlns:a16="http://schemas.microsoft.com/office/drawing/2014/main" id="{FAC36737-57B0-D0D5-C88D-320C93956125}"/>
              </a:ext>
            </a:extLst>
          </p:cNvPr>
          <p:cNvSpPr txBox="1"/>
          <p:nvPr/>
        </p:nvSpPr>
        <p:spPr>
          <a:xfrm>
            <a:off x="872497" y="1306302"/>
            <a:ext cx="6394450"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pt-BR" sz="2000" b="0" i="0" dirty="0">
                <a:solidFill>
                  <a:srgbClr val="000000"/>
                </a:solidFill>
                <a:effectLst/>
                <a:latin typeface="Arial" panose="020B0604020202020204" pitchFamily="34" charset="0"/>
              </a:rPr>
              <a:t>Art. 173. Os </a:t>
            </a:r>
            <a:r>
              <a:rPr lang="pt-BR" sz="2000" b="1" i="0" dirty="0">
                <a:solidFill>
                  <a:srgbClr val="000000"/>
                </a:solidFill>
                <a:effectLst/>
                <a:latin typeface="Arial" panose="020B0604020202020204" pitchFamily="34" charset="0"/>
              </a:rPr>
              <a:t>tribunais de contas </a:t>
            </a:r>
            <a:r>
              <a:rPr lang="pt-BR" sz="2000" b="0" i="0" dirty="0">
                <a:solidFill>
                  <a:srgbClr val="000000"/>
                </a:solidFill>
                <a:effectLst/>
                <a:latin typeface="Arial" panose="020B0604020202020204" pitchFamily="34" charset="0"/>
              </a:rPr>
              <a:t>deverão, </a:t>
            </a:r>
            <a:r>
              <a:rPr lang="pt-BR" sz="2000" b="1" i="0" dirty="0">
                <a:solidFill>
                  <a:srgbClr val="000000"/>
                </a:solidFill>
                <a:effectLst/>
                <a:latin typeface="Arial" panose="020B0604020202020204" pitchFamily="34" charset="0"/>
              </a:rPr>
              <a:t>por meio de suas escolas</a:t>
            </a:r>
            <a:r>
              <a:rPr lang="pt-BR" sz="2000" b="0" i="0" dirty="0">
                <a:solidFill>
                  <a:srgbClr val="000000"/>
                </a:solidFill>
                <a:effectLst/>
                <a:latin typeface="Arial" panose="020B0604020202020204" pitchFamily="34" charset="0"/>
              </a:rPr>
              <a:t> de contas, </a:t>
            </a:r>
            <a:r>
              <a:rPr lang="pt-BR" sz="2000" b="1" i="0" dirty="0">
                <a:solidFill>
                  <a:srgbClr val="000000"/>
                </a:solidFill>
                <a:effectLst/>
                <a:latin typeface="Arial" panose="020B0604020202020204" pitchFamily="34" charset="0"/>
              </a:rPr>
              <a:t>promover eventos de capacitação para os servidores </a:t>
            </a:r>
            <a:r>
              <a:rPr lang="pt-BR" sz="2000" b="1" i="0" u="sng" dirty="0">
                <a:solidFill>
                  <a:srgbClr val="000000"/>
                </a:solidFill>
                <a:effectLst/>
                <a:latin typeface="Arial" panose="020B0604020202020204" pitchFamily="34" charset="0"/>
              </a:rPr>
              <a:t>efetivos</a:t>
            </a:r>
            <a:r>
              <a:rPr lang="pt-BR" sz="2000" b="1" i="0" dirty="0">
                <a:solidFill>
                  <a:srgbClr val="000000"/>
                </a:solidFill>
                <a:effectLst/>
                <a:latin typeface="Arial" panose="020B0604020202020204" pitchFamily="34" charset="0"/>
              </a:rPr>
              <a:t> e empregados públicos designados para o desempenho das funções essenciais à execução desta Lei, </a:t>
            </a:r>
            <a:r>
              <a:rPr lang="pt-BR" sz="2000" b="0" i="0" dirty="0">
                <a:solidFill>
                  <a:srgbClr val="000000"/>
                </a:solidFill>
                <a:effectLst/>
                <a:latin typeface="Arial" panose="020B0604020202020204" pitchFamily="34" charset="0"/>
              </a:rPr>
              <a:t>incluídos </a:t>
            </a:r>
            <a:r>
              <a:rPr lang="pt-BR" sz="2000" b="1" i="0" dirty="0">
                <a:solidFill>
                  <a:srgbClr val="000000"/>
                </a:solidFill>
                <a:effectLst/>
                <a:latin typeface="Arial" panose="020B0604020202020204" pitchFamily="34" charset="0"/>
              </a:rPr>
              <a:t>cursos presenciais e a distância, redes de aprendizagem, seminários e congressos sobre contratações públicas.</a:t>
            </a:r>
            <a:endParaRPr lang="pt-BR" sz="2000" b="1" dirty="0"/>
          </a:p>
        </p:txBody>
      </p:sp>
      <p:grpSp>
        <p:nvGrpSpPr>
          <p:cNvPr id="13" name="Group 72">
            <a:extLst>
              <a:ext uri="{FF2B5EF4-FFF2-40B4-BE49-F238E27FC236}">
                <a16:creationId xmlns:a16="http://schemas.microsoft.com/office/drawing/2014/main" id="{A0765FE0-2ADE-A882-18E5-32E513DBC08A}"/>
              </a:ext>
            </a:extLst>
          </p:cNvPr>
          <p:cNvGrpSpPr>
            <a:grpSpLocks/>
          </p:cNvGrpSpPr>
          <p:nvPr/>
        </p:nvGrpSpPr>
        <p:grpSpPr bwMode="auto">
          <a:xfrm>
            <a:off x="9816211" y="4917669"/>
            <a:ext cx="2133452" cy="2754884"/>
            <a:chOff x="221" y="2837"/>
            <a:chExt cx="1129" cy="1457"/>
          </a:xfrm>
        </p:grpSpPr>
        <p:sp>
          <p:nvSpPr>
            <p:cNvPr id="14" name="Freeform 73">
              <a:extLst>
                <a:ext uri="{FF2B5EF4-FFF2-40B4-BE49-F238E27FC236}">
                  <a16:creationId xmlns:a16="http://schemas.microsoft.com/office/drawing/2014/main" id="{18820282-0092-CA10-C9B6-7DC999998472}"/>
                </a:ext>
              </a:extLst>
            </p:cNvPr>
            <p:cNvSpPr>
              <a:spLocks noEditPoints="1"/>
            </p:cNvSpPr>
            <p:nvPr/>
          </p:nvSpPr>
          <p:spPr bwMode="auto">
            <a:xfrm>
              <a:off x="221" y="3338"/>
              <a:ext cx="270" cy="259"/>
            </a:xfrm>
            <a:custGeom>
              <a:avLst/>
              <a:gdLst>
                <a:gd name="T0" fmla="*/ 488 w 540"/>
                <a:gd name="T1" fmla="*/ 108 h 518"/>
                <a:gd name="T2" fmla="*/ 488 w 540"/>
                <a:gd name="T3" fmla="*/ 49 h 518"/>
                <a:gd name="T4" fmla="*/ 485 w 540"/>
                <a:gd name="T5" fmla="*/ 28 h 518"/>
                <a:gd name="T6" fmla="*/ 479 w 540"/>
                <a:gd name="T7" fmla="*/ 19 h 518"/>
                <a:gd name="T8" fmla="*/ 464 w 540"/>
                <a:gd name="T9" fmla="*/ 6 h 518"/>
                <a:gd name="T10" fmla="*/ 450 w 540"/>
                <a:gd name="T11" fmla="*/ 0 h 518"/>
                <a:gd name="T12" fmla="*/ 437 w 540"/>
                <a:gd name="T13" fmla="*/ 0 h 518"/>
                <a:gd name="T14" fmla="*/ 425 w 540"/>
                <a:gd name="T15" fmla="*/ 9 h 518"/>
                <a:gd name="T16" fmla="*/ 415 w 540"/>
                <a:gd name="T17" fmla="*/ 28 h 518"/>
                <a:gd name="T18" fmla="*/ 410 w 540"/>
                <a:gd name="T19" fmla="*/ 63 h 518"/>
                <a:gd name="T20" fmla="*/ 281 w 540"/>
                <a:gd name="T21" fmla="*/ 88 h 518"/>
                <a:gd name="T22" fmla="*/ 275 w 540"/>
                <a:gd name="T23" fmla="*/ 88 h 518"/>
                <a:gd name="T24" fmla="*/ 260 w 540"/>
                <a:gd name="T25" fmla="*/ 94 h 518"/>
                <a:gd name="T26" fmla="*/ 235 w 540"/>
                <a:gd name="T27" fmla="*/ 112 h 518"/>
                <a:gd name="T28" fmla="*/ 201 w 540"/>
                <a:gd name="T29" fmla="*/ 150 h 518"/>
                <a:gd name="T30" fmla="*/ 118 w 540"/>
                <a:gd name="T31" fmla="*/ 257 h 518"/>
                <a:gd name="T32" fmla="*/ 70 w 540"/>
                <a:gd name="T33" fmla="*/ 323 h 518"/>
                <a:gd name="T34" fmla="*/ 31 w 540"/>
                <a:gd name="T35" fmla="*/ 373 h 518"/>
                <a:gd name="T36" fmla="*/ 22 w 540"/>
                <a:gd name="T37" fmla="*/ 382 h 518"/>
                <a:gd name="T38" fmla="*/ 9 w 540"/>
                <a:gd name="T39" fmla="*/ 397 h 518"/>
                <a:gd name="T40" fmla="*/ 1 w 540"/>
                <a:gd name="T41" fmla="*/ 416 h 518"/>
                <a:gd name="T42" fmla="*/ 1 w 540"/>
                <a:gd name="T43" fmla="*/ 431 h 518"/>
                <a:gd name="T44" fmla="*/ 4 w 540"/>
                <a:gd name="T45" fmla="*/ 436 h 518"/>
                <a:gd name="T46" fmla="*/ 18 w 540"/>
                <a:gd name="T47" fmla="*/ 447 h 518"/>
                <a:gd name="T48" fmla="*/ 36 w 540"/>
                <a:gd name="T49" fmla="*/ 455 h 518"/>
                <a:gd name="T50" fmla="*/ 66 w 540"/>
                <a:gd name="T51" fmla="*/ 462 h 518"/>
                <a:gd name="T52" fmla="*/ 76 w 540"/>
                <a:gd name="T53" fmla="*/ 468 h 518"/>
                <a:gd name="T54" fmla="*/ 91 w 540"/>
                <a:gd name="T55" fmla="*/ 480 h 518"/>
                <a:gd name="T56" fmla="*/ 99 w 540"/>
                <a:gd name="T57" fmla="*/ 494 h 518"/>
                <a:gd name="T58" fmla="*/ 106 w 540"/>
                <a:gd name="T59" fmla="*/ 507 h 518"/>
                <a:gd name="T60" fmla="*/ 109 w 540"/>
                <a:gd name="T61" fmla="*/ 509 h 518"/>
                <a:gd name="T62" fmla="*/ 210 w 540"/>
                <a:gd name="T63" fmla="*/ 518 h 518"/>
                <a:gd name="T64" fmla="*/ 227 w 540"/>
                <a:gd name="T65" fmla="*/ 516 h 518"/>
                <a:gd name="T66" fmla="*/ 289 w 540"/>
                <a:gd name="T67" fmla="*/ 507 h 518"/>
                <a:gd name="T68" fmla="*/ 323 w 540"/>
                <a:gd name="T69" fmla="*/ 497 h 518"/>
                <a:gd name="T70" fmla="*/ 331 w 540"/>
                <a:gd name="T71" fmla="*/ 492 h 518"/>
                <a:gd name="T72" fmla="*/ 386 w 540"/>
                <a:gd name="T73" fmla="*/ 407 h 518"/>
                <a:gd name="T74" fmla="*/ 449 w 540"/>
                <a:gd name="T75" fmla="*/ 311 h 518"/>
                <a:gd name="T76" fmla="*/ 492 w 540"/>
                <a:gd name="T77" fmla="*/ 251 h 518"/>
                <a:gd name="T78" fmla="*/ 531 w 540"/>
                <a:gd name="T79" fmla="*/ 201 h 518"/>
                <a:gd name="T80" fmla="*/ 537 w 540"/>
                <a:gd name="T81" fmla="*/ 192 h 518"/>
                <a:gd name="T82" fmla="*/ 540 w 540"/>
                <a:gd name="T83" fmla="*/ 168 h 518"/>
                <a:gd name="T84" fmla="*/ 534 w 540"/>
                <a:gd name="T85" fmla="*/ 147 h 518"/>
                <a:gd name="T86" fmla="*/ 527 w 540"/>
                <a:gd name="T87" fmla="*/ 133 h 518"/>
                <a:gd name="T88" fmla="*/ 515 w 540"/>
                <a:gd name="T89" fmla="*/ 121 h 518"/>
                <a:gd name="T90" fmla="*/ 498 w 540"/>
                <a:gd name="T91" fmla="*/ 111 h 518"/>
                <a:gd name="T92" fmla="*/ 488 w 540"/>
                <a:gd name="T93" fmla="*/ 108 h 518"/>
                <a:gd name="T94" fmla="*/ 431 w 540"/>
                <a:gd name="T95" fmla="*/ 84 h 518"/>
                <a:gd name="T96" fmla="*/ 437 w 540"/>
                <a:gd name="T97" fmla="*/ 61 h 518"/>
                <a:gd name="T98" fmla="*/ 443 w 540"/>
                <a:gd name="T99" fmla="*/ 52 h 518"/>
                <a:gd name="T100" fmla="*/ 449 w 540"/>
                <a:gd name="T101" fmla="*/ 52 h 518"/>
                <a:gd name="T102" fmla="*/ 453 w 540"/>
                <a:gd name="T103" fmla="*/ 60 h 518"/>
                <a:gd name="T104" fmla="*/ 461 w 540"/>
                <a:gd name="T105" fmla="*/ 81 h 518"/>
                <a:gd name="T106" fmla="*/ 431 w 540"/>
                <a:gd name="T107" fmla="*/ 8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0" h="518">
                  <a:moveTo>
                    <a:pt x="488" y="108"/>
                  </a:moveTo>
                  <a:lnTo>
                    <a:pt x="488" y="108"/>
                  </a:lnTo>
                  <a:lnTo>
                    <a:pt x="489" y="76"/>
                  </a:lnTo>
                  <a:lnTo>
                    <a:pt x="488" y="49"/>
                  </a:lnTo>
                  <a:lnTo>
                    <a:pt x="486" y="37"/>
                  </a:lnTo>
                  <a:lnTo>
                    <a:pt x="485" y="28"/>
                  </a:lnTo>
                  <a:lnTo>
                    <a:pt x="485" y="28"/>
                  </a:lnTo>
                  <a:lnTo>
                    <a:pt x="479" y="19"/>
                  </a:lnTo>
                  <a:lnTo>
                    <a:pt x="470" y="10"/>
                  </a:lnTo>
                  <a:lnTo>
                    <a:pt x="464" y="6"/>
                  </a:lnTo>
                  <a:lnTo>
                    <a:pt x="458" y="3"/>
                  </a:lnTo>
                  <a:lnTo>
                    <a:pt x="450" y="0"/>
                  </a:lnTo>
                  <a:lnTo>
                    <a:pt x="443" y="0"/>
                  </a:lnTo>
                  <a:lnTo>
                    <a:pt x="437" y="0"/>
                  </a:lnTo>
                  <a:lnTo>
                    <a:pt x="431" y="3"/>
                  </a:lnTo>
                  <a:lnTo>
                    <a:pt x="425" y="9"/>
                  </a:lnTo>
                  <a:lnTo>
                    <a:pt x="419" y="18"/>
                  </a:lnTo>
                  <a:lnTo>
                    <a:pt x="415" y="28"/>
                  </a:lnTo>
                  <a:lnTo>
                    <a:pt x="412" y="43"/>
                  </a:lnTo>
                  <a:lnTo>
                    <a:pt x="410" y="63"/>
                  </a:lnTo>
                  <a:lnTo>
                    <a:pt x="409" y="85"/>
                  </a:lnTo>
                  <a:lnTo>
                    <a:pt x="281" y="88"/>
                  </a:lnTo>
                  <a:lnTo>
                    <a:pt x="281" y="88"/>
                  </a:lnTo>
                  <a:lnTo>
                    <a:pt x="275" y="88"/>
                  </a:lnTo>
                  <a:lnTo>
                    <a:pt x="269" y="91"/>
                  </a:lnTo>
                  <a:lnTo>
                    <a:pt x="260" y="94"/>
                  </a:lnTo>
                  <a:lnTo>
                    <a:pt x="248" y="102"/>
                  </a:lnTo>
                  <a:lnTo>
                    <a:pt x="235" y="112"/>
                  </a:lnTo>
                  <a:lnTo>
                    <a:pt x="218" y="127"/>
                  </a:lnTo>
                  <a:lnTo>
                    <a:pt x="201" y="150"/>
                  </a:lnTo>
                  <a:lnTo>
                    <a:pt x="201" y="150"/>
                  </a:lnTo>
                  <a:lnTo>
                    <a:pt x="118" y="257"/>
                  </a:lnTo>
                  <a:lnTo>
                    <a:pt x="118" y="257"/>
                  </a:lnTo>
                  <a:lnTo>
                    <a:pt x="70" y="323"/>
                  </a:lnTo>
                  <a:lnTo>
                    <a:pt x="45" y="356"/>
                  </a:lnTo>
                  <a:lnTo>
                    <a:pt x="31" y="373"/>
                  </a:lnTo>
                  <a:lnTo>
                    <a:pt x="31" y="373"/>
                  </a:lnTo>
                  <a:lnTo>
                    <a:pt x="22" y="382"/>
                  </a:lnTo>
                  <a:lnTo>
                    <a:pt x="16" y="389"/>
                  </a:lnTo>
                  <a:lnTo>
                    <a:pt x="9" y="397"/>
                  </a:lnTo>
                  <a:lnTo>
                    <a:pt x="4" y="406"/>
                  </a:lnTo>
                  <a:lnTo>
                    <a:pt x="1" y="416"/>
                  </a:lnTo>
                  <a:lnTo>
                    <a:pt x="0" y="425"/>
                  </a:lnTo>
                  <a:lnTo>
                    <a:pt x="1" y="431"/>
                  </a:lnTo>
                  <a:lnTo>
                    <a:pt x="4" y="436"/>
                  </a:lnTo>
                  <a:lnTo>
                    <a:pt x="4" y="436"/>
                  </a:lnTo>
                  <a:lnTo>
                    <a:pt x="10" y="443"/>
                  </a:lnTo>
                  <a:lnTo>
                    <a:pt x="18" y="447"/>
                  </a:lnTo>
                  <a:lnTo>
                    <a:pt x="27" y="452"/>
                  </a:lnTo>
                  <a:lnTo>
                    <a:pt x="36" y="455"/>
                  </a:lnTo>
                  <a:lnTo>
                    <a:pt x="57" y="459"/>
                  </a:lnTo>
                  <a:lnTo>
                    <a:pt x="66" y="462"/>
                  </a:lnTo>
                  <a:lnTo>
                    <a:pt x="76" y="468"/>
                  </a:lnTo>
                  <a:lnTo>
                    <a:pt x="76" y="468"/>
                  </a:lnTo>
                  <a:lnTo>
                    <a:pt x="85" y="474"/>
                  </a:lnTo>
                  <a:lnTo>
                    <a:pt x="91" y="480"/>
                  </a:lnTo>
                  <a:lnTo>
                    <a:pt x="96" y="488"/>
                  </a:lnTo>
                  <a:lnTo>
                    <a:pt x="99" y="494"/>
                  </a:lnTo>
                  <a:lnTo>
                    <a:pt x="103" y="504"/>
                  </a:lnTo>
                  <a:lnTo>
                    <a:pt x="106" y="507"/>
                  </a:lnTo>
                  <a:lnTo>
                    <a:pt x="109" y="509"/>
                  </a:lnTo>
                  <a:lnTo>
                    <a:pt x="109" y="509"/>
                  </a:lnTo>
                  <a:lnTo>
                    <a:pt x="163" y="513"/>
                  </a:lnTo>
                  <a:lnTo>
                    <a:pt x="210" y="518"/>
                  </a:lnTo>
                  <a:lnTo>
                    <a:pt x="210" y="518"/>
                  </a:lnTo>
                  <a:lnTo>
                    <a:pt x="227" y="516"/>
                  </a:lnTo>
                  <a:lnTo>
                    <a:pt x="266" y="510"/>
                  </a:lnTo>
                  <a:lnTo>
                    <a:pt x="289" y="507"/>
                  </a:lnTo>
                  <a:lnTo>
                    <a:pt x="308" y="503"/>
                  </a:lnTo>
                  <a:lnTo>
                    <a:pt x="323" y="497"/>
                  </a:lnTo>
                  <a:lnTo>
                    <a:pt x="328" y="495"/>
                  </a:lnTo>
                  <a:lnTo>
                    <a:pt x="331" y="492"/>
                  </a:lnTo>
                  <a:lnTo>
                    <a:pt x="331" y="492"/>
                  </a:lnTo>
                  <a:lnTo>
                    <a:pt x="386" y="407"/>
                  </a:lnTo>
                  <a:lnTo>
                    <a:pt x="422" y="350"/>
                  </a:lnTo>
                  <a:lnTo>
                    <a:pt x="449" y="311"/>
                  </a:lnTo>
                  <a:lnTo>
                    <a:pt x="449" y="311"/>
                  </a:lnTo>
                  <a:lnTo>
                    <a:pt x="492" y="251"/>
                  </a:lnTo>
                  <a:lnTo>
                    <a:pt x="515" y="221"/>
                  </a:lnTo>
                  <a:lnTo>
                    <a:pt x="531" y="201"/>
                  </a:lnTo>
                  <a:lnTo>
                    <a:pt x="531" y="201"/>
                  </a:lnTo>
                  <a:lnTo>
                    <a:pt x="537" y="192"/>
                  </a:lnTo>
                  <a:lnTo>
                    <a:pt x="540" y="181"/>
                  </a:lnTo>
                  <a:lnTo>
                    <a:pt x="540" y="168"/>
                  </a:lnTo>
                  <a:lnTo>
                    <a:pt x="537" y="154"/>
                  </a:lnTo>
                  <a:lnTo>
                    <a:pt x="534" y="147"/>
                  </a:lnTo>
                  <a:lnTo>
                    <a:pt x="531" y="139"/>
                  </a:lnTo>
                  <a:lnTo>
                    <a:pt x="527" y="133"/>
                  </a:lnTo>
                  <a:lnTo>
                    <a:pt x="521" y="127"/>
                  </a:lnTo>
                  <a:lnTo>
                    <a:pt x="515" y="121"/>
                  </a:lnTo>
                  <a:lnTo>
                    <a:pt x="507" y="115"/>
                  </a:lnTo>
                  <a:lnTo>
                    <a:pt x="498" y="111"/>
                  </a:lnTo>
                  <a:lnTo>
                    <a:pt x="488" y="108"/>
                  </a:lnTo>
                  <a:lnTo>
                    <a:pt x="488" y="108"/>
                  </a:lnTo>
                  <a:close/>
                  <a:moveTo>
                    <a:pt x="431" y="84"/>
                  </a:moveTo>
                  <a:lnTo>
                    <a:pt x="431" y="84"/>
                  </a:lnTo>
                  <a:lnTo>
                    <a:pt x="434" y="70"/>
                  </a:lnTo>
                  <a:lnTo>
                    <a:pt x="437" y="61"/>
                  </a:lnTo>
                  <a:lnTo>
                    <a:pt x="440" y="55"/>
                  </a:lnTo>
                  <a:lnTo>
                    <a:pt x="443" y="52"/>
                  </a:lnTo>
                  <a:lnTo>
                    <a:pt x="446" y="51"/>
                  </a:lnTo>
                  <a:lnTo>
                    <a:pt x="449" y="52"/>
                  </a:lnTo>
                  <a:lnTo>
                    <a:pt x="450" y="55"/>
                  </a:lnTo>
                  <a:lnTo>
                    <a:pt x="453" y="60"/>
                  </a:lnTo>
                  <a:lnTo>
                    <a:pt x="458" y="70"/>
                  </a:lnTo>
                  <a:lnTo>
                    <a:pt x="461" y="81"/>
                  </a:lnTo>
                  <a:lnTo>
                    <a:pt x="464" y="94"/>
                  </a:lnTo>
                  <a:lnTo>
                    <a:pt x="431" y="84"/>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74">
              <a:extLst>
                <a:ext uri="{FF2B5EF4-FFF2-40B4-BE49-F238E27FC236}">
                  <a16:creationId xmlns:a16="http://schemas.microsoft.com/office/drawing/2014/main" id="{4E840541-B74A-DB29-E632-A86D22643D64}"/>
                </a:ext>
              </a:extLst>
            </p:cNvPr>
            <p:cNvSpPr>
              <a:spLocks/>
            </p:cNvSpPr>
            <p:nvPr/>
          </p:nvSpPr>
          <p:spPr bwMode="auto">
            <a:xfrm>
              <a:off x="415" y="3296"/>
              <a:ext cx="60" cy="75"/>
            </a:xfrm>
            <a:custGeom>
              <a:avLst/>
              <a:gdLst>
                <a:gd name="T0" fmla="*/ 44 w 119"/>
                <a:gd name="T1" fmla="*/ 4 h 151"/>
                <a:gd name="T2" fmla="*/ 44 w 119"/>
                <a:gd name="T3" fmla="*/ 4 h 151"/>
                <a:gd name="T4" fmla="*/ 36 w 119"/>
                <a:gd name="T5" fmla="*/ 16 h 151"/>
                <a:gd name="T6" fmla="*/ 30 w 119"/>
                <a:gd name="T7" fmla="*/ 28 h 151"/>
                <a:gd name="T8" fmla="*/ 27 w 119"/>
                <a:gd name="T9" fmla="*/ 33 h 151"/>
                <a:gd name="T10" fmla="*/ 27 w 119"/>
                <a:gd name="T11" fmla="*/ 37 h 151"/>
                <a:gd name="T12" fmla="*/ 27 w 119"/>
                <a:gd name="T13" fmla="*/ 37 h 151"/>
                <a:gd name="T14" fmla="*/ 25 w 119"/>
                <a:gd name="T15" fmla="*/ 43 h 151"/>
                <a:gd name="T16" fmla="*/ 22 w 119"/>
                <a:gd name="T17" fmla="*/ 47 h 151"/>
                <a:gd name="T18" fmla="*/ 13 w 119"/>
                <a:gd name="T19" fmla="*/ 59 h 151"/>
                <a:gd name="T20" fmla="*/ 4 w 119"/>
                <a:gd name="T21" fmla="*/ 70 h 151"/>
                <a:gd name="T22" fmla="*/ 1 w 119"/>
                <a:gd name="T23" fmla="*/ 76 h 151"/>
                <a:gd name="T24" fmla="*/ 0 w 119"/>
                <a:gd name="T25" fmla="*/ 80 h 151"/>
                <a:gd name="T26" fmla="*/ 0 w 119"/>
                <a:gd name="T27" fmla="*/ 80 h 151"/>
                <a:gd name="T28" fmla="*/ 1 w 119"/>
                <a:gd name="T29" fmla="*/ 86 h 151"/>
                <a:gd name="T30" fmla="*/ 4 w 119"/>
                <a:gd name="T31" fmla="*/ 92 h 151"/>
                <a:gd name="T32" fmla="*/ 12 w 119"/>
                <a:gd name="T33" fmla="*/ 107 h 151"/>
                <a:gd name="T34" fmla="*/ 22 w 119"/>
                <a:gd name="T35" fmla="*/ 125 h 151"/>
                <a:gd name="T36" fmla="*/ 22 w 119"/>
                <a:gd name="T37" fmla="*/ 125 h 151"/>
                <a:gd name="T38" fmla="*/ 24 w 119"/>
                <a:gd name="T39" fmla="*/ 119 h 151"/>
                <a:gd name="T40" fmla="*/ 28 w 119"/>
                <a:gd name="T41" fmla="*/ 106 h 151"/>
                <a:gd name="T42" fmla="*/ 31 w 119"/>
                <a:gd name="T43" fmla="*/ 98 h 151"/>
                <a:gd name="T44" fmla="*/ 36 w 119"/>
                <a:gd name="T45" fmla="*/ 92 h 151"/>
                <a:gd name="T46" fmla="*/ 39 w 119"/>
                <a:gd name="T47" fmla="*/ 88 h 151"/>
                <a:gd name="T48" fmla="*/ 41 w 119"/>
                <a:gd name="T49" fmla="*/ 88 h 151"/>
                <a:gd name="T50" fmla="*/ 43 w 119"/>
                <a:gd name="T51" fmla="*/ 88 h 151"/>
                <a:gd name="T52" fmla="*/ 43 w 119"/>
                <a:gd name="T53" fmla="*/ 88 h 151"/>
                <a:gd name="T54" fmla="*/ 47 w 119"/>
                <a:gd name="T55" fmla="*/ 89 h 151"/>
                <a:gd name="T56" fmla="*/ 49 w 119"/>
                <a:gd name="T57" fmla="*/ 95 h 151"/>
                <a:gd name="T58" fmla="*/ 50 w 119"/>
                <a:gd name="T59" fmla="*/ 101 h 151"/>
                <a:gd name="T60" fmla="*/ 49 w 119"/>
                <a:gd name="T61" fmla="*/ 109 h 151"/>
                <a:gd name="T62" fmla="*/ 47 w 119"/>
                <a:gd name="T63" fmla="*/ 134 h 151"/>
                <a:gd name="T64" fmla="*/ 47 w 119"/>
                <a:gd name="T65" fmla="*/ 134 h 151"/>
                <a:gd name="T66" fmla="*/ 47 w 119"/>
                <a:gd name="T67" fmla="*/ 137 h 151"/>
                <a:gd name="T68" fmla="*/ 49 w 119"/>
                <a:gd name="T69" fmla="*/ 140 h 151"/>
                <a:gd name="T70" fmla="*/ 55 w 119"/>
                <a:gd name="T71" fmla="*/ 146 h 151"/>
                <a:gd name="T72" fmla="*/ 62 w 119"/>
                <a:gd name="T73" fmla="*/ 151 h 151"/>
                <a:gd name="T74" fmla="*/ 65 w 119"/>
                <a:gd name="T75" fmla="*/ 151 h 151"/>
                <a:gd name="T76" fmla="*/ 70 w 119"/>
                <a:gd name="T77" fmla="*/ 151 h 151"/>
                <a:gd name="T78" fmla="*/ 70 w 119"/>
                <a:gd name="T79" fmla="*/ 151 h 151"/>
                <a:gd name="T80" fmla="*/ 77 w 119"/>
                <a:gd name="T81" fmla="*/ 151 h 151"/>
                <a:gd name="T82" fmla="*/ 88 w 119"/>
                <a:gd name="T83" fmla="*/ 148 h 151"/>
                <a:gd name="T84" fmla="*/ 92 w 119"/>
                <a:gd name="T85" fmla="*/ 146 h 151"/>
                <a:gd name="T86" fmla="*/ 95 w 119"/>
                <a:gd name="T87" fmla="*/ 143 h 151"/>
                <a:gd name="T88" fmla="*/ 98 w 119"/>
                <a:gd name="T89" fmla="*/ 140 h 151"/>
                <a:gd name="T90" fmla="*/ 100 w 119"/>
                <a:gd name="T91" fmla="*/ 134 h 151"/>
                <a:gd name="T92" fmla="*/ 100 w 119"/>
                <a:gd name="T93" fmla="*/ 134 h 151"/>
                <a:gd name="T94" fmla="*/ 104 w 119"/>
                <a:gd name="T95" fmla="*/ 118 h 151"/>
                <a:gd name="T96" fmla="*/ 110 w 119"/>
                <a:gd name="T97" fmla="*/ 97 h 151"/>
                <a:gd name="T98" fmla="*/ 119 w 119"/>
                <a:gd name="T99" fmla="*/ 74 h 151"/>
                <a:gd name="T100" fmla="*/ 119 w 119"/>
                <a:gd name="T101" fmla="*/ 0 h 151"/>
                <a:gd name="T102" fmla="*/ 44 w 119"/>
                <a:gd name="T103" fmla="*/ 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 h="151">
                  <a:moveTo>
                    <a:pt x="44" y="4"/>
                  </a:moveTo>
                  <a:lnTo>
                    <a:pt x="44" y="4"/>
                  </a:lnTo>
                  <a:lnTo>
                    <a:pt x="36" y="16"/>
                  </a:lnTo>
                  <a:lnTo>
                    <a:pt x="30" y="28"/>
                  </a:lnTo>
                  <a:lnTo>
                    <a:pt x="27" y="33"/>
                  </a:lnTo>
                  <a:lnTo>
                    <a:pt x="27" y="37"/>
                  </a:lnTo>
                  <a:lnTo>
                    <a:pt x="27" y="37"/>
                  </a:lnTo>
                  <a:lnTo>
                    <a:pt x="25" y="43"/>
                  </a:lnTo>
                  <a:lnTo>
                    <a:pt x="22" y="47"/>
                  </a:lnTo>
                  <a:lnTo>
                    <a:pt x="13" y="59"/>
                  </a:lnTo>
                  <a:lnTo>
                    <a:pt x="4" y="70"/>
                  </a:lnTo>
                  <a:lnTo>
                    <a:pt x="1" y="76"/>
                  </a:lnTo>
                  <a:lnTo>
                    <a:pt x="0" y="80"/>
                  </a:lnTo>
                  <a:lnTo>
                    <a:pt x="0" y="80"/>
                  </a:lnTo>
                  <a:lnTo>
                    <a:pt x="1" y="86"/>
                  </a:lnTo>
                  <a:lnTo>
                    <a:pt x="4" y="92"/>
                  </a:lnTo>
                  <a:lnTo>
                    <a:pt x="12" y="107"/>
                  </a:lnTo>
                  <a:lnTo>
                    <a:pt x="22" y="125"/>
                  </a:lnTo>
                  <a:lnTo>
                    <a:pt x="22" y="125"/>
                  </a:lnTo>
                  <a:lnTo>
                    <a:pt x="24" y="119"/>
                  </a:lnTo>
                  <a:lnTo>
                    <a:pt x="28" y="106"/>
                  </a:lnTo>
                  <a:lnTo>
                    <a:pt x="31" y="98"/>
                  </a:lnTo>
                  <a:lnTo>
                    <a:pt x="36" y="92"/>
                  </a:lnTo>
                  <a:lnTo>
                    <a:pt x="39" y="88"/>
                  </a:lnTo>
                  <a:lnTo>
                    <a:pt x="41" y="88"/>
                  </a:lnTo>
                  <a:lnTo>
                    <a:pt x="43" y="88"/>
                  </a:lnTo>
                  <a:lnTo>
                    <a:pt x="43" y="88"/>
                  </a:lnTo>
                  <a:lnTo>
                    <a:pt x="47" y="89"/>
                  </a:lnTo>
                  <a:lnTo>
                    <a:pt x="49" y="95"/>
                  </a:lnTo>
                  <a:lnTo>
                    <a:pt x="50" y="101"/>
                  </a:lnTo>
                  <a:lnTo>
                    <a:pt x="49" y="109"/>
                  </a:lnTo>
                  <a:lnTo>
                    <a:pt x="47" y="134"/>
                  </a:lnTo>
                  <a:lnTo>
                    <a:pt x="47" y="134"/>
                  </a:lnTo>
                  <a:lnTo>
                    <a:pt x="47" y="137"/>
                  </a:lnTo>
                  <a:lnTo>
                    <a:pt x="49" y="140"/>
                  </a:lnTo>
                  <a:lnTo>
                    <a:pt x="55" y="146"/>
                  </a:lnTo>
                  <a:lnTo>
                    <a:pt x="62" y="151"/>
                  </a:lnTo>
                  <a:lnTo>
                    <a:pt x="65" y="151"/>
                  </a:lnTo>
                  <a:lnTo>
                    <a:pt x="70" y="151"/>
                  </a:lnTo>
                  <a:lnTo>
                    <a:pt x="70" y="151"/>
                  </a:lnTo>
                  <a:lnTo>
                    <a:pt x="77" y="151"/>
                  </a:lnTo>
                  <a:lnTo>
                    <a:pt x="88" y="148"/>
                  </a:lnTo>
                  <a:lnTo>
                    <a:pt x="92" y="146"/>
                  </a:lnTo>
                  <a:lnTo>
                    <a:pt x="95" y="143"/>
                  </a:lnTo>
                  <a:lnTo>
                    <a:pt x="98" y="140"/>
                  </a:lnTo>
                  <a:lnTo>
                    <a:pt x="100" y="134"/>
                  </a:lnTo>
                  <a:lnTo>
                    <a:pt x="100" y="134"/>
                  </a:lnTo>
                  <a:lnTo>
                    <a:pt x="104" y="118"/>
                  </a:lnTo>
                  <a:lnTo>
                    <a:pt x="110" y="97"/>
                  </a:lnTo>
                  <a:lnTo>
                    <a:pt x="119" y="74"/>
                  </a:lnTo>
                  <a:lnTo>
                    <a:pt x="119" y="0"/>
                  </a:lnTo>
                  <a:lnTo>
                    <a:pt x="44" y="4"/>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75">
              <a:extLst>
                <a:ext uri="{FF2B5EF4-FFF2-40B4-BE49-F238E27FC236}">
                  <a16:creationId xmlns:a16="http://schemas.microsoft.com/office/drawing/2014/main" id="{2A38562F-C883-B5E6-1A06-B44F7EC4FA58}"/>
                </a:ext>
              </a:extLst>
            </p:cNvPr>
            <p:cNvSpPr>
              <a:spLocks/>
            </p:cNvSpPr>
            <p:nvPr/>
          </p:nvSpPr>
          <p:spPr bwMode="auto">
            <a:xfrm>
              <a:off x="1245" y="3249"/>
              <a:ext cx="105" cy="111"/>
            </a:xfrm>
            <a:custGeom>
              <a:avLst/>
              <a:gdLst>
                <a:gd name="T0" fmla="*/ 0 w 209"/>
                <a:gd name="T1" fmla="*/ 94 h 221"/>
                <a:gd name="T2" fmla="*/ 16 w 209"/>
                <a:gd name="T3" fmla="*/ 127 h 221"/>
                <a:gd name="T4" fmla="*/ 19 w 209"/>
                <a:gd name="T5" fmla="*/ 140 h 221"/>
                <a:gd name="T6" fmla="*/ 19 w 209"/>
                <a:gd name="T7" fmla="*/ 152 h 221"/>
                <a:gd name="T8" fmla="*/ 24 w 209"/>
                <a:gd name="T9" fmla="*/ 163 h 221"/>
                <a:gd name="T10" fmla="*/ 30 w 209"/>
                <a:gd name="T11" fmla="*/ 164 h 221"/>
                <a:gd name="T12" fmla="*/ 33 w 209"/>
                <a:gd name="T13" fmla="*/ 164 h 221"/>
                <a:gd name="T14" fmla="*/ 42 w 209"/>
                <a:gd name="T15" fmla="*/ 157 h 221"/>
                <a:gd name="T16" fmla="*/ 46 w 209"/>
                <a:gd name="T17" fmla="*/ 142 h 221"/>
                <a:gd name="T18" fmla="*/ 52 w 209"/>
                <a:gd name="T19" fmla="*/ 111 h 221"/>
                <a:gd name="T20" fmla="*/ 54 w 209"/>
                <a:gd name="T21" fmla="*/ 106 h 221"/>
                <a:gd name="T22" fmla="*/ 60 w 209"/>
                <a:gd name="T23" fmla="*/ 97 h 221"/>
                <a:gd name="T24" fmla="*/ 66 w 209"/>
                <a:gd name="T25" fmla="*/ 94 h 221"/>
                <a:gd name="T26" fmla="*/ 70 w 209"/>
                <a:gd name="T27" fmla="*/ 126 h 221"/>
                <a:gd name="T28" fmla="*/ 70 w 209"/>
                <a:gd name="T29" fmla="*/ 158 h 221"/>
                <a:gd name="T30" fmla="*/ 69 w 209"/>
                <a:gd name="T31" fmla="*/ 164 h 221"/>
                <a:gd name="T32" fmla="*/ 58 w 209"/>
                <a:gd name="T33" fmla="*/ 188 h 221"/>
                <a:gd name="T34" fmla="*/ 57 w 209"/>
                <a:gd name="T35" fmla="*/ 196 h 221"/>
                <a:gd name="T36" fmla="*/ 61 w 209"/>
                <a:gd name="T37" fmla="*/ 211 h 221"/>
                <a:gd name="T38" fmla="*/ 67 w 209"/>
                <a:gd name="T39" fmla="*/ 218 h 221"/>
                <a:gd name="T40" fmla="*/ 78 w 209"/>
                <a:gd name="T41" fmla="*/ 221 h 221"/>
                <a:gd name="T42" fmla="*/ 84 w 209"/>
                <a:gd name="T43" fmla="*/ 218 h 221"/>
                <a:gd name="T44" fmla="*/ 101 w 209"/>
                <a:gd name="T45" fmla="*/ 205 h 221"/>
                <a:gd name="T46" fmla="*/ 122 w 209"/>
                <a:gd name="T47" fmla="*/ 197 h 221"/>
                <a:gd name="T48" fmla="*/ 134 w 209"/>
                <a:gd name="T49" fmla="*/ 197 h 221"/>
                <a:gd name="T50" fmla="*/ 152 w 209"/>
                <a:gd name="T51" fmla="*/ 199 h 221"/>
                <a:gd name="T52" fmla="*/ 163 w 209"/>
                <a:gd name="T53" fmla="*/ 196 h 221"/>
                <a:gd name="T54" fmla="*/ 176 w 209"/>
                <a:gd name="T55" fmla="*/ 188 h 221"/>
                <a:gd name="T56" fmla="*/ 191 w 209"/>
                <a:gd name="T57" fmla="*/ 176 h 221"/>
                <a:gd name="T58" fmla="*/ 205 w 209"/>
                <a:gd name="T59" fmla="*/ 155 h 221"/>
                <a:gd name="T60" fmla="*/ 209 w 209"/>
                <a:gd name="T61" fmla="*/ 124 h 221"/>
                <a:gd name="T62" fmla="*/ 208 w 209"/>
                <a:gd name="T63" fmla="*/ 106 h 221"/>
                <a:gd name="T64" fmla="*/ 200 w 209"/>
                <a:gd name="T65" fmla="*/ 79 h 221"/>
                <a:gd name="T66" fmla="*/ 190 w 209"/>
                <a:gd name="T67" fmla="*/ 55 h 221"/>
                <a:gd name="T68" fmla="*/ 121 w 209"/>
                <a:gd name="T69" fmla="*/ 0 h 221"/>
                <a:gd name="T70" fmla="*/ 0 w 209"/>
                <a:gd name="T71"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9" h="221">
                  <a:moveTo>
                    <a:pt x="0" y="94"/>
                  </a:moveTo>
                  <a:lnTo>
                    <a:pt x="0" y="94"/>
                  </a:lnTo>
                  <a:lnTo>
                    <a:pt x="10" y="111"/>
                  </a:lnTo>
                  <a:lnTo>
                    <a:pt x="16" y="127"/>
                  </a:lnTo>
                  <a:lnTo>
                    <a:pt x="19" y="135"/>
                  </a:lnTo>
                  <a:lnTo>
                    <a:pt x="19" y="140"/>
                  </a:lnTo>
                  <a:lnTo>
                    <a:pt x="19" y="140"/>
                  </a:lnTo>
                  <a:lnTo>
                    <a:pt x="19" y="152"/>
                  </a:lnTo>
                  <a:lnTo>
                    <a:pt x="22" y="160"/>
                  </a:lnTo>
                  <a:lnTo>
                    <a:pt x="24" y="163"/>
                  </a:lnTo>
                  <a:lnTo>
                    <a:pt x="25" y="164"/>
                  </a:lnTo>
                  <a:lnTo>
                    <a:pt x="30" y="164"/>
                  </a:lnTo>
                  <a:lnTo>
                    <a:pt x="33" y="164"/>
                  </a:lnTo>
                  <a:lnTo>
                    <a:pt x="33" y="164"/>
                  </a:lnTo>
                  <a:lnTo>
                    <a:pt x="37" y="163"/>
                  </a:lnTo>
                  <a:lnTo>
                    <a:pt x="42" y="157"/>
                  </a:lnTo>
                  <a:lnTo>
                    <a:pt x="45" y="149"/>
                  </a:lnTo>
                  <a:lnTo>
                    <a:pt x="46" y="142"/>
                  </a:lnTo>
                  <a:lnTo>
                    <a:pt x="51" y="124"/>
                  </a:lnTo>
                  <a:lnTo>
                    <a:pt x="52" y="111"/>
                  </a:lnTo>
                  <a:lnTo>
                    <a:pt x="52" y="111"/>
                  </a:lnTo>
                  <a:lnTo>
                    <a:pt x="54" y="106"/>
                  </a:lnTo>
                  <a:lnTo>
                    <a:pt x="55" y="102"/>
                  </a:lnTo>
                  <a:lnTo>
                    <a:pt x="60" y="97"/>
                  </a:lnTo>
                  <a:lnTo>
                    <a:pt x="64" y="96"/>
                  </a:lnTo>
                  <a:lnTo>
                    <a:pt x="66" y="94"/>
                  </a:lnTo>
                  <a:lnTo>
                    <a:pt x="66" y="94"/>
                  </a:lnTo>
                  <a:lnTo>
                    <a:pt x="70" y="126"/>
                  </a:lnTo>
                  <a:lnTo>
                    <a:pt x="72" y="149"/>
                  </a:lnTo>
                  <a:lnTo>
                    <a:pt x="70" y="158"/>
                  </a:lnTo>
                  <a:lnTo>
                    <a:pt x="69" y="164"/>
                  </a:lnTo>
                  <a:lnTo>
                    <a:pt x="69" y="164"/>
                  </a:lnTo>
                  <a:lnTo>
                    <a:pt x="61" y="181"/>
                  </a:lnTo>
                  <a:lnTo>
                    <a:pt x="58" y="188"/>
                  </a:lnTo>
                  <a:lnTo>
                    <a:pt x="57" y="196"/>
                  </a:lnTo>
                  <a:lnTo>
                    <a:pt x="57" y="196"/>
                  </a:lnTo>
                  <a:lnTo>
                    <a:pt x="58" y="205"/>
                  </a:lnTo>
                  <a:lnTo>
                    <a:pt x="61" y="211"/>
                  </a:lnTo>
                  <a:lnTo>
                    <a:pt x="64" y="215"/>
                  </a:lnTo>
                  <a:lnTo>
                    <a:pt x="67" y="218"/>
                  </a:lnTo>
                  <a:lnTo>
                    <a:pt x="72" y="221"/>
                  </a:lnTo>
                  <a:lnTo>
                    <a:pt x="78" y="221"/>
                  </a:lnTo>
                  <a:lnTo>
                    <a:pt x="84" y="218"/>
                  </a:lnTo>
                  <a:lnTo>
                    <a:pt x="84" y="218"/>
                  </a:lnTo>
                  <a:lnTo>
                    <a:pt x="94" y="211"/>
                  </a:lnTo>
                  <a:lnTo>
                    <a:pt x="101" y="205"/>
                  </a:lnTo>
                  <a:lnTo>
                    <a:pt x="110" y="200"/>
                  </a:lnTo>
                  <a:lnTo>
                    <a:pt x="122" y="197"/>
                  </a:lnTo>
                  <a:lnTo>
                    <a:pt x="122" y="197"/>
                  </a:lnTo>
                  <a:lnTo>
                    <a:pt x="134" y="197"/>
                  </a:lnTo>
                  <a:lnTo>
                    <a:pt x="145" y="199"/>
                  </a:lnTo>
                  <a:lnTo>
                    <a:pt x="152" y="199"/>
                  </a:lnTo>
                  <a:lnTo>
                    <a:pt x="157" y="197"/>
                  </a:lnTo>
                  <a:lnTo>
                    <a:pt x="163" y="196"/>
                  </a:lnTo>
                  <a:lnTo>
                    <a:pt x="163" y="196"/>
                  </a:lnTo>
                  <a:lnTo>
                    <a:pt x="176" y="188"/>
                  </a:lnTo>
                  <a:lnTo>
                    <a:pt x="184" y="184"/>
                  </a:lnTo>
                  <a:lnTo>
                    <a:pt x="191" y="176"/>
                  </a:lnTo>
                  <a:lnTo>
                    <a:pt x="199" y="166"/>
                  </a:lnTo>
                  <a:lnTo>
                    <a:pt x="205" y="155"/>
                  </a:lnTo>
                  <a:lnTo>
                    <a:pt x="208" y="140"/>
                  </a:lnTo>
                  <a:lnTo>
                    <a:pt x="209" y="124"/>
                  </a:lnTo>
                  <a:lnTo>
                    <a:pt x="209" y="124"/>
                  </a:lnTo>
                  <a:lnTo>
                    <a:pt x="208" y="106"/>
                  </a:lnTo>
                  <a:lnTo>
                    <a:pt x="205" y="91"/>
                  </a:lnTo>
                  <a:lnTo>
                    <a:pt x="200" y="79"/>
                  </a:lnTo>
                  <a:lnTo>
                    <a:pt x="197" y="69"/>
                  </a:lnTo>
                  <a:lnTo>
                    <a:pt x="190" y="55"/>
                  </a:lnTo>
                  <a:lnTo>
                    <a:pt x="187" y="51"/>
                  </a:lnTo>
                  <a:lnTo>
                    <a:pt x="121" y="0"/>
                  </a:lnTo>
                  <a:lnTo>
                    <a:pt x="37" y="16"/>
                  </a:lnTo>
                  <a:lnTo>
                    <a:pt x="0" y="94"/>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76">
              <a:extLst>
                <a:ext uri="{FF2B5EF4-FFF2-40B4-BE49-F238E27FC236}">
                  <a16:creationId xmlns:a16="http://schemas.microsoft.com/office/drawing/2014/main" id="{6F5FA0BF-BC1E-ADBC-AE70-0FD6AC8D6385}"/>
                </a:ext>
              </a:extLst>
            </p:cNvPr>
            <p:cNvSpPr>
              <a:spLocks/>
            </p:cNvSpPr>
            <p:nvPr/>
          </p:nvSpPr>
          <p:spPr bwMode="auto">
            <a:xfrm>
              <a:off x="676" y="3019"/>
              <a:ext cx="214" cy="394"/>
            </a:xfrm>
            <a:custGeom>
              <a:avLst/>
              <a:gdLst>
                <a:gd name="T0" fmla="*/ 347 w 428"/>
                <a:gd name="T1" fmla="*/ 0 h 789"/>
                <a:gd name="T2" fmla="*/ 136 w 428"/>
                <a:gd name="T3" fmla="*/ 21 h 789"/>
                <a:gd name="T4" fmla="*/ 88 w 428"/>
                <a:gd name="T5" fmla="*/ 146 h 789"/>
                <a:gd name="T6" fmla="*/ 19 w 428"/>
                <a:gd name="T7" fmla="*/ 362 h 789"/>
                <a:gd name="T8" fmla="*/ 0 w 428"/>
                <a:gd name="T9" fmla="*/ 733 h 789"/>
                <a:gd name="T10" fmla="*/ 79 w 428"/>
                <a:gd name="T11" fmla="*/ 772 h 789"/>
                <a:gd name="T12" fmla="*/ 277 w 428"/>
                <a:gd name="T13" fmla="*/ 789 h 789"/>
                <a:gd name="T14" fmla="*/ 428 w 428"/>
                <a:gd name="T15" fmla="*/ 763 h 789"/>
                <a:gd name="T16" fmla="*/ 425 w 428"/>
                <a:gd name="T17" fmla="*/ 618 h 789"/>
                <a:gd name="T18" fmla="*/ 410 w 428"/>
                <a:gd name="T19" fmla="*/ 257 h 789"/>
                <a:gd name="T20" fmla="*/ 347 w 428"/>
                <a:gd name="T21"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789">
                  <a:moveTo>
                    <a:pt x="347" y="0"/>
                  </a:moveTo>
                  <a:lnTo>
                    <a:pt x="136" y="21"/>
                  </a:lnTo>
                  <a:lnTo>
                    <a:pt x="88" y="146"/>
                  </a:lnTo>
                  <a:lnTo>
                    <a:pt x="19" y="362"/>
                  </a:lnTo>
                  <a:lnTo>
                    <a:pt x="0" y="733"/>
                  </a:lnTo>
                  <a:lnTo>
                    <a:pt x="79" y="772"/>
                  </a:lnTo>
                  <a:lnTo>
                    <a:pt x="277" y="789"/>
                  </a:lnTo>
                  <a:lnTo>
                    <a:pt x="428" y="763"/>
                  </a:lnTo>
                  <a:lnTo>
                    <a:pt x="425" y="618"/>
                  </a:lnTo>
                  <a:lnTo>
                    <a:pt x="410" y="257"/>
                  </a:lnTo>
                  <a:lnTo>
                    <a:pt x="347"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77">
              <a:extLst>
                <a:ext uri="{FF2B5EF4-FFF2-40B4-BE49-F238E27FC236}">
                  <a16:creationId xmlns:a16="http://schemas.microsoft.com/office/drawing/2014/main" id="{F964A9E2-F27A-E969-A664-4EC794FE570D}"/>
                </a:ext>
              </a:extLst>
            </p:cNvPr>
            <p:cNvSpPr>
              <a:spLocks/>
            </p:cNvSpPr>
            <p:nvPr/>
          </p:nvSpPr>
          <p:spPr bwMode="auto">
            <a:xfrm>
              <a:off x="722" y="2837"/>
              <a:ext cx="142" cy="118"/>
            </a:xfrm>
            <a:custGeom>
              <a:avLst/>
              <a:gdLst>
                <a:gd name="T0" fmla="*/ 5 w 285"/>
                <a:gd name="T1" fmla="*/ 211 h 235"/>
                <a:gd name="T2" fmla="*/ 0 w 285"/>
                <a:gd name="T3" fmla="*/ 129 h 235"/>
                <a:gd name="T4" fmla="*/ 5 w 285"/>
                <a:gd name="T5" fmla="*/ 106 h 235"/>
                <a:gd name="T6" fmla="*/ 9 w 285"/>
                <a:gd name="T7" fmla="*/ 88 h 235"/>
                <a:gd name="T8" fmla="*/ 11 w 285"/>
                <a:gd name="T9" fmla="*/ 66 h 235"/>
                <a:gd name="T10" fmla="*/ 14 w 285"/>
                <a:gd name="T11" fmla="*/ 54 h 235"/>
                <a:gd name="T12" fmla="*/ 20 w 285"/>
                <a:gd name="T13" fmla="*/ 49 h 235"/>
                <a:gd name="T14" fmla="*/ 33 w 285"/>
                <a:gd name="T15" fmla="*/ 46 h 235"/>
                <a:gd name="T16" fmla="*/ 75 w 285"/>
                <a:gd name="T17" fmla="*/ 30 h 235"/>
                <a:gd name="T18" fmla="*/ 90 w 285"/>
                <a:gd name="T19" fmla="*/ 19 h 235"/>
                <a:gd name="T20" fmla="*/ 96 w 285"/>
                <a:gd name="T21" fmla="*/ 15 h 235"/>
                <a:gd name="T22" fmla="*/ 118 w 285"/>
                <a:gd name="T23" fmla="*/ 4 h 235"/>
                <a:gd name="T24" fmla="*/ 145 w 285"/>
                <a:gd name="T25" fmla="*/ 0 h 235"/>
                <a:gd name="T26" fmla="*/ 151 w 285"/>
                <a:gd name="T27" fmla="*/ 1 h 235"/>
                <a:gd name="T28" fmla="*/ 171 w 285"/>
                <a:gd name="T29" fmla="*/ 9 h 235"/>
                <a:gd name="T30" fmla="*/ 195 w 285"/>
                <a:gd name="T31" fmla="*/ 21 h 235"/>
                <a:gd name="T32" fmla="*/ 202 w 285"/>
                <a:gd name="T33" fmla="*/ 24 h 235"/>
                <a:gd name="T34" fmla="*/ 232 w 285"/>
                <a:gd name="T35" fmla="*/ 46 h 235"/>
                <a:gd name="T36" fmla="*/ 261 w 285"/>
                <a:gd name="T37" fmla="*/ 69 h 235"/>
                <a:gd name="T38" fmla="*/ 267 w 285"/>
                <a:gd name="T39" fmla="*/ 72 h 235"/>
                <a:gd name="T40" fmla="*/ 271 w 285"/>
                <a:gd name="T41" fmla="*/ 76 h 235"/>
                <a:gd name="T42" fmla="*/ 277 w 285"/>
                <a:gd name="T43" fmla="*/ 105 h 235"/>
                <a:gd name="T44" fmla="*/ 283 w 285"/>
                <a:gd name="T45" fmla="*/ 157 h 235"/>
                <a:gd name="T46" fmla="*/ 279 w 285"/>
                <a:gd name="T47" fmla="*/ 199 h 235"/>
                <a:gd name="T48" fmla="*/ 274 w 285"/>
                <a:gd name="T49" fmla="*/ 202 h 235"/>
                <a:gd name="T50" fmla="*/ 256 w 285"/>
                <a:gd name="T51" fmla="*/ 223 h 235"/>
                <a:gd name="T52" fmla="*/ 250 w 285"/>
                <a:gd name="T53" fmla="*/ 235 h 235"/>
                <a:gd name="T54" fmla="*/ 252 w 285"/>
                <a:gd name="T55" fmla="*/ 232 h 235"/>
                <a:gd name="T56" fmla="*/ 252 w 285"/>
                <a:gd name="T57" fmla="*/ 213 h 235"/>
                <a:gd name="T58" fmla="*/ 247 w 285"/>
                <a:gd name="T59" fmla="*/ 198 h 235"/>
                <a:gd name="T60" fmla="*/ 240 w 285"/>
                <a:gd name="T61" fmla="*/ 183 h 235"/>
                <a:gd name="T62" fmla="*/ 228 w 285"/>
                <a:gd name="T63" fmla="*/ 165 h 235"/>
                <a:gd name="T64" fmla="*/ 225 w 285"/>
                <a:gd name="T65" fmla="*/ 159 h 235"/>
                <a:gd name="T66" fmla="*/ 226 w 285"/>
                <a:gd name="T67" fmla="*/ 135 h 235"/>
                <a:gd name="T68" fmla="*/ 225 w 285"/>
                <a:gd name="T69" fmla="*/ 124 h 235"/>
                <a:gd name="T70" fmla="*/ 216 w 285"/>
                <a:gd name="T71" fmla="*/ 99 h 235"/>
                <a:gd name="T72" fmla="*/ 207 w 285"/>
                <a:gd name="T73" fmla="*/ 88 h 235"/>
                <a:gd name="T74" fmla="*/ 193 w 285"/>
                <a:gd name="T75" fmla="*/ 82 h 235"/>
                <a:gd name="T76" fmla="*/ 178 w 285"/>
                <a:gd name="T77" fmla="*/ 79 h 235"/>
                <a:gd name="T78" fmla="*/ 154 w 285"/>
                <a:gd name="T79" fmla="*/ 81 h 235"/>
                <a:gd name="T80" fmla="*/ 151 w 285"/>
                <a:gd name="T81" fmla="*/ 84 h 235"/>
                <a:gd name="T82" fmla="*/ 148 w 285"/>
                <a:gd name="T83" fmla="*/ 87 h 235"/>
                <a:gd name="T84" fmla="*/ 138 w 285"/>
                <a:gd name="T85" fmla="*/ 94 h 235"/>
                <a:gd name="T86" fmla="*/ 136 w 285"/>
                <a:gd name="T87" fmla="*/ 90 h 235"/>
                <a:gd name="T88" fmla="*/ 126 w 285"/>
                <a:gd name="T89" fmla="*/ 85 h 235"/>
                <a:gd name="T90" fmla="*/ 118 w 285"/>
                <a:gd name="T91" fmla="*/ 85 h 235"/>
                <a:gd name="T92" fmla="*/ 99 w 285"/>
                <a:gd name="T93" fmla="*/ 88 h 235"/>
                <a:gd name="T94" fmla="*/ 90 w 285"/>
                <a:gd name="T95" fmla="*/ 94 h 235"/>
                <a:gd name="T96" fmla="*/ 79 w 285"/>
                <a:gd name="T97" fmla="*/ 102 h 235"/>
                <a:gd name="T98" fmla="*/ 50 w 285"/>
                <a:gd name="T99" fmla="*/ 112 h 235"/>
                <a:gd name="T100" fmla="*/ 54 w 285"/>
                <a:gd name="T101" fmla="*/ 103 h 235"/>
                <a:gd name="T102" fmla="*/ 54 w 285"/>
                <a:gd name="T103" fmla="*/ 96 h 235"/>
                <a:gd name="T104" fmla="*/ 51 w 285"/>
                <a:gd name="T105" fmla="*/ 96 h 235"/>
                <a:gd name="T106" fmla="*/ 32 w 285"/>
                <a:gd name="T107" fmla="*/ 105 h 235"/>
                <a:gd name="T108" fmla="*/ 23 w 285"/>
                <a:gd name="T109" fmla="*/ 114 h 235"/>
                <a:gd name="T110" fmla="*/ 21 w 285"/>
                <a:gd name="T111" fmla="*/ 117 h 235"/>
                <a:gd name="T112" fmla="*/ 9 w 285"/>
                <a:gd name="T113" fmla="*/ 193 h 235"/>
                <a:gd name="T114" fmla="*/ 5 w 285"/>
                <a:gd name="T115" fmla="*/ 21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5" h="235">
                  <a:moveTo>
                    <a:pt x="5" y="211"/>
                  </a:moveTo>
                  <a:lnTo>
                    <a:pt x="5" y="211"/>
                  </a:lnTo>
                  <a:lnTo>
                    <a:pt x="0" y="129"/>
                  </a:lnTo>
                  <a:lnTo>
                    <a:pt x="0" y="129"/>
                  </a:lnTo>
                  <a:lnTo>
                    <a:pt x="2" y="117"/>
                  </a:lnTo>
                  <a:lnTo>
                    <a:pt x="5" y="106"/>
                  </a:lnTo>
                  <a:lnTo>
                    <a:pt x="9" y="88"/>
                  </a:lnTo>
                  <a:lnTo>
                    <a:pt x="9" y="88"/>
                  </a:lnTo>
                  <a:lnTo>
                    <a:pt x="11" y="79"/>
                  </a:lnTo>
                  <a:lnTo>
                    <a:pt x="11" y="66"/>
                  </a:lnTo>
                  <a:lnTo>
                    <a:pt x="12" y="60"/>
                  </a:lnTo>
                  <a:lnTo>
                    <a:pt x="14" y="54"/>
                  </a:lnTo>
                  <a:lnTo>
                    <a:pt x="15" y="51"/>
                  </a:lnTo>
                  <a:lnTo>
                    <a:pt x="20" y="49"/>
                  </a:lnTo>
                  <a:lnTo>
                    <a:pt x="20" y="49"/>
                  </a:lnTo>
                  <a:lnTo>
                    <a:pt x="33" y="46"/>
                  </a:lnTo>
                  <a:lnTo>
                    <a:pt x="54" y="39"/>
                  </a:lnTo>
                  <a:lnTo>
                    <a:pt x="75" y="30"/>
                  </a:lnTo>
                  <a:lnTo>
                    <a:pt x="84" y="25"/>
                  </a:lnTo>
                  <a:lnTo>
                    <a:pt x="90" y="19"/>
                  </a:lnTo>
                  <a:lnTo>
                    <a:pt x="90" y="19"/>
                  </a:lnTo>
                  <a:lnTo>
                    <a:pt x="96" y="15"/>
                  </a:lnTo>
                  <a:lnTo>
                    <a:pt x="103" y="10"/>
                  </a:lnTo>
                  <a:lnTo>
                    <a:pt x="118" y="4"/>
                  </a:lnTo>
                  <a:lnTo>
                    <a:pt x="132" y="1"/>
                  </a:lnTo>
                  <a:lnTo>
                    <a:pt x="145" y="0"/>
                  </a:lnTo>
                  <a:lnTo>
                    <a:pt x="145" y="0"/>
                  </a:lnTo>
                  <a:lnTo>
                    <a:pt x="151" y="1"/>
                  </a:lnTo>
                  <a:lnTo>
                    <a:pt x="157" y="3"/>
                  </a:lnTo>
                  <a:lnTo>
                    <a:pt x="171" y="9"/>
                  </a:lnTo>
                  <a:lnTo>
                    <a:pt x="184" y="16"/>
                  </a:lnTo>
                  <a:lnTo>
                    <a:pt x="195" y="21"/>
                  </a:lnTo>
                  <a:lnTo>
                    <a:pt x="195" y="21"/>
                  </a:lnTo>
                  <a:lnTo>
                    <a:pt x="202" y="24"/>
                  </a:lnTo>
                  <a:lnTo>
                    <a:pt x="211" y="30"/>
                  </a:lnTo>
                  <a:lnTo>
                    <a:pt x="232" y="46"/>
                  </a:lnTo>
                  <a:lnTo>
                    <a:pt x="252" y="63"/>
                  </a:lnTo>
                  <a:lnTo>
                    <a:pt x="261" y="69"/>
                  </a:lnTo>
                  <a:lnTo>
                    <a:pt x="267" y="72"/>
                  </a:lnTo>
                  <a:lnTo>
                    <a:pt x="267" y="72"/>
                  </a:lnTo>
                  <a:lnTo>
                    <a:pt x="268" y="73"/>
                  </a:lnTo>
                  <a:lnTo>
                    <a:pt x="271" y="76"/>
                  </a:lnTo>
                  <a:lnTo>
                    <a:pt x="274" y="88"/>
                  </a:lnTo>
                  <a:lnTo>
                    <a:pt x="277" y="105"/>
                  </a:lnTo>
                  <a:lnTo>
                    <a:pt x="280" y="123"/>
                  </a:lnTo>
                  <a:lnTo>
                    <a:pt x="283" y="157"/>
                  </a:lnTo>
                  <a:lnTo>
                    <a:pt x="285" y="174"/>
                  </a:lnTo>
                  <a:lnTo>
                    <a:pt x="279" y="199"/>
                  </a:lnTo>
                  <a:lnTo>
                    <a:pt x="279" y="199"/>
                  </a:lnTo>
                  <a:lnTo>
                    <a:pt x="274" y="202"/>
                  </a:lnTo>
                  <a:lnTo>
                    <a:pt x="265" y="211"/>
                  </a:lnTo>
                  <a:lnTo>
                    <a:pt x="256" y="223"/>
                  </a:lnTo>
                  <a:lnTo>
                    <a:pt x="252" y="229"/>
                  </a:lnTo>
                  <a:lnTo>
                    <a:pt x="250" y="235"/>
                  </a:lnTo>
                  <a:lnTo>
                    <a:pt x="250" y="235"/>
                  </a:lnTo>
                  <a:lnTo>
                    <a:pt x="252" y="232"/>
                  </a:lnTo>
                  <a:lnTo>
                    <a:pt x="252" y="225"/>
                  </a:lnTo>
                  <a:lnTo>
                    <a:pt x="252" y="213"/>
                  </a:lnTo>
                  <a:lnTo>
                    <a:pt x="250" y="205"/>
                  </a:lnTo>
                  <a:lnTo>
                    <a:pt x="247" y="198"/>
                  </a:lnTo>
                  <a:lnTo>
                    <a:pt x="247" y="198"/>
                  </a:lnTo>
                  <a:lnTo>
                    <a:pt x="240" y="183"/>
                  </a:lnTo>
                  <a:lnTo>
                    <a:pt x="232" y="172"/>
                  </a:lnTo>
                  <a:lnTo>
                    <a:pt x="228" y="165"/>
                  </a:lnTo>
                  <a:lnTo>
                    <a:pt x="225" y="159"/>
                  </a:lnTo>
                  <a:lnTo>
                    <a:pt x="225" y="159"/>
                  </a:lnTo>
                  <a:lnTo>
                    <a:pt x="226" y="145"/>
                  </a:lnTo>
                  <a:lnTo>
                    <a:pt x="226" y="135"/>
                  </a:lnTo>
                  <a:lnTo>
                    <a:pt x="225" y="124"/>
                  </a:lnTo>
                  <a:lnTo>
                    <a:pt x="225" y="124"/>
                  </a:lnTo>
                  <a:lnTo>
                    <a:pt x="220" y="112"/>
                  </a:lnTo>
                  <a:lnTo>
                    <a:pt x="216" y="99"/>
                  </a:lnTo>
                  <a:lnTo>
                    <a:pt x="211" y="93"/>
                  </a:lnTo>
                  <a:lnTo>
                    <a:pt x="207" y="88"/>
                  </a:lnTo>
                  <a:lnTo>
                    <a:pt x="201" y="84"/>
                  </a:lnTo>
                  <a:lnTo>
                    <a:pt x="193" y="82"/>
                  </a:lnTo>
                  <a:lnTo>
                    <a:pt x="193" y="82"/>
                  </a:lnTo>
                  <a:lnTo>
                    <a:pt x="178" y="79"/>
                  </a:lnTo>
                  <a:lnTo>
                    <a:pt x="165" y="79"/>
                  </a:lnTo>
                  <a:lnTo>
                    <a:pt x="154" y="81"/>
                  </a:lnTo>
                  <a:lnTo>
                    <a:pt x="151" y="82"/>
                  </a:lnTo>
                  <a:lnTo>
                    <a:pt x="151" y="84"/>
                  </a:lnTo>
                  <a:lnTo>
                    <a:pt x="151" y="84"/>
                  </a:lnTo>
                  <a:lnTo>
                    <a:pt x="148" y="87"/>
                  </a:lnTo>
                  <a:lnTo>
                    <a:pt x="145" y="90"/>
                  </a:lnTo>
                  <a:lnTo>
                    <a:pt x="138" y="94"/>
                  </a:lnTo>
                  <a:lnTo>
                    <a:pt x="138" y="94"/>
                  </a:lnTo>
                  <a:lnTo>
                    <a:pt x="136" y="90"/>
                  </a:lnTo>
                  <a:lnTo>
                    <a:pt x="133" y="87"/>
                  </a:lnTo>
                  <a:lnTo>
                    <a:pt x="126" y="85"/>
                  </a:lnTo>
                  <a:lnTo>
                    <a:pt x="126" y="85"/>
                  </a:lnTo>
                  <a:lnTo>
                    <a:pt x="118" y="85"/>
                  </a:lnTo>
                  <a:lnTo>
                    <a:pt x="109" y="85"/>
                  </a:lnTo>
                  <a:lnTo>
                    <a:pt x="99" y="88"/>
                  </a:lnTo>
                  <a:lnTo>
                    <a:pt x="94" y="90"/>
                  </a:lnTo>
                  <a:lnTo>
                    <a:pt x="90" y="94"/>
                  </a:lnTo>
                  <a:lnTo>
                    <a:pt x="90" y="94"/>
                  </a:lnTo>
                  <a:lnTo>
                    <a:pt x="79" y="102"/>
                  </a:lnTo>
                  <a:lnTo>
                    <a:pt x="65" y="108"/>
                  </a:lnTo>
                  <a:lnTo>
                    <a:pt x="50" y="112"/>
                  </a:lnTo>
                  <a:lnTo>
                    <a:pt x="50" y="112"/>
                  </a:lnTo>
                  <a:lnTo>
                    <a:pt x="54" y="103"/>
                  </a:lnTo>
                  <a:lnTo>
                    <a:pt x="54" y="97"/>
                  </a:lnTo>
                  <a:lnTo>
                    <a:pt x="54" y="96"/>
                  </a:lnTo>
                  <a:lnTo>
                    <a:pt x="51" y="96"/>
                  </a:lnTo>
                  <a:lnTo>
                    <a:pt x="51" y="96"/>
                  </a:lnTo>
                  <a:lnTo>
                    <a:pt x="42" y="99"/>
                  </a:lnTo>
                  <a:lnTo>
                    <a:pt x="32" y="105"/>
                  </a:lnTo>
                  <a:lnTo>
                    <a:pt x="24" y="111"/>
                  </a:lnTo>
                  <a:lnTo>
                    <a:pt x="23" y="114"/>
                  </a:lnTo>
                  <a:lnTo>
                    <a:pt x="21" y="117"/>
                  </a:lnTo>
                  <a:lnTo>
                    <a:pt x="21" y="117"/>
                  </a:lnTo>
                  <a:lnTo>
                    <a:pt x="15" y="162"/>
                  </a:lnTo>
                  <a:lnTo>
                    <a:pt x="9" y="193"/>
                  </a:lnTo>
                  <a:lnTo>
                    <a:pt x="6" y="205"/>
                  </a:lnTo>
                  <a:lnTo>
                    <a:pt x="5" y="211"/>
                  </a:lnTo>
                  <a:lnTo>
                    <a:pt x="5" y="211"/>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78">
              <a:extLst>
                <a:ext uri="{FF2B5EF4-FFF2-40B4-BE49-F238E27FC236}">
                  <a16:creationId xmlns:a16="http://schemas.microsoft.com/office/drawing/2014/main" id="{80F28C45-DDEE-2A3D-439E-8F21E7563C77}"/>
                </a:ext>
              </a:extLst>
            </p:cNvPr>
            <p:cNvSpPr>
              <a:spLocks/>
            </p:cNvSpPr>
            <p:nvPr/>
          </p:nvSpPr>
          <p:spPr bwMode="auto">
            <a:xfrm>
              <a:off x="719" y="2869"/>
              <a:ext cx="148" cy="212"/>
            </a:xfrm>
            <a:custGeom>
              <a:avLst/>
              <a:gdLst>
                <a:gd name="T0" fmla="*/ 271 w 296"/>
                <a:gd name="T1" fmla="*/ 132 h 424"/>
                <a:gd name="T2" fmla="*/ 281 w 296"/>
                <a:gd name="T3" fmla="*/ 132 h 424"/>
                <a:gd name="T4" fmla="*/ 289 w 296"/>
                <a:gd name="T5" fmla="*/ 135 h 424"/>
                <a:gd name="T6" fmla="*/ 294 w 296"/>
                <a:gd name="T7" fmla="*/ 141 h 424"/>
                <a:gd name="T8" fmla="*/ 296 w 296"/>
                <a:gd name="T9" fmla="*/ 155 h 424"/>
                <a:gd name="T10" fmla="*/ 294 w 296"/>
                <a:gd name="T11" fmla="*/ 174 h 424"/>
                <a:gd name="T12" fmla="*/ 289 w 296"/>
                <a:gd name="T13" fmla="*/ 198 h 424"/>
                <a:gd name="T14" fmla="*/ 277 w 296"/>
                <a:gd name="T15" fmla="*/ 220 h 424"/>
                <a:gd name="T16" fmla="*/ 269 w 296"/>
                <a:gd name="T17" fmla="*/ 231 h 424"/>
                <a:gd name="T18" fmla="*/ 257 w 296"/>
                <a:gd name="T19" fmla="*/ 237 h 424"/>
                <a:gd name="T20" fmla="*/ 248 w 296"/>
                <a:gd name="T21" fmla="*/ 235 h 424"/>
                <a:gd name="T22" fmla="*/ 242 w 296"/>
                <a:gd name="T23" fmla="*/ 229 h 424"/>
                <a:gd name="T24" fmla="*/ 175 w 296"/>
                <a:gd name="T25" fmla="*/ 388 h 424"/>
                <a:gd name="T26" fmla="*/ 94 w 296"/>
                <a:gd name="T27" fmla="*/ 412 h 424"/>
                <a:gd name="T28" fmla="*/ 57 w 296"/>
                <a:gd name="T29" fmla="*/ 330 h 424"/>
                <a:gd name="T30" fmla="*/ 31 w 296"/>
                <a:gd name="T31" fmla="*/ 276 h 424"/>
                <a:gd name="T32" fmla="*/ 27 w 296"/>
                <a:gd name="T33" fmla="*/ 259 h 424"/>
                <a:gd name="T34" fmla="*/ 27 w 296"/>
                <a:gd name="T35" fmla="*/ 253 h 424"/>
                <a:gd name="T36" fmla="*/ 19 w 296"/>
                <a:gd name="T37" fmla="*/ 237 h 424"/>
                <a:gd name="T38" fmla="*/ 10 w 296"/>
                <a:gd name="T39" fmla="*/ 216 h 424"/>
                <a:gd name="T40" fmla="*/ 6 w 296"/>
                <a:gd name="T41" fmla="*/ 202 h 424"/>
                <a:gd name="T42" fmla="*/ 0 w 296"/>
                <a:gd name="T43" fmla="*/ 171 h 424"/>
                <a:gd name="T44" fmla="*/ 3 w 296"/>
                <a:gd name="T45" fmla="*/ 147 h 424"/>
                <a:gd name="T46" fmla="*/ 7 w 296"/>
                <a:gd name="T47" fmla="*/ 135 h 424"/>
                <a:gd name="T48" fmla="*/ 13 w 296"/>
                <a:gd name="T49" fmla="*/ 107 h 424"/>
                <a:gd name="T50" fmla="*/ 15 w 296"/>
                <a:gd name="T51" fmla="*/ 77 h 424"/>
                <a:gd name="T52" fmla="*/ 18 w 296"/>
                <a:gd name="T53" fmla="*/ 38 h 424"/>
                <a:gd name="T54" fmla="*/ 22 w 296"/>
                <a:gd name="T55" fmla="*/ 30 h 424"/>
                <a:gd name="T56" fmla="*/ 34 w 296"/>
                <a:gd name="T57" fmla="*/ 18 h 424"/>
                <a:gd name="T58" fmla="*/ 58 w 296"/>
                <a:gd name="T59" fmla="*/ 8 h 424"/>
                <a:gd name="T60" fmla="*/ 116 w 296"/>
                <a:gd name="T61" fmla="*/ 0 h 424"/>
                <a:gd name="T62" fmla="*/ 242 w 296"/>
                <a:gd name="T63" fmla="*/ 2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6" h="424">
                  <a:moveTo>
                    <a:pt x="271" y="132"/>
                  </a:moveTo>
                  <a:lnTo>
                    <a:pt x="271" y="132"/>
                  </a:lnTo>
                  <a:lnTo>
                    <a:pt x="274" y="132"/>
                  </a:lnTo>
                  <a:lnTo>
                    <a:pt x="281" y="132"/>
                  </a:lnTo>
                  <a:lnTo>
                    <a:pt x="286" y="134"/>
                  </a:lnTo>
                  <a:lnTo>
                    <a:pt x="289" y="135"/>
                  </a:lnTo>
                  <a:lnTo>
                    <a:pt x="291" y="138"/>
                  </a:lnTo>
                  <a:lnTo>
                    <a:pt x="294" y="141"/>
                  </a:lnTo>
                  <a:lnTo>
                    <a:pt x="294" y="141"/>
                  </a:lnTo>
                  <a:lnTo>
                    <a:pt x="296" y="155"/>
                  </a:lnTo>
                  <a:lnTo>
                    <a:pt x="296" y="164"/>
                  </a:lnTo>
                  <a:lnTo>
                    <a:pt x="294" y="174"/>
                  </a:lnTo>
                  <a:lnTo>
                    <a:pt x="293" y="186"/>
                  </a:lnTo>
                  <a:lnTo>
                    <a:pt x="289" y="198"/>
                  </a:lnTo>
                  <a:lnTo>
                    <a:pt x="284" y="210"/>
                  </a:lnTo>
                  <a:lnTo>
                    <a:pt x="277" y="220"/>
                  </a:lnTo>
                  <a:lnTo>
                    <a:pt x="277" y="220"/>
                  </a:lnTo>
                  <a:lnTo>
                    <a:pt x="269" y="231"/>
                  </a:lnTo>
                  <a:lnTo>
                    <a:pt x="263" y="235"/>
                  </a:lnTo>
                  <a:lnTo>
                    <a:pt x="257" y="237"/>
                  </a:lnTo>
                  <a:lnTo>
                    <a:pt x="253" y="237"/>
                  </a:lnTo>
                  <a:lnTo>
                    <a:pt x="248" y="235"/>
                  </a:lnTo>
                  <a:lnTo>
                    <a:pt x="245" y="232"/>
                  </a:lnTo>
                  <a:lnTo>
                    <a:pt x="242" y="229"/>
                  </a:lnTo>
                  <a:lnTo>
                    <a:pt x="244" y="315"/>
                  </a:lnTo>
                  <a:lnTo>
                    <a:pt x="175" y="388"/>
                  </a:lnTo>
                  <a:lnTo>
                    <a:pt x="121" y="424"/>
                  </a:lnTo>
                  <a:lnTo>
                    <a:pt x="94" y="412"/>
                  </a:lnTo>
                  <a:lnTo>
                    <a:pt x="57" y="330"/>
                  </a:lnTo>
                  <a:lnTo>
                    <a:pt x="57" y="330"/>
                  </a:lnTo>
                  <a:lnTo>
                    <a:pt x="42" y="300"/>
                  </a:lnTo>
                  <a:lnTo>
                    <a:pt x="31" y="276"/>
                  </a:lnTo>
                  <a:lnTo>
                    <a:pt x="28" y="265"/>
                  </a:lnTo>
                  <a:lnTo>
                    <a:pt x="27" y="259"/>
                  </a:lnTo>
                  <a:lnTo>
                    <a:pt x="27" y="259"/>
                  </a:lnTo>
                  <a:lnTo>
                    <a:pt x="27" y="253"/>
                  </a:lnTo>
                  <a:lnTo>
                    <a:pt x="25" y="249"/>
                  </a:lnTo>
                  <a:lnTo>
                    <a:pt x="19" y="237"/>
                  </a:lnTo>
                  <a:lnTo>
                    <a:pt x="15" y="226"/>
                  </a:lnTo>
                  <a:lnTo>
                    <a:pt x="10" y="216"/>
                  </a:lnTo>
                  <a:lnTo>
                    <a:pt x="10" y="216"/>
                  </a:lnTo>
                  <a:lnTo>
                    <a:pt x="6" y="202"/>
                  </a:lnTo>
                  <a:lnTo>
                    <a:pt x="1" y="183"/>
                  </a:lnTo>
                  <a:lnTo>
                    <a:pt x="0" y="171"/>
                  </a:lnTo>
                  <a:lnTo>
                    <a:pt x="0" y="159"/>
                  </a:lnTo>
                  <a:lnTo>
                    <a:pt x="3" y="147"/>
                  </a:lnTo>
                  <a:lnTo>
                    <a:pt x="7" y="135"/>
                  </a:lnTo>
                  <a:lnTo>
                    <a:pt x="7" y="135"/>
                  </a:lnTo>
                  <a:lnTo>
                    <a:pt x="12" y="122"/>
                  </a:lnTo>
                  <a:lnTo>
                    <a:pt x="13" y="107"/>
                  </a:lnTo>
                  <a:lnTo>
                    <a:pt x="15" y="92"/>
                  </a:lnTo>
                  <a:lnTo>
                    <a:pt x="15" y="77"/>
                  </a:lnTo>
                  <a:lnTo>
                    <a:pt x="16" y="48"/>
                  </a:lnTo>
                  <a:lnTo>
                    <a:pt x="18" y="38"/>
                  </a:lnTo>
                  <a:lnTo>
                    <a:pt x="22" y="30"/>
                  </a:lnTo>
                  <a:lnTo>
                    <a:pt x="22" y="30"/>
                  </a:lnTo>
                  <a:lnTo>
                    <a:pt x="28" y="24"/>
                  </a:lnTo>
                  <a:lnTo>
                    <a:pt x="34" y="18"/>
                  </a:lnTo>
                  <a:lnTo>
                    <a:pt x="48" y="12"/>
                  </a:lnTo>
                  <a:lnTo>
                    <a:pt x="58" y="8"/>
                  </a:lnTo>
                  <a:lnTo>
                    <a:pt x="64" y="8"/>
                  </a:lnTo>
                  <a:lnTo>
                    <a:pt x="116" y="0"/>
                  </a:lnTo>
                  <a:lnTo>
                    <a:pt x="185" y="0"/>
                  </a:lnTo>
                  <a:lnTo>
                    <a:pt x="242" y="26"/>
                  </a:lnTo>
                  <a:lnTo>
                    <a:pt x="271" y="132"/>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79">
              <a:extLst>
                <a:ext uri="{FF2B5EF4-FFF2-40B4-BE49-F238E27FC236}">
                  <a16:creationId xmlns:a16="http://schemas.microsoft.com/office/drawing/2014/main" id="{39CFF0E0-BB1E-925F-1A05-017C90779FB9}"/>
                </a:ext>
              </a:extLst>
            </p:cNvPr>
            <p:cNvSpPr>
              <a:spLocks/>
            </p:cNvSpPr>
            <p:nvPr/>
          </p:nvSpPr>
          <p:spPr bwMode="auto">
            <a:xfrm>
              <a:off x="431" y="2998"/>
              <a:ext cx="914" cy="1180"/>
            </a:xfrm>
            <a:custGeom>
              <a:avLst/>
              <a:gdLst>
                <a:gd name="T0" fmla="*/ 509 w 1829"/>
                <a:gd name="T1" fmla="*/ 70 h 2360"/>
                <a:gd name="T2" fmla="*/ 436 w 1829"/>
                <a:gd name="T3" fmla="*/ 147 h 2360"/>
                <a:gd name="T4" fmla="*/ 371 w 1829"/>
                <a:gd name="T5" fmla="*/ 263 h 2360"/>
                <a:gd name="T6" fmla="*/ 299 w 1829"/>
                <a:gd name="T7" fmla="*/ 331 h 2360"/>
                <a:gd name="T8" fmla="*/ 219 w 1829"/>
                <a:gd name="T9" fmla="*/ 383 h 2360"/>
                <a:gd name="T10" fmla="*/ 138 w 1829"/>
                <a:gd name="T11" fmla="*/ 450 h 2360"/>
                <a:gd name="T12" fmla="*/ 8 w 1829"/>
                <a:gd name="T13" fmla="*/ 609 h 2360"/>
                <a:gd name="T14" fmla="*/ 69 w 1829"/>
                <a:gd name="T15" fmla="*/ 632 h 2360"/>
                <a:gd name="T16" fmla="*/ 90 w 1829"/>
                <a:gd name="T17" fmla="*/ 685 h 2360"/>
                <a:gd name="T18" fmla="*/ 205 w 1829"/>
                <a:gd name="T19" fmla="*/ 585 h 2360"/>
                <a:gd name="T20" fmla="*/ 287 w 1829"/>
                <a:gd name="T21" fmla="*/ 527 h 2360"/>
                <a:gd name="T22" fmla="*/ 358 w 1829"/>
                <a:gd name="T23" fmla="*/ 744 h 2360"/>
                <a:gd name="T24" fmla="*/ 317 w 1829"/>
                <a:gd name="T25" fmla="*/ 988 h 2360"/>
                <a:gd name="T26" fmla="*/ 392 w 1829"/>
                <a:gd name="T27" fmla="*/ 1031 h 2360"/>
                <a:gd name="T28" fmla="*/ 548 w 1829"/>
                <a:gd name="T29" fmla="*/ 1010 h 2360"/>
                <a:gd name="T30" fmla="*/ 567 w 1829"/>
                <a:gd name="T31" fmla="*/ 1146 h 2360"/>
                <a:gd name="T32" fmla="*/ 587 w 1829"/>
                <a:gd name="T33" fmla="*/ 1387 h 2360"/>
                <a:gd name="T34" fmla="*/ 548 w 1829"/>
                <a:gd name="T35" fmla="*/ 1495 h 2360"/>
                <a:gd name="T36" fmla="*/ 485 w 1829"/>
                <a:gd name="T37" fmla="*/ 1696 h 2360"/>
                <a:gd name="T38" fmla="*/ 382 w 1829"/>
                <a:gd name="T39" fmla="*/ 2027 h 2360"/>
                <a:gd name="T40" fmla="*/ 308 w 1829"/>
                <a:gd name="T41" fmla="*/ 2268 h 2360"/>
                <a:gd name="T42" fmla="*/ 431 w 1829"/>
                <a:gd name="T43" fmla="*/ 2311 h 2360"/>
                <a:gd name="T44" fmla="*/ 524 w 1829"/>
                <a:gd name="T45" fmla="*/ 2357 h 2360"/>
                <a:gd name="T46" fmla="*/ 573 w 1829"/>
                <a:gd name="T47" fmla="*/ 2298 h 2360"/>
                <a:gd name="T48" fmla="*/ 629 w 1829"/>
                <a:gd name="T49" fmla="*/ 2097 h 2360"/>
                <a:gd name="T50" fmla="*/ 663 w 1829"/>
                <a:gd name="T51" fmla="*/ 1905 h 2360"/>
                <a:gd name="T52" fmla="*/ 732 w 1829"/>
                <a:gd name="T53" fmla="*/ 1733 h 2360"/>
                <a:gd name="T54" fmla="*/ 771 w 1829"/>
                <a:gd name="T55" fmla="*/ 1597 h 2360"/>
                <a:gd name="T56" fmla="*/ 947 w 1829"/>
                <a:gd name="T57" fmla="*/ 1784 h 2360"/>
                <a:gd name="T58" fmla="*/ 1018 w 1829"/>
                <a:gd name="T59" fmla="*/ 1787 h 2360"/>
                <a:gd name="T60" fmla="*/ 1097 w 1829"/>
                <a:gd name="T61" fmla="*/ 1657 h 2360"/>
                <a:gd name="T62" fmla="*/ 949 w 1829"/>
                <a:gd name="T63" fmla="*/ 1482 h 2360"/>
                <a:gd name="T64" fmla="*/ 864 w 1829"/>
                <a:gd name="T65" fmla="*/ 1359 h 2360"/>
                <a:gd name="T66" fmla="*/ 989 w 1829"/>
                <a:gd name="T67" fmla="*/ 1117 h 2360"/>
                <a:gd name="T68" fmla="*/ 1016 w 1829"/>
                <a:gd name="T69" fmla="*/ 1266 h 2360"/>
                <a:gd name="T70" fmla="*/ 1060 w 1829"/>
                <a:gd name="T71" fmla="*/ 1245 h 2360"/>
                <a:gd name="T72" fmla="*/ 1122 w 1829"/>
                <a:gd name="T73" fmla="*/ 1127 h 2360"/>
                <a:gd name="T74" fmla="*/ 1191 w 1829"/>
                <a:gd name="T75" fmla="*/ 994 h 2360"/>
                <a:gd name="T76" fmla="*/ 1233 w 1829"/>
                <a:gd name="T77" fmla="*/ 714 h 2360"/>
                <a:gd name="T78" fmla="*/ 1172 w 1829"/>
                <a:gd name="T79" fmla="*/ 510 h 2360"/>
                <a:gd name="T80" fmla="*/ 1286 w 1829"/>
                <a:gd name="T81" fmla="*/ 488 h 2360"/>
                <a:gd name="T82" fmla="*/ 1464 w 1829"/>
                <a:gd name="T83" fmla="*/ 563 h 2360"/>
                <a:gd name="T84" fmla="*/ 1576 w 1829"/>
                <a:gd name="T85" fmla="*/ 591 h 2360"/>
                <a:gd name="T86" fmla="*/ 1637 w 1829"/>
                <a:gd name="T87" fmla="*/ 599 h 2360"/>
                <a:gd name="T88" fmla="*/ 1703 w 1829"/>
                <a:gd name="T89" fmla="*/ 528 h 2360"/>
                <a:gd name="T90" fmla="*/ 1814 w 1829"/>
                <a:gd name="T91" fmla="*/ 554 h 2360"/>
                <a:gd name="T92" fmla="*/ 1740 w 1829"/>
                <a:gd name="T93" fmla="*/ 470 h 2360"/>
                <a:gd name="T94" fmla="*/ 1562 w 1829"/>
                <a:gd name="T95" fmla="*/ 361 h 2360"/>
                <a:gd name="T96" fmla="*/ 1464 w 1829"/>
                <a:gd name="T97" fmla="*/ 313 h 2360"/>
                <a:gd name="T98" fmla="*/ 1314 w 1829"/>
                <a:gd name="T99" fmla="*/ 265 h 2360"/>
                <a:gd name="T100" fmla="*/ 1220 w 1829"/>
                <a:gd name="T101" fmla="*/ 220 h 2360"/>
                <a:gd name="T102" fmla="*/ 1181 w 1829"/>
                <a:gd name="T103" fmla="*/ 172 h 2360"/>
                <a:gd name="T104" fmla="*/ 1149 w 1829"/>
                <a:gd name="T105" fmla="*/ 93 h 2360"/>
                <a:gd name="T106" fmla="*/ 980 w 1829"/>
                <a:gd name="T107" fmla="*/ 55 h 2360"/>
                <a:gd name="T108" fmla="*/ 817 w 1829"/>
                <a:gd name="T109" fmla="*/ 235 h 2360"/>
                <a:gd name="T110" fmla="*/ 865 w 1829"/>
                <a:gd name="T111" fmla="*/ 655 h 2360"/>
                <a:gd name="T112" fmla="*/ 609 w 1829"/>
                <a:gd name="T113" fmla="*/ 786 h 2360"/>
                <a:gd name="T114" fmla="*/ 549 w 1829"/>
                <a:gd name="T115" fmla="*/ 377 h 2360"/>
                <a:gd name="T116" fmla="*/ 618 w 1829"/>
                <a:gd name="T117" fmla="*/ 179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9" h="2360">
                  <a:moveTo>
                    <a:pt x="627" y="57"/>
                  </a:moveTo>
                  <a:lnTo>
                    <a:pt x="627" y="57"/>
                  </a:lnTo>
                  <a:lnTo>
                    <a:pt x="606" y="58"/>
                  </a:lnTo>
                  <a:lnTo>
                    <a:pt x="576" y="60"/>
                  </a:lnTo>
                  <a:lnTo>
                    <a:pt x="576" y="60"/>
                  </a:lnTo>
                  <a:lnTo>
                    <a:pt x="552" y="60"/>
                  </a:lnTo>
                  <a:lnTo>
                    <a:pt x="539" y="60"/>
                  </a:lnTo>
                  <a:lnTo>
                    <a:pt x="528" y="63"/>
                  </a:lnTo>
                  <a:lnTo>
                    <a:pt x="528" y="63"/>
                  </a:lnTo>
                  <a:lnTo>
                    <a:pt x="509" y="70"/>
                  </a:lnTo>
                  <a:lnTo>
                    <a:pt x="495" y="78"/>
                  </a:lnTo>
                  <a:lnTo>
                    <a:pt x="482" y="85"/>
                  </a:lnTo>
                  <a:lnTo>
                    <a:pt x="467" y="94"/>
                  </a:lnTo>
                  <a:lnTo>
                    <a:pt x="455" y="106"/>
                  </a:lnTo>
                  <a:lnTo>
                    <a:pt x="450" y="112"/>
                  </a:lnTo>
                  <a:lnTo>
                    <a:pt x="446" y="118"/>
                  </a:lnTo>
                  <a:lnTo>
                    <a:pt x="441" y="126"/>
                  </a:lnTo>
                  <a:lnTo>
                    <a:pt x="440" y="132"/>
                  </a:lnTo>
                  <a:lnTo>
                    <a:pt x="440" y="132"/>
                  </a:lnTo>
                  <a:lnTo>
                    <a:pt x="436" y="147"/>
                  </a:lnTo>
                  <a:lnTo>
                    <a:pt x="431" y="161"/>
                  </a:lnTo>
                  <a:lnTo>
                    <a:pt x="418" y="193"/>
                  </a:lnTo>
                  <a:lnTo>
                    <a:pt x="407" y="218"/>
                  </a:lnTo>
                  <a:lnTo>
                    <a:pt x="401" y="233"/>
                  </a:lnTo>
                  <a:lnTo>
                    <a:pt x="401" y="233"/>
                  </a:lnTo>
                  <a:lnTo>
                    <a:pt x="401" y="238"/>
                  </a:lnTo>
                  <a:lnTo>
                    <a:pt x="398" y="242"/>
                  </a:lnTo>
                  <a:lnTo>
                    <a:pt x="392" y="248"/>
                  </a:lnTo>
                  <a:lnTo>
                    <a:pt x="383" y="256"/>
                  </a:lnTo>
                  <a:lnTo>
                    <a:pt x="371" y="263"/>
                  </a:lnTo>
                  <a:lnTo>
                    <a:pt x="371" y="263"/>
                  </a:lnTo>
                  <a:lnTo>
                    <a:pt x="355" y="274"/>
                  </a:lnTo>
                  <a:lnTo>
                    <a:pt x="335" y="289"/>
                  </a:lnTo>
                  <a:lnTo>
                    <a:pt x="319" y="304"/>
                  </a:lnTo>
                  <a:lnTo>
                    <a:pt x="313" y="310"/>
                  </a:lnTo>
                  <a:lnTo>
                    <a:pt x="310" y="314"/>
                  </a:lnTo>
                  <a:lnTo>
                    <a:pt x="310" y="314"/>
                  </a:lnTo>
                  <a:lnTo>
                    <a:pt x="310" y="319"/>
                  </a:lnTo>
                  <a:lnTo>
                    <a:pt x="307" y="322"/>
                  </a:lnTo>
                  <a:lnTo>
                    <a:pt x="299" y="331"/>
                  </a:lnTo>
                  <a:lnTo>
                    <a:pt x="290" y="337"/>
                  </a:lnTo>
                  <a:lnTo>
                    <a:pt x="286" y="338"/>
                  </a:lnTo>
                  <a:lnTo>
                    <a:pt x="281" y="338"/>
                  </a:lnTo>
                  <a:lnTo>
                    <a:pt x="281" y="338"/>
                  </a:lnTo>
                  <a:lnTo>
                    <a:pt x="277" y="340"/>
                  </a:lnTo>
                  <a:lnTo>
                    <a:pt x="274" y="341"/>
                  </a:lnTo>
                  <a:lnTo>
                    <a:pt x="266" y="346"/>
                  </a:lnTo>
                  <a:lnTo>
                    <a:pt x="259" y="353"/>
                  </a:lnTo>
                  <a:lnTo>
                    <a:pt x="259" y="353"/>
                  </a:lnTo>
                  <a:lnTo>
                    <a:pt x="219" y="383"/>
                  </a:lnTo>
                  <a:lnTo>
                    <a:pt x="219" y="383"/>
                  </a:lnTo>
                  <a:lnTo>
                    <a:pt x="198" y="401"/>
                  </a:lnTo>
                  <a:lnTo>
                    <a:pt x="189" y="407"/>
                  </a:lnTo>
                  <a:lnTo>
                    <a:pt x="183" y="410"/>
                  </a:lnTo>
                  <a:lnTo>
                    <a:pt x="183" y="410"/>
                  </a:lnTo>
                  <a:lnTo>
                    <a:pt x="177" y="413"/>
                  </a:lnTo>
                  <a:lnTo>
                    <a:pt x="168" y="420"/>
                  </a:lnTo>
                  <a:lnTo>
                    <a:pt x="148" y="440"/>
                  </a:lnTo>
                  <a:lnTo>
                    <a:pt x="148" y="440"/>
                  </a:lnTo>
                  <a:lnTo>
                    <a:pt x="138" y="450"/>
                  </a:lnTo>
                  <a:lnTo>
                    <a:pt x="126" y="459"/>
                  </a:lnTo>
                  <a:lnTo>
                    <a:pt x="114" y="468"/>
                  </a:lnTo>
                  <a:lnTo>
                    <a:pt x="103" y="479"/>
                  </a:lnTo>
                  <a:lnTo>
                    <a:pt x="103" y="479"/>
                  </a:lnTo>
                  <a:lnTo>
                    <a:pt x="69" y="521"/>
                  </a:lnTo>
                  <a:lnTo>
                    <a:pt x="36" y="561"/>
                  </a:lnTo>
                  <a:lnTo>
                    <a:pt x="36" y="561"/>
                  </a:lnTo>
                  <a:lnTo>
                    <a:pt x="0" y="614"/>
                  </a:lnTo>
                  <a:lnTo>
                    <a:pt x="0" y="614"/>
                  </a:lnTo>
                  <a:lnTo>
                    <a:pt x="8" y="609"/>
                  </a:lnTo>
                  <a:lnTo>
                    <a:pt x="15" y="608"/>
                  </a:lnTo>
                  <a:lnTo>
                    <a:pt x="24" y="606"/>
                  </a:lnTo>
                  <a:lnTo>
                    <a:pt x="36" y="606"/>
                  </a:lnTo>
                  <a:lnTo>
                    <a:pt x="40" y="608"/>
                  </a:lnTo>
                  <a:lnTo>
                    <a:pt x="46" y="611"/>
                  </a:lnTo>
                  <a:lnTo>
                    <a:pt x="52" y="614"/>
                  </a:lnTo>
                  <a:lnTo>
                    <a:pt x="58" y="618"/>
                  </a:lnTo>
                  <a:lnTo>
                    <a:pt x="64" y="624"/>
                  </a:lnTo>
                  <a:lnTo>
                    <a:pt x="69" y="632"/>
                  </a:lnTo>
                  <a:lnTo>
                    <a:pt x="69" y="632"/>
                  </a:lnTo>
                  <a:lnTo>
                    <a:pt x="73" y="641"/>
                  </a:lnTo>
                  <a:lnTo>
                    <a:pt x="76" y="648"/>
                  </a:lnTo>
                  <a:lnTo>
                    <a:pt x="81" y="661"/>
                  </a:lnTo>
                  <a:lnTo>
                    <a:pt x="81" y="673"/>
                  </a:lnTo>
                  <a:lnTo>
                    <a:pt x="81" y="682"/>
                  </a:lnTo>
                  <a:lnTo>
                    <a:pt x="79" y="688"/>
                  </a:lnTo>
                  <a:lnTo>
                    <a:pt x="79" y="691"/>
                  </a:lnTo>
                  <a:lnTo>
                    <a:pt x="82" y="690"/>
                  </a:lnTo>
                  <a:lnTo>
                    <a:pt x="90" y="685"/>
                  </a:lnTo>
                  <a:lnTo>
                    <a:pt x="90" y="685"/>
                  </a:lnTo>
                  <a:lnTo>
                    <a:pt x="100" y="676"/>
                  </a:lnTo>
                  <a:lnTo>
                    <a:pt x="111" y="666"/>
                  </a:lnTo>
                  <a:lnTo>
                    <a:pt x="132" y="642"/>
                  </a:lnTo>
                  <a:lnTo>
                    <a:pt x="151" y="621"/>
                  </a:lnTo>
                  <a:lnTo>
                    <a:pt x="159" y="615"/>
                  </a:lnTo>
                  <a:lnTo>
                    <a:pt x="165" y="614"/>
                  </a:lnTo>
                  <a:lnTo>
                    <a:pt x="165" y="614"/>
                  </a:lnTo>
                  <a:lnTo>
                    <a:pt x="171" y="611"/>
                  </a:lnTo>
                  <a:lnTo>
                    <a:pt x="181" y="605"/>
                  </a:lnTo>
                  <a:lnTo>
                    <a:pt x="205" y="585"/>
                  </a:lnTo>
                  <a:lnTo>
                    <a:pt x="229" y="564"/>
                  </a:lnTo>
                  <a:lnTo>
                    <a:pt x="244" y="551"/>
                  </a:lnTo>
                  <a:lnTo>
                    <a:pt x="244" y="551"/>
                  </a:lnTo>
                  <a:lnTo>
                    <a:pt x="248" y="545"/>
                  </a:lnTo>
                  <a:lnTo>
                    <a:pt x="254" y="539"/>
                  </a:lnTo>
                  <a:lnTo>
                    <a:pt x="262" y="534"/>
                  </a:lnTo>
                  <a:lnTo>
                    <a:pt x="272" y="531"/>
                  </a:lnTo>
                  <a:lnTo>
                    <a:pt x="272" y="531"/>
                  </a:lnTo>
                  <a:lnTo>
                    <a:pt x="280" y="530"/>
                  </a:lnTo>
                  <a:lnTo>
                    <a:pt x="287" y="527"/>
                  </a:lnTo>
                  <a:lnTo>
                    <a:pt x="304" y="516"/>
                  </a:lnTo>
                  <a:lnTo>
                    <a:pt x="317" y="506"/>
                  </a:lnTo>
                  <a:lnTo>
                    <a:pt x="323" y="503"/>
                  </a:lnTo>
                  <a:lnTo>
                    <a:pt x="328" y="501"/>
                  </a:lnTo>
                  <a:lnTo>
                    <a:pt x="328" y="501"/>
                  </a:lnTo>
                  <a:lnTo>
                    <a:pt x="383" y="489"/>
                  </a:lnTo>
                  <a:lnTo>
                    <a:pt x="383" y="489"/>
                  </a:lnTo>
                  <a:lnTo>
                    <a:pt x="373" y="603"/>
                  </a:lnTo>
                  <a:lnTo>
                    <a:pt x="362" y="699"/>
                  </a:lnTo>
                  <a:lnTo>
                    <a:pt x="358" y="744"/>
                  </a:lnTo>
                  <a:lnTo>
                    <a:pt x="352" y="781"/>
                  </a:lnTo>
                  <a:lnTo>
                    <a:pt x="352" y="781"/>
                  </a:lnTo>
                  <a:lnTo>
                    <a:pt x="343" y="837"/>
                  </a:lnTo>
                  <a:lnTo>
                    <a:pt x="334" y="879"/>
                  </a:lnTo>
                  <a:lnTo>
                    <a:pt x="320" y="940"/>
                  </a:lnTo>
                  <a:lnTo>
                    <a:pt x="320" y="940"/>
                  </a:lnTo>
                  <a:lnTo>
                    <a:pt x="319" y="955"/>
                  </a:lnTo>
                  <a:lnTo>
                    <a:pt x="317" y="968"/>
                  </a:lnTo>
                  <a:lnTo>
                    <a:pt x="317" y="979"/>
                  </a:lnTo>
                  <a:lnTo>
                    <a:pt x="317" y="988"/>
                  </a:lnTo>
                  <a:lnTo>
                    <a:pt x="320" y="995"/>
                  </a:lnTo>
                  <a:lnTo>
                    <a:pt x="322" y="1003"/>
                  </a:lnTo>
                  <a:lnTo>
                    <a:pt x="326" y="1007"/>
                  </a:lnTo>
                  <a:lnTo>
                    <a:pt x="331" y="1010"/>
                  </a:lnTo>
                  <a:lnTo>
                    <a:pt x="331" y="1010"/>
                  </a:lnTo>
                  <a:lnTo>
                    <a:pt x="341" y="1016"/>
                  </a:lnTo>
                  <a:lnTo>
                    <a:pt x="352" y="1022"/>
                  </a:lnTo>
                  <a:lnTo>
                    <a:pt x="368" y="1027"/>
                  </a:lnTo>
                  <a:lnTo>
                    <a:pt x="392" y="1031"/>
                  </a:lnTo>
                  <a:lnTo>
                    <a:pt x="392" y="1031"/>
                  </a:lnTo>
                  <a:lnTo>
                    <a:pt x="407" y="1036"/>
                  </a:lnTo>
                  <a:lnTo>
                    <a:pt x="425" y="1042"/>
                  </a:lnTo>
                  <a:lnTo>
                    <a:pt x="461" y="1055"/>
                  </a:lnTo>
                  <a:lnTo>
                    <a:pt x="503" y="1073"/>
                  </a:lnTo>
                  <a:lnTo>
                    <a:pt x="506" y="1003"/>
                  </a:lnTo>
                  <a:lnTo>
                    <a:pt x="506" y="1003"/>
                  </a:lnTo>
                  <a:lnTo>
                    <a:pt x="513" y="1004"/>
                  </a:lnTo>
                  <a:lnTo>
                    <a:pt x="536" y="1007"/>
                  </a:lnTo>
                  <a:lnTo>
                    <a:pt x="536" y="1007"/>
                  </a:lnTo>
                  <a:lnTo>
                    <a:pt x="548" y="1010"/>
                  </a:lnTo>
                  <a:lnTo>
                    <a:pt x="552" y="1012"/>
                  </a:lnTo>
                  <a:lnTo>
                    <a:pt x="555" y="1015"/>
                  </a:lnTo>
                  <a:lnTo>
                    <a:pt x="557" y="1018"/>
                  </a:lnTo>
                  <a:lnTo>
                    <a:pt x="558" y="1022"/>
                  </a:lnTo>
                  <a:lnTo>
                    <a:pt x="558" y="1031"/>
                  </a:lnTo>
                  <a:lnTo>
                    <a:pt x="558" y="1031"/>
                  </a:lnTo>
                  <a:lnTo>
                    <a:pt x="560" y="1049"/>
                  </a:lnTo>
                  <a:lnTo>
                    <a:pt x="563" y="1076"/>
                  </a:lnTo>
                  <a:lnTo>
                    <a:pt x="566" y="1111"/>
                  </a:lnTo>
                  <a:lnTo>
                    <a:pt x="567" y="1146"/>
                  </a:lnTo>
                  <a:lnTo>
                    <a:pt x="567" y="1146"/>
                  </a:lnTo>
                  <a:lnTo>
                    <a:pt x="569" y="1170"/>
                  </a:lnTo>
                  <a:lnTo>
                    <a:pt x="575" y="1199"/>
                  </a:lnTo>
                  <a:lnTo>
                    <a:pt x="588" y="1265"/>
                  </a:lnTo>
                  <a:lnTo>
                    <a:pt x="602" y="1323"/>
                  </a:lnTo>
                  <a:lnTo>
                    <a:pt x="606" y="1352"/>
                  </a:lnTo>
                  <a:lnTo>
                    <a:pt x="606" y="1352"/>
                  </a:lnTo>
                  <a:lnTo>
                    <a:pt x="605" y="1358"/>
                  </a:lnTo>
                  <a:lnTo>
                    <a:pt x="600" y="1365"/>
                  </a:lnTo>
                  <a:lnTo>
                    <a:pt x="587" y="1387"/>
                  </a:lnTo>
                  <a:lnTo>
                    <a:pt x="572" y="1410"/>
                  </a:lnTo>
                  <a:lnTo>
                    <a:pt x="566" y="1419"/>
                  </a:lnTo>
                  <a:lnTo>
                    <a:pt x="564" y="1426"/>
                  </a:lnTo>
                  <a:lnTo>
                    <a:pt x="564" y="1426"/>
                  </a:lnTo>
                  <a:lnTo>
                    <a:pt x="563" y="1456"/>
                  </a:lnTo>
                  <a:lnTo>
                    <a:pt x="561" y="1471"/>
                  </a:lnTo>
                  <a:lnTo>
                    <a:pt x="560" y="1477"/>
                  </a:lnTo>
                  <a:lnTo>
                    <a:pt x="558" y="1482"/>
                  </a:lnTo>
                  <a:lnTo>
                    <a:pt x="558" y="1482"/>
                  </a:lnTo>
                  <a:lnTo>
                    <a:pt x="548" y="1495"/>
                  </a:lnTo>
                  <a:lnTo>
                    <a:pt x="530" y="1521"/>
                  </a:lnTo>
                  <a:lnTo>
                    <a:pt x="519" y="1537"/>
                  </a:lnTo>
                  <a:lnTo>
                    <a:pt x="512" y="1552"/>
                  </a:lnTo>
                  <a:lnTo>
                    <a:pt x="506" y="1567"/>
                  </a:lnTo>
                  <a:lnTo>
                    <a:pt x="504" y="1575"/>
                  </a:lnTo>
                  <a:lnTo>
                    <a:pt x="503" y="1582"/>
                  </a:lnTo>
                  <a:lnTo>
                    <a:pt x="503" y="1582"/>
                  </a:lnTo>
                  <a:lnTo>
                    <a:pt x="501" y="1600"/>
                  </a:lnTo>
                  <a:lnTo>
                    <a:pt x="498" y="1627"/>
                  </a:lnTo>
                  <a:lnTo>
                    <a:pt x="485" y="1696"/>
                  </a:lnTo>
                  <a:lnTo>
                    <a:pt x="470" y="1768"/>
                  </a:lnTo>
                  <a:lnTo>
                    <a:pt x="456" y="1819"/>
                  </a:lnTo>
                  <a:lnTo>
                    <a:pt x="456" y="1819"/>
                  </a:lnTo>
                  <a:lnTo>
                    <a:pt x="449" y="1840"/>
                  </a:lnTo>
                  <a:lnTo>
                    <a:pt x="440" y="1866"/>
                  </a:lnTo>
                  <a:lnTo>
                    <a:pt x="415" y="1931"/>
                  </a:lnTo>
                  <a:lnTo>
                    <a:pt x="391" y="1989"/>
                  </a:lnTo>
                  <a:lnTo>
                    <a:pt x="383" y="2012"/>
                  </a:lnTo>
                  <a:lnTo>
                    <a:pt x="382" y="2027"/>
                  </a:lnTo>
                  <a:lnTo>
                    <a:pt x="382" y="2027"/>
                  </a:lnTo>
                  <a:lnTo>
                    <a:pt x="380" y="2033"/>
                  </a:lnTo>
                  <a:lnTo>
                    <a:pt x="377" y="2042"/>
                  </a:lnTo>
                  <a:lnTo>
                    <a:pt x="370" y="2070"/>
                  </a:lnTo>
                  <a:lnTo>
                    <a:pt x="343" y="2145"/>
                  </a:lnTo>
                  <a:lnTo>
                    <a:pt x="317" y="2220"/>
                  </a:lnTo>
                  <a:lnTo>
                    <a:pt x="310" y="2248"/>
                  </a:lnTo>
                  <a:lnTo>
                    <a:pt x="307" y="2257"/>
                  </a:lnTo>
                  <a:lnTo>
                    <a:pt x="307" y="2265"/>
                  </a:lnTo>
                  <a:lnTo>
                    <a:pt x="307" y="2265"/>
                  </a:lnTo>
                  <a:lnTo>
                    <a:pt x="308" y="2268"/>
                  </a:lnTo>
                  <a:lnTo>
                    <a:pt x="311" y="2272"/>
                  </a:lnTo>
                  <a:lnTo>
                    <a:pt x="316" y="2277"/>
                  </a:lnTo>
                  <a:lnTo>
                    <a:pt x="320" y="2280"/>
                  </a:lnTo>
                  <a:lnTo>
                    <a:pt x="334" y="2286"/>
                  </a:lnTo>
                  <a:lnTo>
                    <a:pt x="350" y="2290"/>
                  </a:lnTo>
                  <a:lnTo>
                    <a:pt x="386" y="2299"/>
                  </a:lnTo>
                  <a:lnTo>
                    <a:pt x="403" y="2302"/>
                  </a:lnTo>
                  <a:lnTo>
                    <a:pt x="418" y="2307"/>
                  </a:lnTo>
                  <a:lnTo>
                    <a:pt x="418" y="2307"/>
                  </a:lnTo>
                  <a:lnTo>
                    <a:pt x="431" y="2311"/>
                  </a:lnTo>
                  <a:lnTo>
                    <a:pt x="443" y="2314"/>
                  </a:lnTo>
                  <a:lnTo>
                    <a:pt x="467" y="2317"/>
                  </a:lnTo>
                  <a:lnTo>
                    <a:pt x="486" y="2320"/>
                  </a:lnTo>
                  <a:lnTo>
                    <a:pt x="494" y="2322"/>
                  </a:lnTo>
                  <a:lnTo>
                    <a:pt x="498" y="2326"/>
                  </a:lnTo>
                  <a:lnTo>
                    <a:pt x="498" y="2326"/>
                  </a:lnTo>
                  <a:lnTo>
                    <a:pt x="506" y="2336"/>
                  </a:lnTo>
                  <a:lnTo>
                    <a:pt x="513" y="2348"/>
                  </a:lnTo>
                  <a:lnTo>
                    <a:pt x="519" y="2353"/>
                  </a:lnTo>
                  <a:lnTo>
                    <a:pt x="524" y="2357"/>
                  </a:lnTo>
                  <a:lnTo>
                    <a:pt x="530" y="2359"/>
                  </a:lnTo>
                  <a:lnTo>
                    <a:pt x="536" y="2360"/>
                  </a:lnTo>
                  <a:lnTo>
                    <a:pt x="536" y="2360"/>
                  </a:lnTo>
                  <a:lnTo>
                    <a:pt x="542" y="2360"/>
                  </a:lnTo>
                  <a:lnTo>
                    <a:pt x="548" y="2357"/>
                  </a:lnTo>
                  <a:lnTo>
                    <a:pt x="554" y="2353"/>
                  </a:lnTo>
                  <a:lnTo>
                    <a:pt x="560" y="2345"/>
                  </a:lnTo>
                  <a:lnTo>
                    <a:pt x="564" y="2333"/>
                  </a:lnTo>
                  <a:lnTo>
                    <a:pt x="569" y="2319"/>
                  </a:lnTo>
                  <a:lnTo>
                    <a:pt x="573" y="2298"/>
                  </a:lnTo>
                  <a:lnTo>
                    <a:pt x="578" y="2272"/>
                  </a:lnTo>
                  <a:lnTo>
                    <a:pt x="578" y="2272"/>
                  </a:lnTo>
                  <a:lnTo>
                    <a:pt x="585" y="2224"/>
                  </a:lnTo>
                  <a:lnTo>
                    <a:pt x="594" y="2188"/>
                  </a:lnTo>
                  <a:lnTo>
                    <a:pt x="602" y="2166"/>
                  </a:lnTo>
                  <a:lnTo>
                    <a:pt x="609" y="2154"/>
                  </a:lnTo>
                  <a:lnTo>
                    <a:pt x="609" y="2154"/>
                  </a:lnTo>
                  <a:lnTo>
                    <a:pt x="615" y="2139"/>
                  </a:lnTo>
                  <a:lnTo>
                    <a:pt x="626" y="2113"/>
                  </a:lnTo>
                  <a:lnTo>
                    <a:pt x="629" y="2097"/>
                  </a:lnTo>
                  <a:lnTo>
                    <a:pt x="633" y="2081"/>
                  </a:lnTo>
                  <a:lnTo>
                    <a:pt x="635" y="2063"/>
                  </a:lnTo>
                  <a:lnTo>
                    <a:pt x="636" y="2043"/>
                  </a:lnTo>
                  <a:lnTo>
                    <a:pt x="636" y="2043"/>
                  </a:lnTo>
                  <a:lnTo>
                    <a:pt x="638" y="2010"/>
                  </a:lnTo>
                  <a:lnTo>
                    <a:pt x="639" y="1995"/>
                  </a:lnTo>
                  <a:lnTo>
                    <a:pt x="641" y="1980"/>
                  </a:lnTo>
                  <a:lnTo>
                    <a:pt x="645" y="1964"/>
                  </a:lnTo>
                  <a:lnTo>
                    <a:pt x="650" y="1947"/>
                  </a:lnTo>
                  <a:lnTo>
                    <a:pt x="663" y="1905"/>
                  </a:lnTo>
                  <a:lnTo>
                    <a:pt x="663" y="1905"/>
                  </a:lnTo>
                  <a:lnTo>
                    <a:pt x="673" y="1881"/>
                  </a:lnTo>
                  <a:lnTo>
                    <a:pt x="684" y="1857"/>
                  </a:lnTo>
                  <a:lnTo>
                    <a:pt x="705" y="1814"/>
                  </a:lnTo>
                  <a:lnTo>
                    <a:pt x="723" y="1778"/>
                  </a:lnTo>
                  <a:lnTo>
                    <a:pt x="727" y="1765"/>
                  </a:lnTo>
                  <a:lnTo>
                    <a:pt x="729" y="1756"/>
                  </a:lnTo>
                  <a:lnTo>
                    <a:pt x="729" y="1756"/>
                  </a:lnTo>
                  <a:lnTo>
                    <a:pt x="730" y="1747"/>
                  </a:lnTo>
                  <a:lnTo>
                    <a:pt x="732" y="1733"/>
                  </a:lnTo>
                  <a:lnTo>
                    <a:pt x="739" y="1702"/>
                  </a:lnTo>
                  <a:lnTo>
                    <a:pt x="745" y="1670"/>
                  </a:lnTo>
                  <a:lnTo>
                    <a:pt x="747" y="1657"/>
                  </a:lnTo>
                  <a:lnTo>
                    <a:pt x="748" y="1646"/>
                  </a:lnTo>
                  <a:lnTo>
                    <a:pt x="748" y="1646"/>
                  </a:lnTo>
                  <a:lnTo>
                    <a:pt x="750" y="1639"/>
                  </a:lnTo>
                  <a:lnTo>
                    <a:pt x="751" y="1630"/>
                  </a:lnTo>
                  <a:lnTo>
                    <a:pt x="759" y="1613"/>
                  </a:lnTo>
                  <a:lnTo>
                    <a:pt x="768" y="1602"/>
                  </a:lnTo>
                  <a:lnTo>
                    <a:pt x="771" y="1597"/>
                  </a:lnTo>
                  <a:lnTo>
                    <a:pt x="771" y="1597"/>
                  </a:lnTo>
                  <a:lnTo>
                    <a:pt x="796" y="1622"/>
                  </a:lnTo>
                  <a:lnTo>
                    <a:pt x="819" y="1645"/>
                  </a:lnTo>
                  <a:lnTo>
                    <a:pt x="840" y="1666"/>
                  </a:lnTo>
                  <a:lnTo>
                    <a:pt x="840" y="1666"/>
                  </a:lnTo>
                  <a:lnTo>
                    <a:pt x="864" y="1694"/>
                  </a:lnTo>
                  <a:lnTo>
                    <a:pt x="898" y="1733"/>
                  </a:lnTo>
                  <a:lnTo>
                    <a:pt x="916" y="1753"/>
                  </a:lnTo>
                  <a:lnTo>
                    <a:pt x="932" y="1769"/>
                  </a:lnTo>
                  <a:lnTo>
                    <a:pt x="947" y="1784"/>
                  </a:lnTo>
                  <a:lnTo>
                    <a:pt x="961" y="1792"/>
                  </a:lnTo>
                  <a:lnTo>
                    <a:pt x="961" y="1792"/>
                  </a:lnTo>
                  <a:lnTo>
                    <a:pt x="970" y="1796"/>
                  </a:lnTo>
                  <a:lnTo>
                    <a:pt x="979" y="1798"/>
                  </a:lnTo>
                  <a:lnTo>
                    <a:pt x="986" y="1799"/>
                  </a:lnTo>
                  <a:lnTo>
                    <a:pt x="994" y="1798"/>
                  </a:lnTo>
                  <a:lnTo>
                    <a:pt x="1000" y="1796"/>
                  </a:lnTo>
                  <a:lnTo>
                    <a:pt x="1006" y="1793"/>
                  </a:lnTo>
                  <a:lnTo>
                    <a:pt x="1018" y="1787"/>
                  </a:lnTo>
                  <a:lnTo>
                    <a:pt x="1018" y="1787"/>
                  </a:lnTo>
                  <a:lnTo>
                    <a:pt x="1028" y="1780"/>
                  </a:lnTo>
                  <a:lnTo>
                    <a:pt x="1036" y="1775"/>
                  </a:lnTo>
                  <a:lnTo>
                    <a:pt x="1043" y="1769"/>
                  </a:lnTo>
                  <a:lnTo>
                    <a:pt x="1051" y="1762"/>
                  </a:lnTo>
                  <a:lnTo>
                    <a:pt x="1058" y="1751"/>
                  </a:lnTo>
                  <a:lnTo>
                    <a:pt x="1066" y="1738"/>
                  </a:lnTo>
                  <a:lnTo>
                    <a:pt x="1075" y="1720"/>
                  </a:lnTo>
                  <a:lnTo>
                    <a:pt x="1075" y="1720"/>
                  </a:lnTo>
                  <a:lnTo>
                    <a:pt x="1088" y="1684"/>
                  </a:lnTo>
                  <a:lnTo>
                    <a:pt x="1097" y="1657"/>
                  </a:lnTo>
                  <a:lnTo>
                    <a:pt x="1100" y="1646"/>
                  </a:lnTo>
                  <a:lnTo>
                    <a:pt x="1100" y="1637"/>
                  </a:lnTo>
                  <a:lnTo>
                    <a:pt x="1098" y="1630"/>
                  </a:lnTo>
                  <a:lnTo>
                    <a:pt x="1094" y="1622"/>
                  </a:lnTo>
                  <a:lnTo>
                    <a:pt x="1094" y="1622"/>
                  </a:lnTo>
                  <a:lnTo>
                    <a:pt x="1049" y="1573"/>
                  </a:lnTo>
                  <a:lnTo>
                    <a:pt x="1021" y="1543"/>
                  </a:lnTo>
                  <a:lnTo>
                    <a:pt x="998" y="1521"/>
                  </a:lnTo>
                  <a:lnTo>
                    <a:pt x="998" y="1521"/>
                  </a:lnTo>
                  <a:lnTo>
                    <a:pt x="949" y="1482"/>
                  </a:lnTo>
                  <a:lnTo>
                    <a:pt x="922" y="1458"/>
                  </a:lnTo>
                  <a:lnTo>
                    <a:pt x="899" y="1435"/>
                  </a:lnTo>
                  <a:lnTo>
                    <a:pt x="899" y="1435"/>
                  </a:lnTo>
                  <a:lnTo>
                    <a:pt x="890" y="1425"/>
                  </a:lnTo>
                  <a:lnTo>
                    <a:pt x="881" y="1416"/>
                  </a:lnTo>
                  <a:lnTo>
                    <a:pt x="864" y="1404"/>
                  </a:lnTo>
                  <a:lnTo>
                    <a:pt x="853" y="1398"/>
                  </a:lnTo>
                  <a:lnTo>
                    <a:pt x="849" y="1395"/>
                  </a:lnTo>
                  <a:lnTo>
                    <a:pt x="849" y="1395"/>
                  </a:lnTo>
                  <a:lnTo>
                    <a:pt x="864" y="1359"/>
                  </a:lnTo>
                  <a:lnTo>
                    <a:pt x="878" y="1329"/>
                  </a:lnTo>
                  <a:lnTo>
                    <a:pt x="889" y="1305"/>
                  </a:lnTo>
                  <a:lnTo>
                    <a:pt x="889" y="1305"/>
                  </a:lnTo>
                  <a:lnTo>
                    <a:pt x="899" y="1284"/>
                  </a:lnTo>
                  <a:lnTo>
                    <a:pt x="911" y="1254"/>
                  </a:lnTo>
                  <a:lnTo>
                    <a:pt x="923" y="1226"/>
                  </a:lnTo>
                  <a:lnTo>
                    <a:pt x="934" y="1202"/>
                  </a:lnTo>
                  <a:lnTo>
                    <a:pt x="934" y="1202"/>
                  </a:lnTo>
                  <a:lnTo>
                    <a:pt x="967" y="1149"/>
                  </a:lnTo>
                  <a:lnTo>
                    <a:pt x="989" y="1117"/>
                  </a:lnTo>
                  <a:lnTo>
                    <a:pt x="989" y="1117"/>
                  </a:lnTo>
                  <a:lnTo>
                    <a:pt x="994" y="1124"/>
                  </a:lnTo>
                  <a:lnTo>
                    <a:pt x="1004" y="1145"/>
                  </a:lnTo>
                  <a:lnTo>
                    <a:pt x="1016" y="1170"/>
                  </a:lnTo>
                  <a:lnTo>
                    <a:pt x="1019" y="1182"/>
                  </a:lnTo>
                  <a:lnTo>
                    <a:pt x="1021" y="1191"/>
                  </a:lnTo>
                  <a:lnTo>
                    <a:pt x="1021" y="1191"/>
                  </a:lnTo>
                  <a:lnTo>
                    <a:pt x="1019" y="1218"/>
                  </a:lnTo>
                  <a:lnTo>
                    <a:pt x="1016" y="1251"/>
                  </a:lnTo>
                  <a:lnTo>
                    <a:pt x="1016" y="1266"/>
                  </a:lnTo>
                  <a:lnTo>
                    <a:pt x="1016" y="1280"/>
                  </a:lnTo>
                  <a:lnTo>
                    <a:pt x="1019" y="1287"/>
                  </a:lnTo>
                  <a:lnTo>
                    <a:pt x="1021" y="1290"/>
                  </a:lnTo>
                  <a:lnTo>
                    <a:pt x="1024" y="1290"/>
                  </a:lnTo>
                  <a:lnTo>
                    <a:pt x="1024" y="1290"/>
                  </a:lnTo>
                  <a:lnTo>
                    <a:pt x="1027" y="1289"/>
                  </a:lnTo>
                  <a:lnTo>
                    <a:pt x="1031" y="1286"/>
                  </a:lnTo>
                  <a:lnTo>
                    <a:pt x="1040" y="1277"/>
                  </a:lnTo>
                  <a:lnTo>
                    <a:pt x="1049" y="1262"/>
                  </a:lnTo>
                  <a:lnTo>
                    <a:pt x="1060" y="1245"/>
                  </a:lnTo>
                  <a:lnTo>
                    <a:pt x="1078" y="1208"/>
                  </a:lnTo>
                  <a:lnTo>
                    <a:pt x="1085" y="1191"/>
                  </a:lnTo>
                  <a:lnTo>
                    <a:pt x="1089" y="1178"/>
                  </a:lnTo>
                  <a:lnTo>
                    <a:pt x="1089" y="1178"/>
                  </a:lnTo>
                  <a:lnTo>
                    <a:pt x="1095" y="1157"/>
                  </a:lnTo>
                  <a:lnTo>
                    <a:pt x="1104" y="1140"/>
                  </a:lnTo>
                  <a:lnTo>
                    <a:pt x="1107" y="1134"/>
                  </a:lnTo>
                  <a:lnTo>
                    <a:pt x="1112" y="1130"/>
                  </a:lnTo>
                  <a:lnTo>
                    <a:pt x="1116" y="1127"/>
                  </a:lnTo>
                  <a:lnTo>
                    <a:pt x="1122" y="1127"/>
                  </a:lnTo>
                  <a:lnTo>
                    <a:pt x="1122" y="1127"/>
                  </a:lnTo>
                  <a:lnTo>
                    <a:pt x="1133" y="1125"/>
                  </a:lnTo>
                  <a:lnTo>
                    <a:pt x="1137" y="1125"/>
                  </a:lnTo>
                  <a:lnTo>
                    <a:pt x="1142" y="1123"/>
                  </a:lnTo>
                  <a:lnTo>
                    <a:pt x="1146" y="1120"/>
                  </a:lnTo>
                  <a:lnTo>
                    <a:pt x="1151" y="1115"/>
                  </a:lnTo>
                  <a:lnTo>
                    <a:pt x="1155" y="1108"/>
                  </a:lnTo>
                  <a:lnTo>
                    <a:pt x="1158" y="1099"/>
                  </a:lnTo>
                  <a:lnTo>
                    <a:pt x="1158" y="1099"/>
                  </a:lnTo>
                  <a:lnTo>
                    <a:pt x="1191" y="994"/>
                  </a:lnTo>
                  <a:lnTo>
                    <a:pt x="1209" y="929"/>
                  </a:lnTo>
                  <a:lnTo>
                    <a:pt x="1215" y="904"/>
                  </a:lnTo>
                  <a:lnTo>
                    <a:pt x="1218" y="889"/>
                  </a:lnTo>
                  <a:lnTo>
                    <a:pt x="1218" y="889"/>
                  </a:lnTo>
                  <a:lnTo>
                    <a:pt x="1223" y="853"/>
                  </a:lnTo>
                  <a:lnTo>
                    <a:pt x="1230" y="799"/>
                  </a:lnTo>
                  <a:lnTo>
                    <a:pt x="1233" y="771"/>
                  </a:lnTo>
                  <a:lnTo>
                    <a:pt x="1235" y="744"/>
                  </a:lnTo>
                  <a:lnTo>
                    <a:pt x="1235" y="723"/>
                  </a:lnTo>
                  <a:lnTo>
                    <a:pt x="1233" y="714"/>
                  </a:lnTo>
                  <a:lnTo>
                    <a:pt x="1230" y="708"/>
                  </a:lnTo>
                  <a:lnTo>
                    <a:pt x="1230" y="708"/>
                  </a:lnTo>
                  <a:lnTo>
                    <a:pt x="1215" y="675"/>
                  </a:lnTo>
                  <a:lnTo>
                    <a:pt x="1196" y="629"/>
                  </a:lnTo>
                  <a:lnTo>
                    <a:pt x="1185" y="605"/>
                  </a:lnTo>
                  <a:lnTo>
                    <a:pt x="1178" y="581"/>
                  </a:lnTo>
                  <a:lnTo>
                    <a:pt x="1172" y="561"/>
                  </a:lnTo>
                  <a:lnTo>
                    <a:pt x="1170" y="543"/>
                  </a:lnTo>
                  <a:lnTo>
                    <a:pt x="1170" y="543"/>
                  </a:lnTo>
                  <a:lnTo>
                    <a:pt x="1172" y="510"/>
                  </a:lnTo>
                  <a:lnTo>
                    <a:pt x="1173" y="471"/>
                  </a:lnTo>
                  <a:lnTo>
                    <a:pt x="1175" y="426"/>
                  </a:lnTo>
                  <a:lnTo>
                    <a:pt x="1175" y="426"/>
                  </a:lnTo>
                  <a:lnTo>
                    <a:pt x="1199" y="441"/>
                  </a:lnTo>
                  <a:lnTo>
                    <a:pt x="1221" y="453"/>
                  </a:lnTo>
                  <a:lnTo>
                    <a:pt x="1242" y="462"/>
                  </a:lnTo>
                  <a:lnTo>
                    <a:pt x="1242" y="462"/>
                  </a:lnTo>
                  <a:lnTo>
                    <a:pt x="1259" y="471"/>
                  </a:lnTo>
                  <a:lnTo>
                    <a:pt x="1272" y="479"/>
                  </a:lnTo>
                  <a:lnTo>
                    <a:pt x="1286" y="488"/>
                  </a:lnTo>
                  <a:lnTo>
                    <a:pt x="1305" y="495"/>
                  </a:lnTo>
                  <a:lnTo>
                    <a:pt x="1305" y="495"/>
                  </a:lnTo>
                  <a:lnTo>
                    <a:pt x="1338" y="509"/>
                  </a:lnTo>
                  <a:lnTo>
                    <a:pt x="1371" y="524"/>
                  </a:lnTo>
                  <a:lnTo>
                    <a:pt x="1371" y="524"/>
                  </a:lnTo>
                  <a:lnTo>
                    <a:pt x="1393" y="534"/>
                  </a:lnTo>
                  <a:lnTo>
                    <a:pt x="1419" y="548"/>
                  </a:lnTo>
                  <a:lnTo>
                    <a:pt x="1434" y="554"/>
                  </a:lnTo>
                  <a:lnTo>
                    <a:pt x="1449" y="558"/>
                  </a:lnTo>
                  <a:lnTo>
                    <a:pt x="1464" y="563"/>
                  </a:lnTo>
                  <a:lnTo>
                    <a:pt x="1479" y="564"/>
                  </a:lnTo>
                  <a:lnTo>
                    <a:pt x="1479" y="564"/>
                  </a:lnTo>
                  <a:lnTo>
                    <a:pt x="1503" y="567"/>
                  </a:lnTo>
                  <a:lnTo>
                    <a:pt x="1517" y="570"/>
                  </a:lnTo>
                  <a:lnTo>
                    <a:pt x="1528" y="572"/>
                  </a:lnTo>
                  <a:lnTo>
                    <a:pt x="1538" y="573"/>
                  </a:lnTo>
                  <a:lnTo>
                    <a:pt x="1538" y="573"/>
                  </a:lnTo>
                  <a:lnTo>
                    <a:pt x="1547" y="575"/>
                  </a:lnTo>
                  <a:lnTo>
                    <a:pt x="1556" y="579"/>
                  </a:lnTo>
                  <a:lnTo>
                    <a:pt x="1576" y="591"/>
                  </a:lnTo>
                  <a:lnTo>
                    <a:pt x="1594" y="603"/>
                  </a:lnTo>
                  <a:lnTo>
                    <a:pt x="1601" y="608"/>
                  </a:lnTo>
                  <a:lnTo>
                    <a:pt x="1606" y="609"/>
                  </a:lnTo>
                  <a:lnTo>
                    <a:pt x="1606" y="609"/>
                  </a:lnTo>
                  <a:lnTo>
                    <a:pt x="1615" y="612"/>
                  </a:lnTo>
                  <a:lnTo>
                    <a:pt x="1624" y="617"/>
                  </a:lnTo>
                  <a:lnTo>
                    <a:pt x="1633" y="621"/>
                  </a:lnTo>
                  <a:lnTo>
                    <a:pt x="1633" y="621"/>
                  </a:lnTo>
                  <a:lnTo>
                    <a:pt x="1633" y="615"/>
                  </a:lnTo>
                  <a:lnTo>
                    <a:pt x="1637" y="599"/>
                  </a:lnTo>
                  <a:lnTo>
                    <a:pt x="1640" y="588"/>
                  </a:lnTo>
                  <a:lnTo>
                    <a:pt x="1646" y="579"/>
                  </a:lnTo>
                  <a:lnTo>
                    <a:pt x="1654" y="569"/>
                  </a:lnTo>
                  <a:lnTo>
                    <a:pt x="1663" y="561"/>
                  </a:lnTo>
                  <a:lnTo>
                    <a:pt x="1663" y="561"/>
                  </a:lnTo>
                  <a:lnTo>
                    <a:pt x="1673" y="554"/>
                  </a:lnTo>
                  <a:lnTo>
                    <a:pt x="1681" y="548"/>
                  </a:lnTo>
                  <a:lnTo>
                    <a:pt x="1693" y="536"/>
                  </a:lnTo>
                  <a:lnTo>
                    <a:pt x="1697" y="531"/>
                  </a:lnTo>
                  <a:lnTo>
                    <a:pt x="1703" y="528"/>
                  </a:lnTo>
                  <a:lnTo>
                    <a:pt x="1711" y="525"/>
                  </a:lnTo>
                  <a:lnTo>
                    <a:pt x="1720" y="525"/>
                  </a:lnTo>
                  <a:lnTo>
                    <a:pt x="1720" y="525"/>
                  </a:lnTo>
                  <a:lnTo>
                    <a:pt x="1760" y="524"/>
                  </a:lnTo>
                  <a:lnTo>
                    <a:pt x="1776" y="525"/>
                  </a:lnTo>
                  <a:lnTo>
                    <a:pt x="1784" y="527"/>
                  </a:lnTo>
                  <a:lnTo>
                    <a:pt x="1788" y="530"/>
                  </a:lnTo>
                  <a:lnTo>
                    <a:pt x="1788" y="530"/>
                  </a:lnTo>
                  <a:lnTo>
                    <a:pt x="1800" y="540"/>
                  </a:lnTo>
                  <a:lnTo>
                    <a:pt x="1814" y="554"/>
                  </a:lnTo>
                  <a:lnTo>
                    <a:pt x="1829" y="572"/>
                  </a:lnTo>
                  <a:lnTo>
                    <a:pt x="1829" y="572"/>
                  </a:lnTo>
                  <a:lnTo>
                    <a:pt x="1826" y="564"/>
                  </a:lnTo>
                  <a:lnTo>
                    <a:pt x="1820" y="555"/>
                  </a:lnTo>
                  <a:lnTo>
                    <a:pt x="1812" y="543"/>
                  </a:lnTo>
                  <a:lnTo>
                    <a:pt x="1800" y="528"/>
                  </a:lnTo>
                  <a:lnTo>
                    <a:pt x="1785" y="510"/>
                  </a:lnTo>
                  <a:lnTo>
                    <a:pt x="1766" y="491"/>
                  </a:lnTo>
                  <a:lnTo>
                    <a:pt x="1740" y="470"/>
                  </a:lnTo>
                  <a:lnTo>
                    <a:pt x="1740" y="470"/>
                  </a:lnTo>
                  <a:lnTo>
                    <a:pt x="1690" y="431"/>
                  </a:lnTo>
                  <a:lnTo>
                    <a:pt x="1648" y="400"/>
                  </a:lnTo>
                  <a:lnTo>
                    <a:pt x="1630" y="389"/>
                  </a:lnTo>
                  <a:lnTo>
                    <a:pt x="1615" y="382"/>
                  </a:lnTo>
                  <a:lnTo>
                    <a:pt x="1603" y="376"/>
                  </a:lnTo>
                  <a:lnTo>
                    <a:pt x="1594" y="373"/>
                  </a:lnTo>
                  <a:lnTo>
                    <a:pt x="1594" y="373"/>
                  </a:lnTo>
                  <a:lnTo>
                    <a:pt x="1586" y="371"/>
                  </a:lnTo>
                  <a:lnTo>
                    <a:pt x="1579" y="368"/>
                  </a:lnTo>
                  <a:lnTo>
                    <a:pt x="1562" y="361"/>
                  </a:lnTo>
                  <a:lnTo>
                    <a:pt x="1546" y="352"/>
                  </a:lnTo>
                  <a:lnTo>
                    <a:pt x="1538" y="349"/>
                  </a:lnTo>
                  <a:lnTo>
                    <a:pt x="1531" y="347"/>
                  </a:lnTo>
                  <a:lnTo>
                    <a:pt x="1531" y="347"/>
                  </a:lnTo>
                  <a:lnTo>
                    <a:pt x="1516" y="344"/>
                  </a:lnTo>
                  <a:lnTo>
                    <a:pt x="1500" y="338"/>
                  </a:lnTo>
                  <a:lnTo>
                    <a:pt x="1485" y="329"/>
                  </a:lnTo>
                  <a:lnTo>
                    <a:pt x="1470" y="319"/>
                  </a:lnTo>
                  <a:lnTo>
                    <a:pt x="1470" y="319"/>
                  </a:lnTo>
                  <a:lnTo>
                    <a:pt x="1464" y="313"/>
                  </a:lnTo>
                  <a:lnTo>
                    <a:pt x="1456" y="307"/>
                  </a:lnTo>
                  <a:lnTo>
                    <a:pt x="1440" y="299"/>
                  </a:lnTo>
                  <a:lnTo>
                    <a:pt x="1425" y="293"/>
                  </a:lnTo>
                  <a:lnTo>
                    <a:pt x="1408" y="292"/>
                  </a:lnTo>
                  <a:lnTo>
                    <a:pt x="1408" y="292"/>
                  </a:lnTo>
                  <a:lnTo>
                    <a:pt x="1398" y="292"/>
                  </a:lnTo>
                  <a:lnTo>
                    <a:pt x="1386" y="289"/>
                  </a:lnTo>
                  <a:lnTo>
                    <a:pt x="1356" y="280"/>
                  </a:lnTo>
                  <a:lnTo>
                    <a:pt x="1326" y="269"/>
                  </a:lnTo>
                  <a:lnTo>
                    <a:pt x="1314" y="265"/>
                  </a:lnTo>
                  <a:lnTo>
                    <a:pt x="1306" y="259"/>
                  </a:lnTo>
                  <a:lnTo>
                    <a:pt x="1306" y="259"/>
                  </a:lnTo>
                  <a:lnTo>
                    <a:pt x="1278" y="235"/>
                  </a:lnTo>
                  <a:lnTo>
                    <a:pt x="1269" y="227"/>
                  </a:lnTo>
                  <a:lnTo>
                    <a:pt x="1262" y="223"/>
                  </a:lnTo>
                  <a:lnTo>
                    <a:pt x="1254" y="220"/>
                  </a:lnTo>
                  <a:lnTo>
                    <a:pt x="1247" y="218"/>
                  </a:lnTo>
                  <a:lnTo>
                    <a:pt x="1247" y="218"/>
                  </a:lnTo>
                  <a:lnTo>
                    <a:pt x="1232" y="220"/>
                  </a:lnTo>
                  <a:lnTo>
                    <a:pt x="1220" y="220"/>
                  </a:lnTo>
                  <a:lnTo>
                    <a:pt x="1215" y="220"/>
                  </a:lnTo>
                  <a:lnTo>
                    <a:pt x="1211" y="217"/>
                  </a:lnTo>
                  <a:lnTo>
                    <a:pt x="1208" y="212"/>
                  </a:lnTo>
                  <a:lnTo>
                    <a:pt x="1206" y="206"/>
                  </a:lnTo>
                  <a:lnTo>
                    <a:pt x="1206" y="206"/>
                  </a:lnTo>
                  <a:lnTo>
                    <a:pt x="1205" y="199"/>
                  </a:lnTo>
                  <a:lnTo>
                    <a:pt x="1202" y="191"/>
                  </a:lnTo>
                  <a:lnTo>
                    <a:pt x="1197" y="187"/>
                  </a:lnTo>
                  <a:lnTo>
                    <a:pt x="1191" y="181"/>
                  </a:lnTo>
                  <a:lnTo>
                    <a:pt x="1181" y="172"/>
                  </a:lnTo>
                  <a:lnTo>
                    <a:pt x="1178" y="167"/>
                  </a:lnTo>
                  <a:lnTo>
                    <a:pt x="1175" y="163"/>
                  </a:lnTo>
                  <a:lnTo>
                    <a:pt x="1175" y="163"/>
                  </a:lnTo>
                  <a:lnTo>
                    <a:pt x="1173" y="148"/>
                  </a:lnTo>
                  <a:lnTo>
                    <a:pt x="1169" y="129"/>
                  </a:lnTo>
                  <a:lnTo>
                    <a:pt x="1166" y="118"/>
                  </a:lnTo>
                  <a:lnTo>
                    <a:pt x="1161" y="108"/>
                  </a:lnTo>
                  <a:lnTo>
                    <a:pt x="1155" y="99"/>
                  </a:lnTo>
                  <a:lnTo>
                    <a:pt x="1149" y="93"/>
                  </a:lnTo>
                  <a:lnTo>
                    <a:pt x="1149" y="93"/>
                  </a:lnTo>
                  <a:lnTo>
                    <a:pt x="1133" y="81"/>
                  </a:lnTo>
                  <a:lnTo>
                    <a:pt x="1122" y="75"/>
                  </a:lnTo>
                  <a:lnTo>
                    <a:pt x="1110" y="69"/>
                  </a:lnTo>
                  <a:lnTo>
                    <a:pt x="1098" y="64"/>
                  </a:lnTo>
                  <a:lnTo>
                    <a:pt x="1085" y="61"/>
                  </a:lnTo>
                  <a:lnTo>
                    <a:pt x="1072" y="58"/>
                  </a:lnTo>
                  <a:lnTo>
                    <a:pt x="1058" y="58"/>
                  </a:lnTo>
                  <a:lnTo>
                    <a:pt x="1058" y="58"/>
                  </a:lnTo>
                  <a:lnTo>
                    <a:pt x="1024" y="57"/>
                  </a:lnTo>
                  <a:lnTo>
                    <a:pt x="980" y="55"/>
                  </a:lnTo>
                  <a:lnTo>
                    <a:pt x="923" y="52"/>
                  </a:lnTo>
                  <a:lnTo>
                    <a:pt x="923" y="52"/>
                  </a:lnTo>
                  <a:lnTo>
                    <a:pt x="883" y="51"/>
                  </a:lnTo>
                  <a:lnTo>
                    <a:pt x="820" y="0"/>
                  </a:lnTo>
                  <a:lnTo>
                    <a:pt x="820" y="0"/>
                  </a:lnTo>
                  <a:lnTo>
                    <a:pt x="820" y="97"/>
                  </a:lnTo>
                  <a:lnTo>
                    <a:pt x="820" y="97"/>
                  </a:lnTo>
                  <a:lnTo>
                    <a:pt x="819" y="169"/>
                  </a:lnTo>
                  <a:lnTo>
                    <a:pt x="817" y="235"/>
                  </a:lnTo>
                  <a:lnTo>
                    <a:pt x="817" y="235"/>
                  </a:lnTo>
                  <a:lnTo>
                    <a:pt x="817" y="274"/>
                  </a:lnTo>
                  <a:lnTo>
                    <a:pt x="819" y="338"/>
                  </a:lnTo>
                  <a:lnTo>
                    <a:pt x="822" y="405"/>
                  </a:lnTo>
                  <a:lnTo>
                    <a:pt x="825" y="432"/>
                  </a:lnTo>
                  <a:lnTo>
                    <a:pt x="828" y="450"/>
                  </a:lnTo>
                  <a:lnTo>
                    <a:pt x="828" y="450"/>
                  </a:lnTo>
                  <a:lnTo>
                    <a:pt x="837" y="494"/>
                  </a:lnTo>
                  <a:lnTo>
                    <a:pt x="847" y="555"/>
                  </a:lnTo>
                  <a:lnTo>
                    <a:pt x="858" y="617"/>
                  </a:lnTo>
                  <a:lnTo>
                    <a:pt x="865" y="655"/>
                  </a:lnTo>
                  <a:lnTo>
                    <a:pt x="865" y="655"/>
                  </a:lnTo>
                  <a:lnTo>
                    <a:pt x="871" y="688"/>
                  </a:lnTo>
                  <a:lnTo>
                    <a:pt x="878" y="730"/>
                  </a:lnTo>
                  <a:lnTo>
                    <a:pt x="887" y="783"/>
                  </a:lnTo>
                  <a:lnTo>
                    <a:pt x="887" y="783"/>
                  </a:lnTo>
                  <a:lnTo>
                    <a:pt x="846" y="786"/>
                  </a:lnTo>
                  <a:lnTo>
                    <a:pt x="783" y="789"/>
                  </a:lnTo>
                  <a:lnTo>
                    <a:pt x="783" y="789"/>
                  </a:lnTo>
                  <a:lnTo>
                    <a:pt x="609" y="786"/>
                  </a:lnTo>
                  <a:lnTo>
                    <a:pt x="609" y="786"/>
                  </a:lnTo>
                  <a:lnTo>
                    <a:pt x="546" y="786"/>
                  </a:lnTo>
                  <a:lnTo>
                    <a:pt x="546" y="786"/>
                  </a:lnTo>
                  <a:lnTo>
                    <a:pt x="549" y="638"/>
                  </a:lnTo>
                  <a:lnTo>
                    <a:pt x="549" y="525"/>
                  </a:lnTo>
                  <a:lnTo>
                    <a:pt x="549" y="480"/>
                  </a:lnTo>
                  <a:lnTo>
                    <a:pt x="548" y="450"/>
                  </a:lnTo>
                  <a:lnTo>
                    <a:pt x="548" y="450"/>
                  </a:lnTo>
                  <a:lnTo>
                    <a:pt x="548" y="431"/>
                  </a:lnTo>
                  <a:lnTo>
                    <a:pt x="548" y="413"/>
                  </a:lnTo>
                  <a:lnTo>
                    <a:pt x="549" y="377"/>
                  </a:lnTo>
                  <a:lnTo>
                    <a:pt x="554" y="347"/>
                  </a:lnTo>
                  <a:lnTo>
                    <a:pt x="557" y="325"/>
                  </a:lnTo>
                  <a:lnTo>
                    <a:pt x="557" y="325"/>
                  </a:lnTo>
                  <a:lnTo>
                    <a:pt x="563" y="301"/>
                  </a:lnTo>
                  <a:lnTo>
                    <a:pt x="572" y="268"/>
                  </a:lnTo>
                  <a:lnTo>
                    <a:pt x="582" y="235"/>
                  </a:lnTo>
                  <a:lnTo>
                    <a:pt x="588" y="221"/>
                  </a:lnTo>
                  <a:lnTo>
                    <a:pt x="593" y="212"/>
                  </a:lnTo>
                  <a:lnTo>
                    <a:pt x="593" y="212"/>
                  </a:lnTo>
                  <a:lnTo>
                    <a:pt x="618" y="179"/>
                  </a:lnTo>
                  <a:lnTo>
                    <a:pt x="635" y="159"/>
                  </a:lnTo>
                  <a:lnTo>
                    <a:pt x="627" y="57"/>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80">
              <a:extLst>
                <a:ext uri="{FF2B5EF4-FFF2-40B4-BE49-F238E27FC236}">
                  <a16:creationId xmlns:a16="http://schemas.microsoft.com/office/drawing/2014/main" id="{EC1061FB-9122-AF31-17FA-057E8B2608DD}"/>
                </a:ext>
              </a:extLst>
            </p:cNvPr>
            <p:cNvSpPr>
              <a:spLocks/>
            </p:cNvSpPr>
            <p:nvPr/>
          </p:nvSpPr>
          <p:spPr bwMode="auto">
            <a:xfrm>
              <a:off x="676" y="3082"/>
              <a:ext cx="104" cy="332"/>
            </a:xfrm>
            <a:custGeom>
              <a:avLst/>
              <a:gdLst>
                <a:gd name="T0" fmla="*/ 188 w 208"/>
                <a:gd name="T1" fmla="*/ 0 h 665"/>
                <a:gd name="T2" fmla="*/ 188 w 208"/>
                <a:gd name="T3" fmla="*/ 0 h 665"/>
                <a:gd name="T4" fmla="*/ 185 w 208"/>
                <a:gd name="T5" fmla="*/ 6 h 665"/>
                <a:gd name="T6" fmla="*/ 176 w 208"/>
                <a:gd name="T7" fmla="*/ 18 h 665"/>
                <a:gd name="T8" fmla="*/ 169 w 208"/>
                <a:gd name="T9" fmla="*/ 35 h 665"/>
                <a:gd name="T10" fmla="*/ 167 w 208"/>
                <a:gd name="T11" fmla="*/ 44 h 665"/>
                <a:gd name="T12" fmla="*/ 166 w 208"/>
                <a:gd name="T13" fmla="*/ 53 h 665"/>
                <a:gd name="T14" fmla="*/ 166 w 208"/>
                <a:gd name="T15" fmla="*/ 53 h 665"/>
                <a:gd name="T16" fmla="*/ 154 w 208"/>
                <a:gd name="T17" fmla="*/ 68 h 665"/>
                <a:gd name="T18" fmla="*/ 142 w 208"/>
                <a:gd name="T19" fmla="*/ 83 h 665"/>
                <a:gd name="T20" fmla="*/ 133 w 208"/>
                <a:gd name="T21" fmla="*/ 99 h 665"/>
                <a:gd name="T22" fmla="*/ 133 w 208"/>
                <a:gd name="T23" fmla="*/ 99 h 665"/>
                <a:gd name="T24" fmla="*/ 127 w 208"/>
                <a:gd name="T25" fmla="*/ 110 h 665"/>
                <a:gd name="T26" fmla="*/ 117 w 208"/>
                <a:gd name="T27" fmla="*/ 126 h 665"/>
                <a:gd name="T28" fmla="*/ 103 w 208"/>
                <a:gd name="T29" fmla="*/ 147 h 665"/>
                <a:gd name="T30" fmla="*/ 90 w 208"/>
                <a:gd name="T31" fmla="*/ 173 h 665"/>
                <a:gd name="T32" fmla="*/ 73 w 208"/>
                <a:gd name="T33" fmla="*/ 204 h 665"/>
                <a:gd name="T34" fmla="*/ 58 w 208"/>
                <a:gd name="T35" fmla="*/ 240 h 665"/>
                <a:gd name="T36" fmla="*/ 52 w 208"/>
                <a:gd name="T37" fmla="*/ 259 h 665"/>
                <a:gd name="T38" fmla="*/ 46 w 208"/>
                <a:gd name="T39" fmla="*/ 280 h 665"/>
                <a:gd name="T40" fmla="*/ 40 w 208"/>
                <a:gd name="T41" fmla="*/ 301 h 665"/>
                <a:gd name="T42" fmla="*/ 34 w 208"/>
                <a:gd name="T43" fmla="*/ 325 h 665"/>
                <a:gd name="T44" fmla="*/ 34 w 208"/>
                <a:gd name="T45" fmla="*/ 325 h 665"/>
                <a:gd name="T46" fmla="*/ 27 w 208"/>
                <a:gd name="T47" fmla="*/ 373 h 665"/>
                <a:gd name="T48" fmla="*/ 19 w 208"/>
                <a:gd name="T49" fmla="*/ 423 h 665"/>
                <a:gd name="T50" fmla="*/ 9 w 208"/>
                <a:gd name="T51" fmla="*/ 514 h 665"/>
                <a:gd name="T52" fmla="*/ 3 w 208"/>
                <a:gd name="T53" fmla="*/ 581 h 665"/>
                <a:gd name="T54" fmla="*/ 0 w 208"/>
                <a:gd name="T55" fmla="*/ 608 h 665"/>
                <a:gd name="T56" fmla="*/ 42 w 208"/>
                <a:gd name="T57" fmla="*/ 665 h 665"/>
                <a:gd name="T58" fmla="*/ 100 w 208"/>
                <a:gd name="T59" fmla="*/ 622 h 665"/>
                <a:gd name="T60" fmla="*/ 100 w 208"/>
                <a:gd name="T61" fmla="*/ 622 h 665"/>
                <a:gd name="T62" fmla="*/ 103 w 208"/>
                <a:gd name="T63" fmla="*/ 560 h 665"/>
                <a:gd name="T64" fmla="*/ 108 w 208"/>
                <a:gd name="T65" fmla="*/ 509 h 665"/>
                <a:gd name="T66" fmla="*/ 111 w 208"/>
                <a:gd name="T67" fmla="*/ 487 h 665"/>
                <a:gd name="T68" fmla="*/ 114 w 208"/>
                <a:gd name="T69" fmla="*/ 471 h 665"/>
                <a:gd name="T70" fmla="*/ 114 w 208"/>
                <a:gd name="T71" fmla="*/ 471 h 665"/>
                <a:gd name="T72" fmla="*/ 135 w 208"/>
                <a:gd name="T73" fmla="*/ 393 h 665"/>
                <a:gd name="T74" fmla="*/ 144 w 208"/>
                <a:gd name="T75" fmla="*/ 352 h 665"/>
                <a:gd name="T76" fmla="*/ 148 w 208"/>
                <a:gd name="T77" fmla="*/ 327 h 665"/>
                <a:gd name="T78" fmla="*/ 148 w 208"/>
                <a:gd name="T79" fmla="*/ 327 h 665"/>
                <a:gd name="T80" fmla="*/ 151 w 208"/>
                <a:gd name="T81" fmla="*/ 313 h 665"/>
                <a:gd name="T82" fmla="*/ 156 w 208"/>
                <a:gd name="T83" fmla="*/ 291 h 665"/>
                <a:gd name="T84" fmla="*/ 170 w 208"/>
                <a:gd name="T85" fmla="*/ 230 h 665"/>
                <a:gd name="T86" fmla="*/ 185 w 208"/>
                <a:gd name="T87" fmla="*/ 170 h 665"/>
                <a:gd name="T88" fmla="*/ 191 w 208"/>
                <a:gd name="T89" fmla="*/ 140 h 665"/>
                <a:gd name="T90" fmla="*/ 191 w 208"/>
                <a:gd name="T91" fmla="*/ 140 h 665"/>
                <a:gd name="T92" fmla="*/ 194 w 208"/>
                <a:gd name="T93" fmla="*/ 123 h 665"/>
                <a:gd name="T94" fmla="*/ 199 w 208"/>
                <a:gd name="T95" fmla="*/ 101 h 665"/>
                <a:gd name="T96" fmla="*/ 208 w 208"/>
                <a:gd name="T97" fmla="*/ 71 h 665"/>
                <a:gd name="T98" fmla="*/ 203 w 208"/>
                <a:gd name="T99" fmla="*/ 33 h 665"/>
                <a:gd name="T100" fmla="*/ 188 w 208"/>
                <a:gd name="T101"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 h="665">
                  <a:moveTo>
                    <a:pt x="188" y="0"/>
                  </a:moveTo>
                  <a:lnTo>
                    <a:pt x="188" y="0"/>
                  </a:lnTo>
                  <a:lnTo>
                    <a:pt x="185" y="6"/>
                  </a:lnTo>
                  <a:lnTo>
                    <a:pt x="176" y="18"/>
                  </a:lnTo>
                  <a:lnTo>
                    <a:pt x="169" y="35"/>
                  </a:lnTo>
                  <a:lnTo>
                    <a:pt x="167" y="44"/>
                  </a:lnTo>
                  <a:lnTo>
                    <a:pt x="166" y="53"/>
                  </a:lnTo>
                  <a:lnTo>
                    <a:pt x="166" y="53"/>
                  </a:lnTo>
                  <a:lnTo>
                    <a:pt x="154" y="68"/>
                  </a:lnTo>
                  <a:lnTo>
                    <a:pt x="142" y="83"/>
                  </a:lnTo>
                  <a:lnTo>
                    <a:pt x="133" y="99"/>
                  </a:lnTo>
                  <a:lnTo>
                    <a:pt x="133" y="99"/>
                  </a:lnTo>
                  <a:lnTo>
                    <a:pt x="127" y="110"/>
                  </a:lnTo>
                  <a:lnTo>
                    <a:pt x="117" y="126"/>
                  </a:lnTo>
                  <a:lnTo>
                    <a:pt x="103" y="147"/>
                  </a:lnTo>
                  <a:lnTo>
                    <a:pt x="90" y="173"/>
                  </a:lnTo>
                  <a:lnTo>
                    <a:pt x="73" y="204"/>
                  </a:lnTo>
                  <a:lnTo>
                    <a:pt x="58" y="240"/>
                  </a:lnTo>
                  <a:lnTo>
                    <a:pt x="52" y="259"/>
                  </a:lnTo>
                  <a:lnTo>
                    <a:pt x="46" y="280"/>
                  </a:lnTo>
                  <a:lnTo>
                    <a:pt x="40" y="301"/>
                  </a:lnTo>
                  <a:lnTo>
                    <a:pt x="34" y="325"/>
                  </a:lnTo>
                  <a:lnTo>
                    <a:pt x="34" y="325"/>
                  </a:lnTo>
                  <a:lnTo>
                    <a:pt x="27" y="373"/>
                  </a:lnTo>
                  <a:lnTo>
                    <a:pt x="19" y="423"/>
                  </a:lnTo>
                  <a:lnTo>
                    <a:pt x="9" y="514"/>
                  </a:lnTo>
                  <a:lnTo>
                    <a:pt x="3" y="581"/>
                  </a:lnTo>
                  <a:lnTo>
                    <a:pt x="0" y="608"/>
                  </a:lnTo>
                  <a:lnTo>
                    <a:pt x="42" y="665"/>
                  </a:lnTo>
                  <a:lnTo>
                    <a:pt x="100" y="622"/>
                  </a:lnTo>
                  <a:lnTo>
                    <a:pt x="100" y="622"/>
                  </a:lnTo>
                  <a:lnTo>
                    <a:pt x="103" y="560"/>
                  </a:lnTo>
                  <a:lnTo>
                    <a:pt x="108" y="509"/>
                  </a:lnTo>
                  <a:lnTo>
                    <a:pt x="111" y="487"/>
                  </a:lnTo>
                  <a:lnTo>
                    <a:pt x="114" y="471"/>
                  </a:lnTo>
                  <a:lnTo>
                    <a:pt x="114" y="471"/>
                  </a:lnTo>
                  <a:lnTo>
                    <a:pt x="135" y="393"/>
                  </a:lnTo>
                  <a:lnTo>
                    <a:pt x="144" y="352"/>
                  </a:lnTo>
                  <a:lnTo>
                    <a:pt x="148" y="327"/>
                  </a:lnTo>
                  <a:lnTo>
                    <a:pt x="148" y="327"/>
                  </a:lnTo>
                  <a:lnTo>
                    <a:pt x="151" y="313"/>
                  </a:lnTo>
                  <a:lnTo>
                    <a:pt x="156" y="291"/>
                  </a:lnTo>
                  <a:lnTo>
                    <a:pt x="170" y="230"/>
                  </a:lnTo>
                  <a:lnTo>
                    <a:pt x="185" y="170"/>
                  </a:lnTo>
                  <a:lnTo>
                    <a:pt x="191" y="140"/>
                  </a:lnTo>
                  <a:lnTo>
                    <a:pt x="191" y="140"/>
                  </a:lnTo>
                  <a:lnTo>
                    <a:pt x="194" y="123"/>
                  </a:lnTo>
                  <a:lnTo>
                    <a:pt x="199" y="101"/>
                  </a:lnTo>
                  <a:lnTo>
                    <a:pt x="208" y="71"/>
                  </a:lnTo>
                  <a:lnTo>
                    <a:pt x="203" y="33"/>
                  </a:lnTo>
                  <a:lnTo>
                    <a:pt x="188" y="0"/>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81">
              <a:extLst>
                <a:ext uri="{FF2B5EF4-FFF2-40B4-BE49-F238E27FC236}">
                  <a16:creationId xmlns:a16="http://schemas.microsoft.com/office/drawing/2014/main" id="{6FB9BE66-DD44-9F1A-3B14-A40C9AE14356}"/>
                </a:ext>
              </a:extLst>
            </p:cNvPr>
            <p:cNvSpPr>
              <a:spLocks/>
            </p:cNvSpPr>
            <p:nvPr/>
          </p:nvSpPr>
          <p:spPr bwMode="auto">
            <a:xfrm>
              <a:off x="561" y="4145"/>
              <a:ext cx="143" cy="149"/>
            </a:xfrm>
            <a:custGeom>
              <a:avLst/>
              <a:gdLst>
                <a:gd name="T0" fmla="*/ 174 w 286"/>
                <a:gd name="T1" fmla="*/ 0 h 299"/>
                <a:gd name="T2" fmla="*/ 174 w 286"/>
                <a:gd name="T3" fmla="*/ 0 h 299"/>
                <a:gd name="T4" fmla="*/ 158 w 286"/>
                <a:gd name="T5" fmla="*/ 39 h 299"/>
                <a:gd name="T6" fmla="*/ 144 w 286"/>
                <a:gd name="T7" fmla="*/ 67 h 299"/>
                <a:gd name="T8" fmla="*/ 135 w 286"/>
                <a:gd name="T9" fmla="*/ 88 h 299"/>
                <a:gd name="T10" fmla="*/ 135 w 286"/>
                <a:gd name="T11" fmla="*/ 88 h 299"/>
                <a:gd name="T12" fmla="*/ 126 w 286"/>
                <a:gd name="T13" fmla="*/ 102 h 299"/>
                <a:gd name="T14" fmla="*/ 120 w 286"/>
                <a:gd name="T15" fmla="*/ 108 h 299"/>
                <a:gd name="T16" fmla="*/ 114 w 286"/>
                <a:gd name="T17" fmla="*/ 115 h 299"/>
                <a:gd name="T18" fmla="*/ 105 w 286"/>
                <a:gd name="T19" fmla="*/ 120 h 299"/>
                <a:gd name="T20" fmla="*/ 96 w 286"/>
                <a:gd name="T21" fmla="*/ 126 h 299"/>
                <a:gd name="T22" fmla="*/ 86 w 286"/>
                <a:gd name="T23" fmla="*/ 129 h 299"/>
                <a:gd name="T24" fmla="*/ 75 w 286"/>
                <a:gd name="T25" fmla="*/ 129 h 299"/>
                <a:gd name="T26" fmla="*/ 75 w 286"/>
                <a:gd name="T27" fmla="*/ 129 h 299"/>
                <a:gd name="T28" fmla="*/ 53 w 286"/>
                <a:gd name="T29" fmla="*/ 130 h 299"/>
                <a:gd name="T30" fmla="*/ 39 w 286"/>
                <a:gd name="T31" fmla="*/ 130 h 299"/>
                <a:gd name="T32" fmla="*/ 29 w 286"/>
                <a:gd name="T33" fmla="*/ 133 h 299"/>
                <a:gd name="T34" fmla="*/ 26 w 286"/>
                <a:gd name="T35" fmla="*/ 135 h 299"/>
                <a:gd name="T36" fmla="*/ 24 w 286"/>
                <a:gd name="T37" fmla="*/ 138 h 299"/>
                <a:gd name="T38" fmla="*/ 24 w 286"/>
                <a:gd name="T39" fmla="*/ 138 h 299"/>
                <a:gd name="T40" fmla="*/ 20 w 286"/>
                <a:gd name="T41" fmla="*/ 147 h 299"/>
                <a:gd name="T42" fmla="*/ 11 w 286"/>
                <a:gd name="T43" fmla="*/ 157 h 299"/>
                <a:gd name="T44" fmla="*/ 3 w 286"/>
                <a:gd name="T45" fmla="*/ 169 h 299"/>
                <a:gd name="T46" fmla="*/ 2 w 286"/>
                <a:gd name="T47" fmla="*/ 177 h 299"/>
                <a:gd name="T48" fmla="*/ 0 w 286"/>
                <a:gd name="T49" fmla="*/ 183 h 299"/>
                <a:gd name="T50" fmla="*/ 0 w 286"/>
                <a:gd name="T51" fmla="*/ 183 h 299"/>
                <a:gd name="T52" fmla="*/ 2 w 286"/>
                <a:gd name="T53" fmla="*/ 190 h 299"/>
                <a:gd name="T54" fmla="*/ 5 w 286"/>
                <a:gd name="T55" fmla="*/ 196 h 299"/>
                <a:gd name="T56" fmla="*/ 9 w 286"/>
                <a:gd name="T57" fmla="*/ 202 h 299"/>
                <a:gd name="T58" fmla="*/ 17 w 286"/>
                <a:gd name="T59" fmla="*/ 208 h 299"/>
                <a:gd name="T60" fmla="*/ 24 w 286"/>
                <a:gd name="T61" fmla="*/ 214 h 299"/>
                <a:gd name="T62" fmla="*/ 33 w 286"/>
                <a:gd name="T63" fmla="*/ 219 h 299"/>
                <a:gd name="T64" fmla="*/ 44 w 286"/>
                <a:gd name="T65" fmla="*/ 223 h 299"/>
                <a:gd name="T66" fmla="*/ 54 w 286"/>
                <a:gd name="T67" fmla="*/ 226 h 299"/>
                <a:gd name="T68" fmla="*/ 54 w 286"/>
                <a:gd name="T69" fmla="*/ 226 h 299"/>
                <a:gd name="T70" fmla="*/ 77 w 286"/>
                <a:gd name="T71" fmla="*/ 231 h 299"/>
                <a:gd name="T72" fmla="*/ 99 w 286"/>
                <a:gd name="T73" fmla="*/ 235 h 299"/>
                <a:gd name="T74" fmla="*/ 122 w 286"/>
                <a:gd name="T75" fmla="*/ 238 h 299"/>
                <a:gd name="T76" fmla="*/ 122 w 286"/>
                <a:gd name="T77" fmla="*/ 262 h 299"/>
                <a:gd name="T78" fmla="*/ 122 w 286"/>
                <a:gd name="T79" fmla="*/ 262 h 299"/>
                <a:gd name="T80" fmla="*/ 135 w 286"/>
                <a:gd name="T81" fmla="*/ 268 h 299"/>
                <a:gd name="T82" fmla="*/ 168 w 286"/>
                <a:gd name="T83" fmla="*/ 281 h 299"/>
                <a:gd name="T84" fmla="*/ 187 w 286"/>
                <a:gd name="T85" fmla="*/ 289 h 299"/>
                <a:gd name="T86" fmla="*/ 205 w 286"/>
                <a:gd name="T87" fmla="*/ 295 h 299"/>
                <a:gd name="T88" fmla="*/ 222 w 286"/>
                <a:gd name="T89" fmla="*/ 299 h 299"/>
                <a:gd name="T90" fmla="*/ 235 w 286"/>
                <a:gd name="T91" fmla="*/ 299 h 299"/>
                <a:gd name="T92" fmla="*/ 235 w 286"/>
                <a:gd name="T93" fmla="*/ 299 h 299"/>
                <a:gd name="T94" fmla="*/ 240 w 286"/>
                <a:gd name="T95" fmla="*/ 299 h 299"/>
                <a:gd name="T96" fmla="*/ 244 w 286"/>
                <a:gd name="T97" fmla="*/ 295 h 299"/>
                <a:gd name="T98" fmla="*/ 250 w 286"/>
                <a:gd name="T99" fmla="*/ 290 h 299"/>
                <a:gd name="T100" fmla="*/ 255 w 286"/>
                <a:gd name="T101" fmla="*/ 283 h 299"/>
                <a:gd name="T102" fmla="*/ 264 w 286"/>
                <a:gd name="T103" fmla="*/ 267 h 299"/>
                <a:gd name="T104" fmla="*/ 271 w 286"/>
                <a:gd name="T105" fmla="*/ 246 h 299"/>
                <a:gd name="T106" fmla="*/ 277 w 286"/>
                <a:gd name="T107" fmla="*/ 223 h 299"/>
                <a:gd name="T108" fmla="*/ 282 w 286"/>
                <a:gd name="T109" fmla="*/ 201 h 299"/>
                <a:gd name="T110" fmla="*/ 285 w 286"/>
                <a:gd name="T111" fmla="*/ 180 h 299"/>
                <a:gd name="T112" fmla="*/ 286 w 286"/>
                <a:gd name="T113" fmla="*/ 162 h 299"/>
                <a:gd name="T114" fmla="*/ 286 w 286"/>
                <a:gd name="T115" fmla="*/ 162 h 299"/>
                <a:gd name="T116" fmla="*/ 285 w 286"/>
                <a:gd name="T117" fmla="*/ 84 h 299"/>
                <a:gd name="T118" fmla="*/ 283 w 286"/>
                <a:gd name="T119" fmla="*/ 36 h 299"/>
                <a:gd name="T120" fmla="*/ 229 w 286"/>
                <a:gd name="T121" fmla="*/ 0 h 299"/>
                <a:gd name="T122" fmla="*/ 174 w 286"/>
                <a:gd name="T12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 h="299">
                  <a:moveTo>
                    <a:pt x="174" y="0"/>
                  </a:moveTo>
                  <a:lnTo>
                    <a:pt x="174" y="0"/>
                  </a:lnTo>
                  <a:lnTo>
                    <a:pt x="158" y="39"/>
                  </a:lnTo>
                  <a:lnTo>
                    <a:pt x="144" y="67"/>
                  </a:lnTo>
                  <a:lnTo>
                    <a:pt x="135" y="88"/>
                  </a:lnTo>
                  <a:lnTo>
                    <a:pt x="135" y="88"/>
                  </a:lnTo>
                  <a:lnTo>
                    <a:pt x="126" y="102"/>
                  </a:lnTo>
                  <a:lnTo>
                    <a:pt x="120" y="108"/>
                  </a:lnTo>
                  <a:lnTo>
                    <a:pt x="114" y="115"/>
                  </a:lnTo>
                  <a:lnTo>
                    <a:pt x="105" y="120"/>
                  </a:lnTo>
                  <a:lnTo>
                    <a:pt x="96" y="126"/>
                  </a:lnTo>
                  <a:lnTo>
                    <a:pt x="86" y="129"/>
                  </a:lnTo>
                  <a:lnTo>
                    <a:pt x="75" y="129"/>
                  </a:lnTo>
                  <a:lnTo>
                    <a:pt x="75" y="129"/>
                  </a:lnTo>
                  <a:lnTo>
                    <a:pt x="53" y="130"/>
                  </a:lnTo>
                  <a:lnTo>
                    <a:pt x="39" y="130"/>
                  </a:lnTo>
                  <a:lnTo>
                    <a:pt x="29" y="133"/>
                  </a:lnTo>
                  <a:lnTo>
                    <a:pt x="26" y="135"/>
                  </a:lnTo>
                  <a:lnTo>
                    <a:pt x="24" y="138"/>
                  </a:lnTo>
                  <a:lnTo>
                    <a:pt x="24" y="138"/>
                  </a:lnTo>
                  <a:lnTo>
                    <a:pt x="20" y="147"/>
                  </a:lnTo>
                  <a:lnTo>
                    <a:pt x="11" y="157"/>
                  </a:lnTo>
                  <a:lnTo>
                    <a:pt x="3" y="169"/>
                  </a:lnTo>
                  <a:lnTo>
                    <a:pt x="2" y="177"/>
                  </a:lnTo>
                  <a:lnTo>
                    <a:pt x="0" y="183"/>
                  </a:lnTo>
                  <a:lnTo>
                    <a:pt x="0" y="183"/>
                  </a:lnTo>
                  <a:lnTo>
                    <a:pt x="2" y="190"/>
                  </a:lnTo>
                  <a:lnTo>
                    <a:pt x="5" y="196"/>
                  </a:lnTo>
                  <a:lnTo>
                    <a:pt x="9" y="202"/>
                  </a:lnTo>
                  <a:lnTo>
                    <a:pt x="17" y="208"/>
                  </a:lnTo>
                  <a:lnTo>
                    <a:pt x="24" y="214"/>
                  </a:lnTo>
                  <a:lnTo>
                    <a:pt x="33" y="219"/>
                  </a:lnTo>
                  <a:lnTo>
                    <a:pt x="44" y="223"/>
                  </a:lnTo>
                  <a:lnTo>
                    <a:pt x="54" y="226"/>
                  </a:lnTo>
                  <a:lnTo>
                    <a:pt x="54" y="226"/>
                  </a:lnTo>
                  <a:lnTo>
                    <a:pt x="77" y="231"/>
                  </a:lnTo>
                  <a:lnTo>
                    <a:pt x="99" y="235"/>
                  </a:lnTo>
                  <a:lnTo>
                    <a:pt x="122" y="238"/>
                  </a:lnTo>
                  <a:lnTo>
                    <a:pt x="122" y="262"/>
                  </a:lnTo>
                  <a:lnTo>
                    <a:pt x="122" y="262"/>
                  </a:lnTo>
                  <a:lnTo>
                    <a:pt x="135" y="268"/>
                  </a:lnTo>
                  <a:lnTo>
                    <a:pt x="168" y="281"/>
                  </a:lnTo>
                  <a:lnTo>
                    <a:pt x="187" y="289"/>
                  </a:lnTo>
                  <a:lnTo>
                    <a:pt x="205" y="295"/>
                  </a:lnTo>
                  <a:lnTo>
                    <a:pt x="222" y="299"/>
                  </a:lnTo>
                  <a:lnTo>
                    <a:pt x="235" y="299"/>
                  </a:lnTo>
                  <a:lnTo>
                    <a:pt x="235" y="299"/>
                  </a:lnTo>
                  <a:lnTo>
                    <a:pt x="240" y="299"/>
                  </a:lnTo>
                  <a:lnTo>
                    <a:pt x="244" y="295"/>
                  </a:lnTo>
                  <a:lnTo>
                    <a:pt x="250" y="290"/>
                  </a:lnTo>
                  <a:lnTo>
                    <a:pt x="255" y="283"/>
                  </a:lnTo>
                  <a:lnTo>
                    <a:pt x="264" y="267"/>
                  </a:lnTo>
                  <a:lnTo>
                    <a:pt x="271" y="246"/>
                  </a:lnTo>
                  <a:lnTo>
                    <a:pt x="277" y="223"/>
                  </a:lnTo>
                  <a:lnTo>
                    <a:pt x="282" y="201"/>
                  </a:lnTo>
                  <a:lnTo>
                    <a:pt x="285" y="180"/>
                  </a:lnTo>
                  <a:lnTo>
                    <a:pt x="286" y="162"/>
                  </a:lnTo>
                  <a:lnTo>
                    <a:pt x="286" y="162"/>
                  </a:lnTo>
                  <a:lnTo>
                    <a:pt x="285" y="84"/>
                  </a:lnTo>
                  <a:lnTo>
                    <a:pt x="283" y="36"/>
                  </a:lnTo>
                  <a:lnTo>
                    <a:pt x="229" y="0"/>
                  </a:lnTo>
                  <a:lnTo>
                    <a:pt x="174"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82">
              <a:extLst>
                <a:ext uri="{FF2B5EF4-FFF2-40B4-BE49-F238E27FC236}">
                  <a16:creationId xmlns:a16="http://schemas.microsoft.com/office/drawing/2014/main" id="{4E578FC5-11BC-3910-4D5D-9DD08EE4F643}"/>
                </a:ext>
              </a:extLst>
            </p:cNvPr>
            <p:cNvSpPr>
              <a:spLocks/>
            </p:cNvSpPr>
            <p:nvPr/>
          </p:nvSpPr>
          <p:spPr bwMode="auto">
            <a:xfrm>
              <a:off x="897" y="3809"/>
              <a:ext cx="128" cy="171"/>
            </a:xfrm>
            <a:custGeom>
              <a:avLst/>
              <a:gdLst>
                <a:gd name="T0" fmla="*/ 64 w 254"/>
                <a:gd name="T1" fmla="*/ 156 h 342"/>
                <a:gd name="T2" fmla="*/ 64 w 254"/>
                <a:gd name="T3" fmla="*/ 156 h 342"/>
                <a:gd name="T4" fmla="*/ 55 w 254"/>
                <a:gd name="T5" fmla="*/ 186 h 342"/>
                <a:gd name="T6" fmla="*/ 40 w 254"/>
                <a:gd name="T7" fmla="*/ 235 h 342"/>
                <a:gd name="T8" fmla="*/ 40 w 254"/>
                <a:gd name="T9" fmla="*/ 235 h 342"/>
                <a:gd name="T10" fmla="*/ 36 w 254"/>
                <a:gd name="T11" fmla="*/ 244 h 342"/>
                <a:gd name="T12" fmla="*/ 30 w 254"/>
                <a:gd name="T13" fmla="*/ 255 h 342"/>
                <a:gd name="T14" fmla="*/ 16 w 254"/>
                <a:gd name="T15" fmla="*/ 277 h 342"/>
                <a:gd name="T16" fmla="*/ 10 w 254"/>
                <a:gd name="T17" fmla="*/ 289 h 342"/>
                <a:gd name="T18" fmla="*/ 4 w 254"/>
                <a:gd name="T19" fmla="*/ 300 h 342"/>
                <a:gd name="T20" fmla="*/ 1 w 254"/>
                <a:gd name="T21" fmla="*/ 312 h 342"/>
                <a:gd name="T22" fmla="*/ 0 w 254"/>
                <a:gd name="T23" fmla="*/ 321 h 342"/>
                <a:gd name="T24" fmla="*/ 0 w 254"/>
                <a:gd name="T25" fmla="*/ 321 h 342"/>
                <a:gd name="T26" fmla="*/ 1 w 254"/>
                <a:gd name="T27" fmla="*/ 330 h 342"/>
                <a:gd name="T28" fmla="*/ 4 w 254"/>
                <a:gd name="T29" fmla="*/ 336 h 342"/>
                <a:gd name="T30" fmla="*/ 10 w 254"/>
                <a:gd name="T31" fmla="*/ 339 h 342"/>
                <a:gd name="T32" fmla="*/ 15 w 254"/>
                <a:gd name="T33" fmla="*/ 342 h 342"/>
                <a:gd name="T34" fmla="*/ 22 w 254"/>
                <a:gd name="T35" fmla="*/ 342 h 342"/>
                <a:gd name="T36" fmla="*/ 28 w 254"/>
                <a:gd name="T37" fmla="*/ 342 h 342"/>
                <a:gd name="T38" fmla="*/ 43 w 254"/>
                <a:gd name="T39" fmla="*/ 337 h 342"/>
                <a:gd name="T40" fmla="*/ 43 w 254"/>
                <a:gd name="T41" fmla="*/ 337 h 342"/>
                <a:gd name="T42" fmla="*/ 54 w 254"/>
                <a:gd name="T43" fmla="*/ 333 h 342"/>
                <a:gd name="T44" fmla="*/ 69 w 254"/>
                <a:gd name="T45" fmla="*/ 324 h 342"/>
                <a:gd name="T46" fmla="*/ 87 w 254"/>
                <a:gd name="T47" fmla="*/ 313 h 342"/>
                <a:gd name="T48" fmla="*/ 106 w 254"/>
                <a:gd name="T49" fmla="*/ 301 h 342"/>
                <a:gd name="T50" fmla="*/ 126 w 254"/>
                <a:gd name="T51" fmla="*/ 288 h 342"/>
                <a:gd name="T52" fmla="*/ 142 w 254"/>
                <a:gd name="T53" fmla="*/ 274 h 342"/>
                <a:gd name="T54" fmla="*/ 154 w 254"/>
                <a:gd name="T55" fmla="*/ 261 h 342"/>
                <a:gd name="T56" fmla="*/ 158 w 254"/>
                <a:gd name="T57" fmla="*/ 255 h 342"/>
                <a:gd name="T58" fmla="*/ 160 w 254"/>
                <a:gd name="T59" fmla="*/ 249 h 342"/>
                <a:gd name="T60" fmla="*/ 160 w 254"/>
                <a:gd name="T61" fmla="*/ 249 h 342"/>
                <a:gd name="T62" fmla="*/ 172 w 254"/>
                <a:gd name="T63" fmla="*/ 195 h 342"/>
                <a:gd name="T64" fmla="*/ 179 w 254"/>
                <a:gd name="T65" fmla="*/ 170 h 342"/>
                <a:gd name="T66" fmla="*/ 182 w 254"/>
                <a:gd name="T67" fmla="*/ 161 h 342"/>
                <a:gd name="T68" fmla="*/ 184 w 254"/>
                <a:gd name="T69" fmla="*/ 155 h 342"/>
                <a:gd name="T70" fmla="*/ 184 w 254"/>
                <a:gd name="T71" fmla="*/ 155 h 342"/>
                <a:gd name="T72" fmla="*/ 187 w 254"/>
                <a:gd name="T73" fmla="*/ 152 h 342"/>
                <a:gd name="T74" fmla="*/ 190 w 254"/>
                <a:gd name="T75" fmla="*/ 152 h 342"/>
                <a:gd name="T76" fmla="*/ 193 w 254"/>
                <a:gd name="T77" fmla="*/ 152 h 342"/>
                <a:gd name="T78" fmla="*/ 197 w 254"/>
                <a:gd name="T79" fmla="*/ 155 h 342"/>
                <a:gd name="T80" fmla="*/ 202 w 254"/>
                <a:gd name="T81" fmla="*/ 161 h 342"/>
                <a:gd name="T82" fmla="*/ 203 w 254"/>
                <a:gd name="T83" fmla="*/ 162 h 342"/>
                <a:gd name="T84" fmla="*/ 203 w 254"/>
                <a:gd name="T85" fmla="*/ 162 h 342"/>
                <a:gd name="T86" fmla="*/ 226 w 254"/>
                <a:gd name="T87" fmla="*/ 140 h 342"/>
                <a:gd name="T88" fmla="*/ 242 w 254"/>
                <a:gd name="T89" fmla="*/ 122 h 342"/>
                <a:gd name="T90" fmla="*/ 248 w 254"/>
                <a:gd name="T91" fmla="*/ 113 h 342"/>
                <a:gd name="T92" fmla="*/ 251 w 254"/>
                <a:gd name="T93" fmla="*/ 105 h 342"/>
                <a:gd name="T94" fmla="*/ 251 w 254"/>
                <a:gd name="T95" fmla="*/ 105 h 342"/>
                <a:gd name="T96" fmla="*/ 254 w 254"/>
                <a:gd name="T97" fmla="*/ 90 h 342"/>
                <a:gd name="T98" fmla="*/ 254 w 254"/>
                <a:gd name="T99" fmla="*/ 81 h 342"/>
                <a:gd name="T100" fmla="*/ 253 w 254"/>
                <a:gd name="T101" fmla="*/ 71 h 342"/>
                <a:gd name="T102" fmla="*/ 250 w 254"/>
                <a:gd name="T103" fmla="*/ 60 h 342"/>
                <a:gd name="T104" fmla="*/ 247 w 254"/>
                <a:gd name="T105" fmla="*/ 51 h 342"/>
                <a:gd name="T106" fmla="*/ 241 w 254"/>
                <a:gd name="T107" fmla="*/ 42 h 342"/>
                <a:gd name="T108" fmla="*/ 233 w 254"/>
                <a:gd name="T109" fmla="*/ 35 h 342"/>
                <a:gd name="T110" fmla="*/ 233 w 254"/>
                <a:gd name="T111" fmla="*/ 35 h 342"/>
                <a:gd name="T112" fmla="*/ 211 w 254"/>
                <a:gd name="T113" fmla="*/ 23 h 342"/>
                <a:gd name="T114" fmla="*/ 187 w 254"/>
                <a:gd name="T115" fmla="*/ 12 h 342"/>
                <a:gd name="T116" fmla="*/ 160 w 254"/>
                <a:gd name="T117" fmla="*/ 0 h 342"/>
                <a:gd name="T118" fmla="*/ 64 w 254"/>
                <a:gd name="T119" fmla="*/ 15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 h="342">
                  <a:moveTo>
                    <a:pt x="64" y="156"/>
                  </a:moveTo>
                  <a:lnTo>
                    <a:pt x="64" y="156"/>
                  </a:lnTo>
                  <a:lnTo>
                    <a:pt x="55" y="186"/>
                  </a:lnTo>
                  <a:lnTo>
                    <a:pt x="40" y="235"/>
                  </a:lnTo>
                  <a:lnTo>
                    <a:pt x="40" y="235"/>
                  </a:lnTo>
                  <a:lnTo>
                    <a:pt x="36" y="244"/>
                  </a:lnTo>
                  <a:lnTo>
                    <a:pt x="30" y="255"/>
                  </a:lnTo>
                  <a:lnTo>
                    <a:pt x="16" y="277"/>
                  </a:lnTo>
                  <a:lnTo>
                    <a:pt x="10" y="289"/>
                  </a:lnTo>
                  <a:lnTo>
                    <a:pt x="4" y="300"/>
                  </a:lnTo>
                  <a:lnTo>
                    <a:pt x="1" y="312"/>
                  </a:lnTo>
                  <a:lnTo>
                    <a:pt x="0" y="321"/>
                  </a:lnTo>
                  <a:lnTo>
                    <a:pt x="0" y="321"/>
                  </a:lnTo>
                  <a:lnTo>
                    <a:pt x="1" y="330"/>
                  </a:lnTo>
                  <a:lnTo>
                    <a:pt x="4" y="336"/>
                  </a:lnTo>
                  <a:lnTo>
                    <a:pt x="10" y="339"/>
                  </a:lnTo>
                  <a:lnTo>
                    <a:pt x="15" y="342"/>
                  </a:lnTo>
                  <a:lnTo>
                    <a:pt x="22" y="342"/>
                  </a:lnTo>
                  <a:lnTo>
                    <a:pt x="28" y="342"/>
                  </a:lnTo>
                  <a:lnTo>
                    <a:pt x="43" y="337"/>
                  </a:lnTo>
                  <a:lnTo>
                    <a:pt x="43" y="337"/>
                  </a:lnTo>
                  <a:lnTo>
                    <a:pt x="54" y="333"/>
                  </a:lnTo>
                  <a:lnTo>
                    <a:pt x="69" y="324"/>
                  </a:lnTo>
                  <a:lnTo>
                    <a:pt x="87" y="313"/>
                  </a:lnTo>
                  <a:lnTo>
                    <a:pt x="106" y="301"/>
                  </a:lnTo>
                  <a:lnTo>
                    <a:pt x="126" y="288"/>
                  </a:lnTo>
                  <a:lnTo>
                    <a:pt x="142" y="274"/>
                  </a:lnTo>
                  <a:lnTo>
                    <a:pt x="154" y="261"/>
                  </a:lnTo>
                  <a:lnTo>
                    <a:pt x="158" y="255"/>
                  </a:lnTo>
                  <a:lnTo>
                    <a:pt x="160" y="249"/>
                  </a:lnTo>
                  <a:lnTo>
                    <a:pt x="160" y="249"/>
                  </a:lnTo>
                  <a:lnTo>
                    <a:pt x="172" y="195"/>
                  </a:lnTo>
                  <a:lnTo>
                    <a:pt x="179" y="170"/>
                  </a:lnTo>
                  <a:lnTo>
                    <a:pt x="182" y="161"/>
                  </a:lnTo>
                  <a:lnTo>
                    <a:pt x="184" y="155"/>
                  </a:lnTo>
                  <a:lnTo>
                    <a:pt x="184" y="155"/>
                  </a:lnTo>
                  <a:lnTo>
                    <a:pt x="187" y="152"/>
                  </a:lnTo>
                  <a:lnTo>
                    <a:pt x="190" y="152"/>
                  </a:lnTo>
                  <a:lnTo>
                    <a:pt x="193" y="152"/>
                  </a:lnTo>
                  <a:lnTo>
                    <a:pt x="197" y="155"/>
                  </a:lnTo>
                  <a:lnTo>
                    <a:pt x="202" y="161"/>
                  </a:lnTo>
                  <a:lnTo>
                    <a:pt x="203" y="162"/>
                  </a:lnTo>
                  <a:lnTo>
                    <a:pt x="203" y="162"/>
                  </a:lnTo>
                  <a:lnTo>
                    <a:pt x="226" y="140"/>
                  </a:lnTo>
                  <a:lnTo>
                    <a:pt x="242" y="122"/>
                  </a:lnTo>
                  <a:lnTo>
                    <a:pt x="248" y="113"/>
                  </a:lnTo>
                  <a:lnTo>
                    <a:pt x="251" y="105"/>
                  </a:lnTo>
                  <a:lnTo>
                    <a:pt x="251" y="105"/>
                  </a:lnTo>
                  <a:lnTo>
                    <a:pt x="254" y="90"/>
                  </a:lnTo>
                  <a:lnTo>
                    <a:pt x="254" y="81"/>
                  </a:lnTo>
                  <a:lnTo>
                    <a:pt x="253" y="71"/>
                  </a:lnTo>
                  <a:lnTo>
                    <a:pt x="250" y="60"/>
                  </a:lnTo>
                  <a:lnTo>
                    <a:pt x="247" y="51"/>
                  </a:lnTo>
                  <a:lnTo>
                    <a:pt x="241" y="42"/>
                  </a:lnTo>
                  <a:lnTo>
                    <a:pt x="233" y="35"/>
                  </a:lnTo>
                  <a:lnTo>
                    <a:pt x="233" y="35"/>
                  </a:lnTo>
                  <a:lnTo>
                    <a:pt x="211" y="23"/>
                  </a:lnTo>
                  <a:lnTo>
                    <a:pt x="187" y="12"/>
                  </a:lnTo>
                  <a:lnTo>
                    <a:pt x="160" y="0"/>
                  </a:lnTo>
                  <a:lnTo>
                    <a:pt x="64" y="156"/>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 name="Group 9">
            <a:extLst>
              <a:ext uri="{FF2B5EF4-FFF2-40B4-BE49-F238E27FC236}">
                <a16:creationId xmlns:a16="http://schemas.microsoft.com/office/drawing/2014/main" id="{6B531F72-AFFD-417A-B587-316A97B98056}"/>
              </a:ext>
            </a:extLst>
          </p:cNvPr>
          <p:cNvGrpSpPr/>
          <p:nvPr/>
        </p:nvGrpSpPr>
        <p:grpSpPr>
          <a:xfrm rot="21123021">
            <a:off x="3976510" y="3759742"/>
            <a:ext cx="1021798" cy="3424182"/>
            <a:chOff x="1692340" y="3799667"/>
            <a:chExt cx="754303" cy="2527771"/>
          </a:xfrm>
        </p:grpSpPr>
        <p:sp>
          <p:nvSpPr>
            <p:cNvPr id="124" name="Shape">
              <a:extLst>
                <a:ext uri="{FF2B5EF4-FFF2-40B4-BE49-F238E27FC236}">
                  <a16:creationId xmlns:a16="http://schemas.microsoft.com/office/drawing/2014/main" id="{CA284ACC-3C9E-4E51-BEBD-3BBB6175A968}"/>
                </a:ext>
              </a:extLst>
            </p:cNvPr>
            <p:cNvSpPr/>
            <p:nvPr/>
          </p:nvSpPr>
          <p:spPr>
            <a:xfrm>
              <a:off x="1692340" y="3799667"/>
              <a:ext cx="96054" cy="144558"/>
            </a:xfrm>
            <a:custGeom>
              <a:avLst/>
              <a:gdLst/>
              <a:ahLst/>
              <a:cxnLst>
                <a:cxn ang="0">
                  <a:pos x="wd2" y="hd2"/>
                </a:cxn>
                <a:cxn ang="5400000">
                  <a:pos x="wd2" y="hd2"/>
                </a:cxn>
                <a:cxn ang="10800000">
                  <a:pos x="wd2" y="hd2"/>
                </a:cxn>
                <a:cxn ang="16200000">
                  <a:pos x="wd2" y="hd2"/>
                </a:cxn>
              </a:cxnLst>
              <a:rect l="0" t="0" r="r" b="b"/>
              <a:pathLst>
                <a:path w="21003" h="21074" extrusionOk="0">
                  <a:moveTo>
                    <a:pt x="4312" y="21074"/>
                  </a:moveTo>
                  <a:cubicBezTo>
                    <a:pt x="4312" y="21074"/>
                    <a:pt x="3330" y="19110"/>
                    <a:pt x="2348" y="15838"/>
                  </a:cubicBezTo>
                  <a:cubicBezTo>
                    <a:pt x="385" y="12565"/>
                    <a:pt x="-597" y="10601"/>
                    <a:pt x="385" y="6674"/>
                  </a:cubicBezTo>
                  <a:cubicBezTo>
                    <a:pt x="1366" y="2747"/>
                    <a:pt x="4312" y="2092"/>
                    <a:pt x="10203" y="783"/>
                  </a:cubicBezTo>
                  <a:cubicBezTo>
                    <a:pt x="16094" y="-526"/>
                    <a:pt x="21003" y="-526"/>
                    <a:pt x="21003" y="3401"/>
                  </a:cubicBezTo>
                  <a:cubicBezTo>
                    <a:pt x="21003" y="7983"/>
                    <a:pt x="19039" y="15838"/>
                    <a:pt x="19039" y="19765"/>
                  </a:cubicBezTo>
                  <a:lnTo>
                    <a:pt x="4312" y="21074"/>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125" name="Shape">
              <a:extLst>
                <a:ext uri="{FF2B5EF4-FFF2-40B4-BE49-F238E27FC236}">
                  <a16:creationId xmlns:a16="http://schemas.microsoft.com/office/drawing/2014/main" id="{C6FABF8C-6971-4392-B867-A501FAC6BAB5}"/>
                </a:ext>
              </a:extLst>
            </p:cNvPr>
            <p:cNvSpPr/>
            <p:nvPr/>
          </p:nvSpPr>
          <p:spPr>
            <a:xfrm>
              <a:off x="2347260" y="3912207"/>
              <a:ext cx="98780" cy="85310"/>
            </a:xfrm>
            <a:custGeom>
              <a:avLst/>
              <a:gdLst/>
              <a:ahLst/>
              <a:cxnLst>
                <a:cxn ang="0">
                  <a:pos x="wd2" y="hd2"/>
                </a:cxn>
                <a:cxn ang="5400000">
                  <a:pos x="wd2" y="hd2"/>
                </a:cxn>
                <a:cxn ang="10800000">
                  <a:pos x="wd2" y="hd2"/>
                </a:cxn>
                <a:cxn ang="16200000">
                  <a:pos x="wd2" y="hd2"/>
                </a:cxn>
              </a:cxnLst>
              <a:rect l="0" t="0" r="r" b="b"/>
              <a:pathLst>
                <a:path w="21600" h="21600" extrusionOk="0">
                  <a:moveTo>
                    <a:pt x="3927" y="21600"/>
                  </a:moveTo>
                  <a:cubicBezTo>
                    <a:pt x="3927" y="21600"/>
                    <a:pt x="0" y="15916"/>
                    <a:pt x="0" y="12505"/>
                  </a:cubicBezTo>
                  <a:cubicBezTo>
                    <a:pt x="0" y="7958"/>
                    <a:pt x="982" y="10231"/>
                    <a:pt x="2945" y="7958"/>
                  </a:cubicBezTo>
                  <a:cubicBezTo>
                    <a:pt x="4909" y="5684"/>
                    <a:pt x="6873" y="0"/>
                    <a:pt x="11782" y="0"/>
                  </a:cubicBezTo>
                  <a:cubicBezTo>
                    <a:pt x="16691" y="0"/>
                    <a:pt x="21600" y="3410"/>
                    <a:pt x="21600" y="7958"/>
                  </a:cubicBezTo>
                  <a:cubicBezTo>
                    <a:pt x="21600" y="12506"/>
                    <a:pt x="19636" y="21600"/>
                    <a:pt x="19636" y="21600"/>
                  </a:cubicBezTo>
                  <a:lnTo>
                    <a:pt x="3927" y="21600"/>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126" name="Shape">
              <a:extLst>
                <a:ext uri="{FF2B5EF4-FFF2-40B4-BE49-F238E27FC236}">
                  <a16:creationId xmlns:a16="http://schemas.microsoft.com/office/drawing/2014/main" id="{005D557A-360C-42D3-AC8F-BD5DC96D315C}"/>
                </a:ext>
              </a:extLst>
            </p:cNvPr>
            <p:cNvSpPr/>
            <p:nvPr/>
          </p:nvSpPr>
          <p:spPr>
            <a:xfrm>
              <a:off x="1692344" y="3934358"/>
              <a:ext cx="754299" cy="1117349"/>
            </a:xfrm>
            <a:custGeom>
              <a:avLst/>
              <a:gdLst/>
              <a:ahLst/>
              <a:cxnLst>
                <a:cxn ang="0">
                  <a:pos x="wd2" y="hd2"/>
                </a:cxn>
                <a:cxn ang="5400000">
                  <a:pos x="wd2" y="hd2"/>
                </a:cxn>
                <a:cxn ang="10800000">
                  <a:pos x="wd2" y="hd2"/>
                </a:cxn>
                <a:cxn ang="16200000">
                  <a:pos x="wd2" y="hd2"/>
                </a:cxn>
              </a:cxnLst>
              <a:rect l="0" t="0" r="r" b="b"/>
              <a:pathLst>
                <a:path w="21600" h="21080" extrusionOk="0">
                  <a:moveTo>
                    <a:pt x="0" y="264"/>
                  </a:moveTo>
                  <a:cubicBezTo>
                    <a:pt x="0" y="264"/>
                    <a:pt x="643" y="3483"/>
                    <a:pt x="900" y="4584"/>
                  </a:cubicBezTo>
                  <a:cubicBezTo>
                    <a:pt x="1157" y="5600"/>
                    <a:pt x="1671" y="7464"/>
                    <a:pt x="1671" y="7803"/>
                  </a:cubicBezTo>
                  <a:cubicBezTo>
                    <a:pt x="1671" y="8141"/>
                    <a:pt x="3086" y="10598"/>
                    <a:pt x="3214" y="11445"/>
                  </a:cubicBezTo>
                  <a:cubicBezTo>
                    <a:pt x="3471" y="12292"/>
                    <a:pt x="3214" y="14664"/>
                    <a:pt x="3471" y="15257"/>
                  </a:cubicBezTo>
                  <a:cubicBezTo>
                    <a:pt x="3729" y="15850"/>
                    <a:pt x="4114" y="18560"/>
                    <a:pt x="4371" y="19238"/>
                  </a:cubicBezTo>
                  <a:cubicBezTo>
                    <a:pt x="4629" y="19831"/>
                    <a:pt x="5271" y="20932"/>
                    <a:pt x="5271" y="20932"/>
                  </a:cubicBezTo>
                  <a:cubicBezTo>
                    <a:pt x="5271" y="20932"/>
                    <a:pt x="11443" y="21525"/>
                    <a:pt x="14786" y="20339"/>
                  </a:cubicBezTo>
                  <a:cubicBezTo>
                    <a:pt x="14786" y="20339"/>
                    <a:pt x="15686" y="15511"/>
                    <a:pt x="15686" y="14664"/>
                  </a:cubicBezTo>
                  <a:cubicBezTo>
                    <a:pt x="15686" y="13817"/>
                    <a:pt x="15814" y="13139"/>
                    <a:pt x="16457" y="12207"/>
                  </a:cubicBezTo>
                  <a:cubicBezTo>
                    <a:pt x="17100" y="11276"/>
                    <a:pt x="19800" y="5939"/>
                    <a:pt x="20186" y="5431"/>
                  </a:cubicBezTo>
                  <a:cubicBezTo>
                    <a:pt x="20443" y="4838"/>
                    <a:pt x="21600" y="2720"/>
                    <a:pt x="21600" y="2212"/>
                  </a:cubicBezTo>
                  <a:cubicBezTo>
                    <a:pt x="21600" y="1704"/>
                    <a:pt x="21343" y="1026"/>
                    <a:pt x="21343" y="1026"/>
                  </a:cubicBezTo>
                  <a:lnTo>
                    <a:pt x="19286" y="1196"/>
                  </a:lnTo>
                  <a:cubicBezTo>
                    <a:pt x="19286" y="1196"/>
                    <a:pt x="18900" y="2805"/>
                    <a:pt x="18386" y="3398"/>
                  </a:cubicBezTo>
                  <a:cubicBezTo>
                    <a:pt x="17871" y="3991"/>
                    <a:pt x="15300" y="8226"/>
                    <a:pt x="15300" y="8226"/>
                  </a:cubicBezTo>
                  <a:lnTo>
                    <a:pt x="9257" y="10174"/>
                  </a:lnTo>
                  <a:cubicBezTo>
                    <a:pt x="9257" y="10174"/>
                    <a:pt x="7714" y="9920"/>
                    <a:pt x="7200" y="9666"/>
                  </a:cubicBezTo>
                  <a:cubicBezTo>
                    <a:pt x="6814" y="9497"/>
                    <a:pt x="5786" y="8057"/>
                    <a:pt x="5786" y="7294"/>
                  </a:cubicBezTo>
                  <a:cubicBezTo>
                    <a:pt x="5657" y="6532"/>
                    <a:pt x="5143" y="5939"/>
                    <a:pt x="4371" y="4414"/>
                  </a:cubicBezTo>
                  <a:cubicBezTo>
                    <a:pt x="3600" y="2974"/>
                    <a:pt x="2571" y="10"/>
                    <a:pt x="2571" y="10"/>
                  </a:cubicBezTo>
                  <a:cubicBezTo>
                    <a:pt x="2571" y="10"/>
                    <a:pt x="771" y="-75"/>
                    <a:pt x="0" y="264"/>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27" name="Shape">
              <a:extLst>
                <a:ext uri="{FF2B5EF4-FFF2-40B4-BE49-F238E27FC236}">
                  <a16:creationId xmlns:a16="http://schemas.microsoft.com/office/drawing/2014/main" id="{23F7A2BA-0310-40D1-8DDF-7EF2917F65E0}"/>
                </a:ext>
              </a:extLst>
            </p:cNvPr>
            <p:cNvSpPr/>
            <p:nvPr/>
          </p:nvSpPr>
          <p:spPr>
            <a:xfrm>
              <a:off x="1827035" y="5011921"/>
              <a:ext cx="607425" cy="1315517"/>
            </a:xfrm>
            <a:custGeom>
              <a:avLst/>
              <a:gdLst/>
              <a:ahLst/>
              <a:cxnLst>
                <a:cxn ang="0">
                  <a:pos x="wd2" y="hd2"/>
                </a:cxn>
                <a:cxn ang="5400000">
                  <a:pos x="wd2" y="hd2"/>
                </a:cxn>
                <a:cxn ang="10800000">
                  <a:pos x="wd2" y="hd2"/>
                </a:cxn>
                <a:cxn ang="16200000">
                  <a:pos x="wd2" y="hd2"/>
                </a:cxn>
              </a:cxnLst>
              <a:rect l="0" t="0" r="r" b="b"/>
              <a:pathLst>
                <a:path w="21176" h="21600" extrusionOk="0">
                  <a:moveTo>
                    <a:pt x="15339" y="2433"/>
                  </a:moveTo>
                  <a:cubicBezTo>
                    <a:pt x="15339" y="2433"/>
                    <a:pt x="15965" y="2064"/>
                    <a:pt x="15652" y="1769"/>
                  </a:cubicBezTo>
                  <a:cubicBezTo>
                    <a:pt x="15339" y="1474"/>
                    <a:pt x="12522" y="590"/>
                    <a:pt x="12522" y="590"/>
                  </a:cubicBezTo>
                  <a:lnTo>
                    <a:pt x="12678" y="0"/>
                  </a:lnTo>
                  <a:lnTo>
                    <a:pt x="1096" y="221"/>
                  </a:lnTo>
                  <a:cubicBezTo>
                    <a:pt x="1096" y="221"/>
                    <a:pt x="0" y="1990"/>
                    <a:pt x="0" y="2433"/>
                  </a:cubicBezTo>
                  <a:cubicBezTo>
                    <a:pt x="0" y="2875"/>
                    <a:pt x="470" y="3760"/>
                    <a:pt x="470" y="4423"/>
                  </a:cubicBezTo>
                  <a:cubicBezTo>
                    <a:pt x="470" y="5087"/>
                    <a:pt x="313" y="6561"/>
                    <a:pt x="626" y="6856"/>
                  </a:cubicBezTo>
                  <a:cubicBezTo>
                    <a:pt x="939" y="7077"/>
                    <a:pt x="1096" y="8183"/>
                    <a:pt x="1096" y="8699"/>
                  </a:cubicBezTo>
                  <a:cubicBezTo>
                    <a:pt x="1096" y="9215"/>
                    <a:pt x="626" y="14523"/>
                    <a:pt x="1409" y="16145"/>
                  </a:cubicBezTo>
                  <a:cubicBezTo>
                    <a:pt x="2191" y="17767"/>
                    <a:pt x="470" y="17988"/>
                    <a:pt x="1096" y="18430"/>
                  </a:cubicBezTo>
                  <a:cubicBezTo>
                    <a:pt x="1565" y="18725"/>
                    <a:pt x="2035" y="19094"/>
                    <a:pt x="2348" y="19241"/>
                  </a:cubicBezTo>
                  <a:cubicBezTo>
                    <a:pt x="2348" y="19462"/>
                    <a:pt x="2348" y="19757"/>
                    <a:pt x="2348" y="20126"/>
                  </a:cubicBezTo>
                  <a:cubicBezTo>
                    <a:pt x="2348" y="21010"/>
                    <a:pt x="2817" y="21600"/>
                    <a:pt x="4070" y="21600"/>
                  </a:cubicBezTo>
                  <a:cubicBezTo>
                    <a:pt x="5322" y="21600"/>
                    <a:pt x="6574" y="21453"/>
                    <a:pt x="6261" y="20789"/>
                  </a:cubicBezTo>
                  <a:cubicBezTo>
                    <a:pt x="6104" y="20273"/>
                    <a:pt x="5478" y="19610"/>
                    <a:pt x="5165" y="19094"/>
                  </a:cubicBezTo>
                  <a:cubicBezTo>
                    <a:pt x="5322" y="19094"/>
                    <a:pt x="5322" y="19020"/>
                    <a:pt x="5478" y="19020"/>
                  </a:cubicBezTo>
                  <a:cubicBezTo>
                    <a:pt x="6417" y="18725"/>
                    <a:pt x="5635" y="18283"/>
                    <a:pt x="5635" y="17840"/>
                  </a:cubicBezTo>
                  <a:cubicBezTo>
                    <a:pt x="5635" y="17398"/>
                    <a:pt x="5948" y="16071"/>
                    <a:pt x="5948" y="15702"/>
                  </a:cubicBezTo>
                  <a:cubicBezTo>
                    <a:pt x="5948" y="15260"/>
                    <a:pt x="5635" y="13270"/>
                    <a:pt x="6104" y="12459"/>
                  </a:cubicBezTo>
                  <a:cubicBezTo>
                    <a:pt x="6574" y="11648"/>
                    <a:pt x="9548" y="5750"/>
                    <a:pt x="9548" y="5750"/>
                  </a:cubicBezTo>
                  <a:lnTo>
                    <a:pt x="11270" y="6266"/>
                  </a:lnTo>
                  <a:cubicBezTo>
                    <a:pt x="11270" y="6266"/>
                    <a:pt x="13930" y="8773"/>
                    <a:pt x="14713" y="9068"/>
                  </a:cubicBezTo>
                  <a:cubicBezTo>
                    <a:pt x="15496" y="9289"/>
                    <a:pt x="13617" y="10542"/>
                    <a:pt x="13461" y="10984"/>
                  </a:cubicBezTo>
                  <a:cubicBezTo>
                    <a:pt x="13304" y="11500"/>
                    <a:pt x="10331" y="12385"/>
                    <a:pt x="10174" y="12754"/>
                  </a:cubicBezTo>
                  <a:cubicBezTo>
                    <a:pt x="10017" y="13122"/>
                    <a:pt x="8452" y="14449"/>
                    <a:pt x="10174" y="14892"/>
                  </a:cubicBezTo>
                  <a:cubicBezTo>
                    <a:pt x="10174" y="14892"/>
                    <a:pt x="11426" y="15629"/>
                    <a:pt x="11426" y="16071"/>
                  </a:cubicBezTo>
                  <a:cubicBezTo>
                    <a:pt x="11426" y="16587"/>
                    <a:pt x="12522" y="17472"/>
                    <a:pt x="13774" y="17545"/>
                  </a:cubicBezTo>
                  <a:cubicBezTo>
                    <a:pt x="14870" y="17619"/>
                    <a:pt x="15496" y="17693"/>
                    <a:pt x="14870" y="16366"/>
                  </a:cubicBezTo>
                  <a:cubicBezTo>
                    <a:pt x="14557" y="15776"/>
                    <a:pt x="14400" y="15334"/>
                    <a:pt x="14244" y="14965"/>
                  </a:cubicBezTo>
                  <a:cubicBezTo>
                    <a:pt x="14400" y="14744"/>
                    <a:pt x="14713" y="14081"/>
                    <a:pt x="15496" y="13786"/>
                  </a:cubicBezTo>
                  <a:cubicBezTo>
                    <a:pt x="16591" y="13343"/>
                    <a:pt x="18470" y="11795"/>
                    <a:pt x="19409" y="10837"/>
                  </a:cubicBezTo>
                  <a:cubicBezTo>
                    <a:pt x="20504" y="9879"/>
                    <a:pt x="21131" y="8994"/>
                    <a:pt x="21131" y="8552"/>
                  </a:cubicBezTo>
                  <a:cubicBezTo>
                    <a:pt x="21600" y="7814"/>
                    <a:pt x="18313" y="3833"/>
                    <a:pt x="15339" y="2433"/>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128" name="Shape">
              <a:extLst>
                <a:ext uri="{FF2B5EF4-FFF2-40B4-BE49-F238E27FC236}">
                  <a16:creationId xmlns:a16="http://schemas.microsoft.com/office/drawing/2014/main" id="{C32400DF-7CAE-465B-9A09-753DB999C915}"/>
                </a:ext>
              </a:extLst>
            </p:cNvPr>
            <p:cNvSpPr/>
            <p:nvPr/>
          </p:nvSpPr>
          <p:spPr>
            <a:xfrm>
              <a:off x="1961730" y="4293548"/>
              <a:ext cx="280710" cy="211743"/>
            </a:xfrm>
            <a:custGeom>
              <a:avLst/>
              <a:gdLst/>
              <a:ahLst/>
              <a:cxnLst>
                <a:cxn ang="0">
                  <a:pos x="wd2" y="hd2"/>
                </a:cxn>
                <a:cxn ang="5400000">
                  <a:pos x="wd2" y="hd2"/>
                </a:cxn>
                <a:cxn ang="10800000">
                  <a:pos x="wd2" y="hd2"/>
                </a:cxn>
                <a:cxn ang="16200000">
                  <a:pos x="wd2" y="hd2"/>
                </a:cxn>
              </a:cxnLst>
              <a:rect l="0" t="0" r="r" b="b"/>
              <a:pathLst>
                <a:path w="21101" h="21222" extrusionOk="0">
                  <a:moveTo>
                    <a:pt x="0" y="19422"/>
                  </a:moveTo>
                  <a:cubicBezTo>
                    <a:pt x="0" y="19422"/>
                    <a:pt x="675" y="13572"/>
                    <a:pt x="1350" y="7722"/>
                  </a:cubicBezTo>
                  <a:cubicBezTo>
                    <a:pt x="2025" y="1872"/>
                    <a:pt x="4387" y="72"/>
                    <a:pt x="7762" y="72"/>
                  </a:cubicBezTo>
                  <a:cubicBezTo>
                    <a:pt x="10800" y="72"/>
                    <a:pt x="12487" y="-378"/>
                    <a:pt x="14175" y="972"/>
                  </a:cubicBezTo>
                  <a:cubicBezTo>
                    <a:pt x="14175" y="972"/>
                    <a:pt x="19913" y="6822"/>
                    <a:pt x="20925" y="12222"/>
                  </a:cubicBezTo>
                  <a:cubicBezTo>
                    <a:pt x="21600" y="17622"/>
                    <a:pt x="20250" y="16272"/>
                    <a:pt x="18225" y="16722"/>
                  </a:cubicBezTo>
                  <a:cubicBezTo>
                    <a:pt x="16200" y="17172"/>
                    <a:pt x="15862" y="18072"/>
                    <a:pt x="14175" y="16722"/>
                  </a:cubicBezTo>
                  <a:cubicBezTo>
                    <a:pt x="12487" y="15822"/>
                    <a:pt x="10462" y="16272"/>
                    <a:pt x="10462" y="17172"/>
                  </a:cubicBezTo>
                  <a:cubicBezTo>
                    <a:pt x="10462" y="18072"/>
                    <a:pt x="10462" y="19422"/>
                    <a:pt x="9450" y="19422"/>
                  </a:cubicBezTo>
                  <a:cubicBezTo>
                    <a:pt x="8438" y="19422"/>
                    <a:pt x="5063" y="18522"/>
                    <a:pt x="4387" y="19422"/>
                  </a:cubicBezTo>
                  <a:cubicBezTo>
                    <a:pt x="4050" y="20322"/>
                    <a:pt x="2362" y="21222"/>
                    <a:pt x="2362" y="21222"/>
                  </a:cubicBezTo>
                  <a:lnTo>
                    <a:pt x="0" y="19422"/>
                  </a:ln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129" name="Shape">
              <a:extLst>
                <a:ext uri="{FF2B5EF4-FFF2-40B4-BE49-F238E27FC236}">
                  <a16:creationId xmlns:a16="http://schemas.microsoft.com/office/drawing/2014/main" id="{0D4367B7-8DAC-4080-B6A4-9AA7AA2D56AB}"/>
                </a:ext>
              </a:extLst>
            </p:cNvPr>
            <p:cNvSpPr/>
            <p:nvPr/>
          </p:nvSpPr>
          <p:spPr>
            <a:xfrm>
              <a:off x="2001199" y="4441869"/>
              <a:ext cx="206536" cy="150416"/>
            </a:xfrm>
            <a:custGeom>
              <a:avLst/>
              <a:gdLst/>
              <a:ahLst/>
              <a:cxnLst>
                <a:cxn ang="0">
                  <a:pos x="wd2" y="hd2"/>
                </a:cxn>
                <a:cxn ang="5400000">
                  <a:pos x="wd2" y="hd2"/>
                </a:cxn>
                <a:cxn ang="10800000">
                  <a:pos x="wd2" y="hd2"/>
                </a:cxn>
                <a:cxn ang="16200000">
                  <a:pos x="wd2" y="hd2"/>
                </a:cxn>
              </a:cxnLst>
              <a:rect l="0" t="0" r="r" b="b"/>
              <a:pathLst>
                <a:path w="21600" h="21282" extrusionOk="0">
                  <a:moveTo>
                    <a:pt x="0" y="6353"/>
                  </a:moveTo>
                  <a:cubicBezTo>
                    <a:pt x="0" y="6353"/>
                    <a:pt x="1878" y="16517"/>
                    <a:pt x="3756" y="17788"/>
                  </a:cubicBezTo>
                  <a:cubicBezTo>
                    <a:pt x="5165" y="19059"/>
                    <a:pt x="7043" y="18423"/>
                    <a:pt x="8922" y="20329"/>
                  </a:cubicBezTo>
                  <a:cubicBezTo>
                    <a:pt x="10330" y="21600"/>
                    <a:pt x="11270" y="21600"/>
                    <a:pt x="13617" y="20329"/>
                  </a:cubicBezTo>
                  <a:cubicBezTo>
                    <a:pt x="15965" y="19059"/>
                    <a:pt x="17843" y="15882"/>
                    <a:pt x="16904" y="15247"/>
                  </a:cubicBezTo>
                  <a:cubicBezTo>
                    <a:pt x="15965" y="13976"/>
                    <a:pt x="18783" y="15247"/>
                    <a:pt x="19252" y="13976"/>
                  </a:cubicBezTo>
                  <a:cubicBezTo>
                    <a:pt x="19722" y="12706"/>
                    <a:pt x="19722" y="10165"/>
                    <a:pt x="19722" y="8894"/>
                  </a:cubicBezTo>
                  <a:cubicBezTo>
                    <a:pt x="19722" y="7624"/>
                    <a:pt x="21600" y="1271"/>
                    <a:pt x="21600" y="1271"/>
                  </a:cubicBezTo>
                  <a:lnTo>
                    <a:pt x="11739" y="0"/>
                  </a:lnTo>
                  <a:lnTo>
                    <a:pt x="0" y="6353"/>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130" name="Shape">
              <a:extLst>
                <a:ext uri="{FF2B5EF4-FFF2-40B4-BE49-F238E27FC236}">
                  <a16:creationId xmlns:a16="http://schemas.microsoft.com/office/drawing/2014/main" id="{B1247314-D270-489A-BAA7-A562B45772F0}"/>
                </a:ext>
              </a:extLst>
            </p:cNvPr>
            <p:cNvSpPr/>
            <p:nvPr/>
          </p:nvSpPr>
          <p:spPr>
            <a:xfrm>
              <a:off x="1961733" y="4607833"/>
              <a:ext cx="192345" cy="484909"/>
            </a:xfrm>
            <a:custGeom>
              <a:avLst/>
              <a:gdLst/>
              <a:ahLst/>
              <a:cxnLst>
                <a:cxn ang="0">
                  <a:pos x="wd2" y="hd2"/>
                </a:cxn>
                <a:cxn ang="5400000">
                  <a:pos x="wd2" y="hd2"/>
                </a:cxn>
                <a:cxn ang="10800000">
                  <a:pos x="wd2" y="hd2"/>
                </a:cxn>
                <a:cxn ang="16200000">
                  <a:pos x="wd2" y="hd2"/>
                </a:cxn>
              </a:cxnLst>
              <a:rect l="0" t="0" r="r" b="b"/>
              <a:pathLst>
                <a:path w="20563" h="21600" extrusionOk="0">
                  <a:moveTo>
                    <a:pt x="14880" y="0"/>
                  </a:moveTo>
                  <a:lnTo>
                    <a:pt x="10560" y="1200"/>
                  </a:lnTo>
                  <a:lnTo>
                    <a:pt x="13920" y="2000"/>
                  </a:lnTo>
                  <a:cubicBezTo>
                    <a:pt x="13920" y="2000"/>
                    <a:pt x="16800" y="6400"/>
                    <a:pt x="13920" y="8200"/>
                  </a:cubicBezTo>
                  <a:cubicBezTo>
                    <a:pt x="11040" y="10000"/>
                    <a:pt x="0" y="18200"/>
                    <a:pt x="0" y="18200"/>
                  </a:cubicBezTo>
                  <a:lnTo>
                    <a:pt x="1920" y="21600"/>
                  </a:lnTo>
                  <a:lnTo>
                    <a:pt x="8640" y="21200"/>
                  </a:lnTo>
                  <a:cubicBezTo>
                    <a:pt x="8640" y="21200"/>
                    <a:pt x="18240" y="14000"/>
                    <a:pt x="20160" y="11800"/>
                  </a:cubicBezTo>
                  <a:cubicBezTo>
                    <a:pt x="21600" y="9600"/>
                    <a:pt x="18720" y="2400"/>
                    <a:pt x="18720" y="2400"/>
                  </a:cubicBezTo>
                  <a:lnTo>
                    <a:pt x="19200" y="1400"/>
                  </a:lnTo>
                  <a:lnTo>
                    <a:pt x="14880" y="0"/>
                  </a:lnTo>
                  <a:close/>
                </a:path>
              </a:pathLst>
            </a:custGeom>
            <a:solidFill>
              <a:srgbClr val="E75F42"/>
            </a:solidFill>
            <a:ln w="12700">
              <a:miter lim="400000"/>
            </a:ln>
          </p:spPr>
          <p:txBody>
            <a:bodyPr lIns="38100" tIns="38100" rIns="38100" bIns="38100" anchor="ctr"/>
            <a:lstStyle/>
            <a:p>
              <a:pPr>
                <a:defRPr sz="3000">
                  <a:solidFill>
                    <a:srgbClr val="FFFFFF"/>
                  </a:solidFill>
                </a:defRPr>
              </a:pPr>
              <a:endParaRPr/>
            </a:p>
          </p:txBody>
        </p:sp>
      </p:grpSp>
      <p:sp>
        <p:nvSpPr>
          <p:cNvPr id="25" name="Balão de Fala: Retângulo com Cantos Arredondados 24">
            <a:extLst>
              <a:ext uri="{FF2B5EF4-FFF2-40B4-BE49-F238E27FC236}">
                <a16:creationId xmlns:a16="http://schemas.microsoft.com/office/drawing/2014/main" id="{B2597628-2E90-1B6B-1EB4-2CEFD86529C3}"/>
              </a:ext>
            </a:extLst>
          </p:cNvPr>
          <p:cNvSpPr/>
          <p:nvPr/>
        </p:nvSpPr>
        <p:spPr>
          <a:xfrm>
            <a:off x="7786000" y="139700"/>
            <a:ext cx="4163664" cy="3953361"/>
          </a:xfrm>
          <a:prstGeom prst="wedgeRoundRectCallout">
            <a:avLst>
              <a:gd name="adj1" fmla="val 13473"/>
              <a:gd name="adj2" fmla="val 6895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Acórdão TCU nº1612/2013 – Plenário</a:t>
            </a:r>
          </a:p>
          <a:p>
            <a:pPr algn="ctr"/>
            <a:endParaRPr lang="pt-BR" dirty="0"/>
          </a:p>
          <a:p>
            <a:pPr algn="ctr"/>
            <a:r>
              <a:rPr lang="pt-BR" dirty="0"/>
              <a:t>Constatação da Inexistência de Plano de treinamento:</a:t>
            </a:r>
          </a:p>
          <a:p>
            <a:pPr algn="ctr"/>
            <a:endParaRPr lang="pt-BR" dirty="0"/>
          </a:p>
          <a:p>
            <a:pPr algn="ctr"/>
            <a:r>
              <a:rPr lang="pt-BR" dirty="0"/>
              <a:t>100% dos entrevistados responderam que nunca houve treinamento</a:t>
            </a:r>
          </a:p>
          <a:p>
            <a:pPr algn="ctr"/>
            <a:endParaRPr lang="pt-BR" dirty="0"/>
          </a:p>
          <a:p>
            <a:pPr algn="ctr"/>
            <a:r>
              <a:rPr lang="pt-BR" dirty="0"/>
              <a:t>Não existe sistemática de acompanhamento dos contratos</a:t>
            </a:r>
          </a:p>
          <a:p>
            <a:pPr algn="ctr"/>
            <a:endParaRPr lang="pt-BR" dirty="0"/>
          </a:p>
          <a:p>
            <a:pPr algn="ctr"/>
            <a:r>
              <a:rPr lang="pt-BR" dirty="0"/>
              <a:t>Cada fiscal acompanha como entende!</a:t>
            </a:r>
          </a:p>
        </p:txBody>
      </p:sp>
      <p:grpSp>
        <p:nvGrpSpPr>
          <p:cNvPr id="194" name="Group 39">
            <a:extLst>
              <a:ext uri="{FF2B5EF4-FFF2-40B4-BE49-F238E27FC236}">
                <a16:creationId xmlns:a16="http://schemas.microsoft.com/office/drawing/2014/main" id="{B09B6CBC-DF19-43E9-82A8-C55ABEA3BA37}"/>
              </a:ext>
            </a:extLst>
          </p:cNvPr>
          <p:cNvGrpSpPr>
            <a:grpSpLocks/>
          </p:cNvGrpSpPr>
          <p:nvPr/>
        </p:nvGrpSpPr>
        <p:grpSpPr bwMode="auto">
          <a:xfrm>
            <a:off x="7240912" y="3730051"/>
            <a:ext cx="950119" cy="2584758"/>
            <a:chOff x="3936" y="1327"/>
            <a:chExt cx="502" cy="1366"/>
          </a:xfrm>
        </p:grpSpPr>
        <p:sp>
          <p:nvSpPr>
            <p:cNvPr id="195" name="Freeform 40">
              <a:extLst>
                <a:ext uri="{FF2B5EF4-FFF2-40B4-BE49-F238E27FC236}">
                  <a16:creationId xmlns:a16="http://schemas.microsoft.com/office/drawing/2014/main" id="{62EB470F-A4DE-486E-A18E-9E8063B3F41E}"/>
                </a:ext>
              </a:extLst>
            </p:cNvPr>
            <p:cNvSpPr>
              <a:spLocks/>
            </p:cNvSpPr>
            <p:nvPr/>
          </p:nvSpPr>
          <p:spPr bwMode="auto">
            <a:xfrm>
              <a:off x="3936" y="1327"/>
              <a:ext cx="101" cy="140"/>
            </a:xfrm>
            <a:custGeom>
              <a:avLst/>
              <a:gdLst>
                <a:gd name="T0" fmla="*/ 202 w 202"/>
                <a:gd name="T1" fmla="*/ 237 h 280"/>
                <a:gd name="T2" fmla="*/ 170 w 202"/>
                <a:gd name="T3" fmla="*/ 216 h 280"/>
                <a:gd name="T4" fmla="*/ 158 w 202"/>
                <a:gd name="T5" fmla="*/ 205 h 280"/>
                <a:gd name="T6" fmla="*/ 155 w 202"/>
                <a:gd name="T7" fmla="*/ 198 h 280"/>
                <a:gd name="T8" fmla="*/ 151 w 202"/>
                <a:gd name="T9" fmla="*/ 144 h 280"/>
                <a:gd name="T10" fmla="*/ 148 w 202"/>
                <a:gd name="T11" fmla="*/ 87 h 280"/>
                <a:gd name="T12" fmla="*/ 145 w 202"/>
                <a:gd name="T13" fmla="*/ 77 h 280"/>
                <a:gd name="T14" fmla="*/ 124 w 202"/>
                <a:gd name="T15" fmla="*/ 35 h 280"/>
                <a:gd name="T16" fmla="*/ 109 w 202"/>
                <a:gd name="T17" fmla="*/ 14 h 280"/>
                <a:gd name="T18" fmla="*/ 93 w 202"/>
                <a:gd name="T19" fmla="*/ 3 h 280"/>
                <a:gd name="T20" fmla="*/ 84 w 202"/>
                <a:gd name="T21" fmla="*/ 2 h 280"/>
                <a:gd name="T22" fmla="*/ 60 w 202"/>
                <a:gd name="T23" fmla="*/ 0 h 280"/>
                <a:gd name="T24" fmla="*/ 46 w 202"/>
                <a:gd name="T25" fmla="*/ 3 h 280"/>
                <a:gd name="T26" fmla="*/ 46 w 202"/>
                <a:gd name="T27" fmla="*/ 11 h 280"/>
                <a:gd name="T28" fmla="*/ 55 w 202"/>
                <a:gd name="T29" fmla="*/ 26 h 280"/>
                <a:gd name="T30" fmla="*/ 60 w 202"/>
                <a:gd name="T31" fmla="*/ 32 h 280"/>
                <a:gd name="T32" fmla="*/ 66 w 202"/>
                <a:gd name="T33" fmla="*/ 57 h 280"/>
                <a:gd name="T34" fmla="*/ 67 w 202"/>
                <a:gd name="T35" fmla="*/ 90 h 280"/>
                <a:gd name="T36" fmla="*/ 67 w 202"/>
                <a:gd name="T37" fmla="*/ 110 h 280"/>
                <a:gd name="T38" fmla="*/ 69 w 202"/>
                <a:gd name="T39" fmla="*/ 147 h 280"/>
                <a:gd name="T40" fmla="*/ 64 w 202"/>
                <a:gd name="T41" fmla="*/ 160 h 280"/>
                <a:gd name="T42" fmla="*/ 60 w 202"/>
                <a:gd name="T43" fmla="*/ 163 h 280"/>
                <a:gd name="T44" fmla="*/ 57 w 202"/>
                <a:gd name="T45" fmla="*/ 163 h 280"/>
                <a:gd name="T46" fmla="*/ 43 w 202"/>
                <a:gd name="T47" fmla="*/ 151 h 280"/>
                <a:gd name="T48" fmla="*/ 16 w 202"/>
                <a:gd name="T49" fmla="*/ 119 h 280"/>
                <a:gd name="T50" fmla="*/ 4 w 202"/>
                <a:gd name="T51" fmla="*/ 113 h 280"/>
                <a:gd name="T52" fmla="*/ 3 w 202"/>
                <a:gd name="T53" fmla="*/ 113 h 280"/>
                <a:gd name="T54" fmla="*/ 0 w 202"/>
                <a:gd name="T55" fmla="*/ 120 h 280"/>
                <a:gd name="T56" fmla="*/ 4 w 202"/>
                <a:gd name="T57" fmla="*/ 136 h 280"/>
                <a:gd name="T58" fmla="*/ 25 w 202"/>
                <a:gd name="T59" fmla="*/ 178 h 280"/>
                <a:gd name="T60" fmla="*/ 31 w 202"/>
                <a:gd name="T61" fmla="*/ 186 h 280"/>
                <a:gd name="T62" fmla="*/ 51 w 202"/>
                <a:gd name="T63" fmla="*/ 205 h 280"/>
                <a:gd name="T64" fmla="*/ 69 w 202"/>
                <a:gd name="T65" fmla="*/ 217 h 280"/>
                <a:gd name="T66" fmla="*/ 73 w 202"/>
                <a:gd name="T67" fmla="*/ 217 h 280"/>
                <a:gd name="T68" fmla="*/ 91 w 202"/>
                <a:gd name="T69" fmla="*/ 222 h 280"/>
                <a:gd name="T70" fmla="*/ 112 w 202"/>
                <a:gd name="T71" fmla="*/ 231 h 280"/>
                <a:gd name="T72" fmla="*/ 123 w 202"/>
                <a:gd name="T73" fmla="*/ 241 h 280"/>
                <a:gd name="T74" fmla="*/ 158 w 202"/>
                <a:gd name="T75"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2" h="280">
                  <a:moveTo>
                    <a:pt x="202" y="237"/>
                  </a:moveTo>
                  <a:lnTo>
                    <a:pt x="202" y="237"/>
                  </a:lnTo>
                  <a:lnTo>
                    <a:pt x="184" y="226"/>
                  </a:lnTo>
                  <a:lnTo>
                    <a:pt x="170" y="216"/>
                  </a:lnTo>
                  <a:lnTo>
                    <a:pt x="158" y="205"/>
                  </a:lnTo>
                  <a:lnTo>
                    <a:pt x="158" y="205"/>
                  </a:lnTo>
                  <a:lnTo>
                    <a:pt x="157" y="202"/>
                  </a:lnTo>
                  <a:lnTo>
                    <a:pt x="155" y="198"/>
                  </a:lnTo>
                  <a:lnTo>
                    <a:pt x="152" y="183"/>
                  </a:lnTo>
                  <a:lnTo>
                    <a:pt x="151" y="144"/>
                  </a:lnTo>
                  <a:lnTo>
                    <a:pt x="149" y="104"/>
                  </a:lnTo>
                  <a:lnTo>
                    <a:pt x="148" y="87"/>
                  </a:lnTo>
                  <a:lnTo>
                    <a:pt x="145" y="77"/>
                  </a:lnTo>
                  <a:lnTo>
                    <a:pt x="145" y="77"/>
                  </a:lnTo>
                  <a:lnTo>
                    <a:pt x="136" y="59"/>
                  </a:lnTo>
                  <a:lnTo>
                    <a:pt x="124" y="35"/>
                  </a:lnTo>
                  <a:lnTo>
                    <a:pt x="117" y="24"/>
                  </a:lnTo>
                  <a:lnTo>
                    <a:pt x="109" y="14"/>
                  </a:lnTo>
                  <a:lnTo>
                    <a:pt x="102" y="6"/>
                  </a:lnTo>
                  <a:lnTo>
                    <a:pt x="93" y="3"/>
                  </a:lnTo>
                  <a:lnTo>
                    <a:pt x="93" y="3"/>
                  </a:lnTo>
                  <a:lnTo>
                    <a:pt x="84" y="2"/>
                  </a:lnTo>
                  <a:lnTo>
                    <a:pt x="75" y="0"/>
                  </a:lnTo>
                  <a:lnTo>
                    <a:pt x="60" y="0"/>
                  </a:lnTo>
                  <a:lnTo>
                    <a:pt x="46" y="3"/>
                  </a:lnTo>
                  <a:lnTo>
                    <a:pt x="46" y="3"/>
                  </a:lnTo>
                  <a:lnTo>
                    <a:pt x="45" y="5"/>
                  </a:lnTo>
                  <a:lnTo>
                    <a:pt x="46" y="11"/>
                  </a:lnTo>
                  <a:lnTo>
                    <a:pt x="49" y="18"/>
                  </a:lnTo>
                  <a:lnTo>
                    <a:pt x="55" y="26"/>
                  </a:lnTo>
                  <a:lnTo>
                    <a:pt x="55" y="26"/>
                  </a:lnTo>
                  <a:lnTo>
                    <a:pt x="60" y="32"/>
                  </a:lnTo>
                  <a:lnTo>
                    <a:pt x="63" y="39"/>
                  </a:lnTo>
                  <a:lnTo>
                    <a:pt x="66" y="57"/>
                  </a:lnTo>
                  <a:lnTo>
                    <a:pt x="67" y="75"/>
                  </a:lnTo>
                  <a:lnTo>
                    <a:pt x="67" y="90"/>
                  </a:lnTo>
                  <a:lnTo>
                    <a:pt x="67" y="90"/>
                  </a:lnTo>
                  <a:lnTo>
                    <a:pt x="67" y="110"/>
                  </a:lnTo>
                  <a:lnTo>
                    <a:pt x="69" y="135"/>
                  </a:lnTo>
                  <a:lnTo>
                    <a:pt x="69" y="147"/>
                  </a:lnTo>
                  <a:lnTo>
                    <a:pt x="66" y="157"/>
                  </a:lnTo>
                  <a:lnTo>
                    <a:pt x="64" y="160"/>
                  </a:lnTo>
                  <a:lnTo>
                    <a:pt x="63" y="162"/>
                  </a:lnTo>
                  <a:lnTo>
                    <a:pt x="60" y="163"/>
                  </a:lnTo>
                  <a:lnTo>
                    <a:pt x="57" y="163"/>
                  </a:lnTo>
                  <a:lnTo>
                    <a:pt x="57" y="163"/>
                  </a:lnTo>
                  <a:lnTo>
                    <a:pt x="51" y="159"/>
                  </a:lnTo>
                  <a:lnTo>
                    <a:pt x="43" y="151"/>
                  </a:lnTo>
                  <a:lnTo>
                    <a:pt x="30" y="135"/>
                  </a:lnTo>
                  <a:lnTo>
                    <a:pt x="16" y="119"/>
                  </a:lnTo>
                  <a:lnTo>
                    <a:pt x="10" y="114"/>
                  </a:lnTo>
                  <a:lnTo>
                    <a:pt x="4" y="113"/>
                  </a:lnTo>
                  <a:lnTo>
                    <a:pt x="4" y="113"/>
                  </a:lnTo>
                  <a:lnTo>
                    <a:pt x="3" y="113"/>
                  </a:lnTo>
                  <a:lnTo>
                    <a:pt x="0" y="114"/>
                  </a:lnTo>
                  <a:lnTo>
                    <a:pt x="0" y="120"/>
                  </a:lnTo>
                  <a:lnTo>
                    <a:pt x="1" y="128"/>
                  </a:lnTo>
                  <a:lnTo>
                    <a:pt x="4" y="136"/>
                  </a:lnTo>
                  <a:lnTo>
                    <a:pt x="15" y="159"/>
                  </a:lnTo>
                  <a:lnTo>
                    <a:pt x="25" y="178"/>
                  </a:lnTo>
                  <a:lnTo>
                    <a:pt x="25" y="178"/>
                  </a:lnTo>
                  <a:lnTo>
                    <a:pt x="31" y="186"/>
                  </a:lnTo>
                  <a:lnTo>
                    <a:pt x="37" y="193"/>
                  </a:lnTo>
                  <a:lnTo>
                    <a:pt x="51" y="205"/>
                  </a:lnTo>
                  <a:lnTo>
                    <a:pt x="64" y="214"/>
                  </a:lnTo>
                  <a:lnTo>
                    <a:pt x="69" y="217"/>
                  </a:lnTo>
                  <a:lnTo>
                    <a:pt x="73" y="217"/>
                  </a:lnTo>
                  <a:lnTo>
                    <a:pt x="73" y="217"/>
                  </a:lnTo>
                  <a:lnTo>
                    <a:pt x="81" y="219"/>
                  </a:lnTo>
                  <a:lnTo>
                    <a:pt x="91" y="222"/>
                  </a:lnTo>
                  <a:lnTo>
                    <a:pt x="103" y="226"/>
                  </a:lnTo>
                  <a:lnTo>
                    <a:pt x="112" y="231"/>
                  </a:lnTo>
                  <a:lnTo>
                    <a:pt x="112" y="231"/>
                  </a:lnTo>
                  <a:lnTo>
                    <a:pt x="123" y="241"/>
                  </a:lnTo>
                  <a:lnTo>
                    <a:pt x="139" y="258"/>
                  </a:lnTo>
                  <a:lnTo>
                    <a:pt x="158" y="280"/>
                  </a:lnTo>
                  <a:lnTo>
                    <a:pt x="202" y="237"/>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41">
              <a:extLst>
                <a:ext uri="{FF2B5EF4-FFF2-40B4-BE49-F238E27FC236}">
                  <a16:creationId xmlns:a16="http://schemas.microsoft.com/office/drawing/2014/main" id="{6BAF06CC-37AC-4638-B2A2-2D5A4444220D}"/>
                </a:ext>
              </a:extLst>
            </p:cNvPr>
            <p:cNvSpPr>
              <a:spLocks/>
            </p:cNvSpPr>
            <p:nvPr/>
          </p:nvSpPr>
          <p:spPr bwMode="auto">
            <a:xfrm>
              <a:off x="4071" y="1611"/>
              <a:ext cx="253" cy="335"/>
            </a:xfrm>
            <a:custGeom>
              <a:avLst/>
              <a:gdLst>
                <a:gd name="T0" fmla="*/ 213 w 506"/>
                <a:gd name="T1" fmla="*/ 671 h 671"/>
                <a:gd name="T2" fmla="*/ 491 w 506"/>
                <a:gd name="T3" fmla="*/ 521 h 671"/>
                <a:gd name="T4" fmla="*/ 470 w 506"/>
                <a:gd name="T5" fmla="*/ 457 h 671"/>
                <a:gd name="T6" fmla="*/ 506 w 506"/>
                <a:gd name="T7" fmla="*/ 232 h 671"/>
                <a:gd name="T8" fmla="*/ 451 w 506"/>
                <a:gd name="T9" fmla="*/ 85 h 671"/>
                <a:gd name="T10" fmla="*/ 377 w 506"/>
                <a:gd name="T11" fmla="*/ 0 h 671"/>
                <a:gd name="T12" fmla="*/ 0 w 506"/>
                <a:gd name="T13" fmla="*/ 202 h 671"/>
                <a:gd name="T14" fmla="*/ 213 w 506"/>
                <a:gd name="T15" fmla="*/ 671 h 6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6" h="671">
                  <a:moveTo>
                    <a:pt x="213" y="671"/>
                  </a:moveTo>
                  <a:lnTo>
                    <a:pt x="491" y="521"/>
                  </a:lnTo>
                  <a:lnTo>
                    <a:pt x="470" y="457"/>
                  </a:lnTo>
                  <a:lnTo>
                    <a:pt x="506" y="232"/>
                  </a:lnTo>
                  <a:lnTo>
                    <a:pt x="451" y="85"/>
                  </a:lnTo>
                  <a:lnTo>
                    <a:pt x="377" y="0"/>
                  </a:lnTo>
                  <a:lnTo>
                    <a:pt x="0" y="202"/>
                  </a:lnTo>
                  <a:lnTo>
                    <a:pt x="213" y="671"/>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42">
              <a:extLst>
                <a:ext uri="{FF2B5EF4-FFF2-40B4-BE49-F238E27FC236}">
                  <a16:creationId xmlns:a16="http://schemas.microsoft.com/office/drawing/2014/main" id="{16D41EA3-033A-437C-9713-2E5C3AD7E7C3}"/>
                </a:ext>
              </a:extLst>
            </p:cNvPr>
            <p:cNvSpPr>
              <a:spLocks/>
            </p:cNvSpPr>
            <p:nvPr/>
          </p:nvSpPr>
          <p:spPr bwMode="auto">
            <a:xfrm>
              <a:off x="4054" y="2529"/>
              <a:ext cx="197" cy="107"/>
            </a:xfrm>
            <a:custGeom>
              <a:avLst/>
              <a:gdLst>
                <a:gd name="T0" fmla="*/ 360 w 393"/>
                <a:gd name="T1" fmla="*/ 205 h 216"/>
                <a:gd name="T2" fmla="*/ 362 w 393"/>
                <a:gd name="T3" fmla="*/ 171 h 216"/>
                <a:gd name="T4" fmla="*/ 366 w 393"/>
                <a:gd name="T5" fmla="*/ 144 h 216"/>
                <a:gd name="T6" fmla="*/ 375 w 393"/>
                <a:gd name="T7" fmla="*/ 123 h 216"/>
                <a:gd name="T8" fmla="*/ 381 w 393"/>
                <a:gd name="T9" fmla="*/ 116 h 216"/>
                <a:gd name="T10" fmla="*/ 392 w 393"/>
                <a:gd name="T11" fmla="*/ 90 h 216"/>
                <a:gd name="T12" fmla="*/ 392 w 393"/>
                <a:gd name="T13" fmla="*/ 65 h 216"/>
                <a:gd name="T14" fmla="*/ 387 w 393"/>
                <a:gd name="T15" fmla="*/ 47 h 216"/>
                <a:gd name="T16" fmla="*/ 377 w 393"/>
                <a:gd name="T17" fmla="*/ 29 h 216"/>
                <a:gd name="T18" fmla="*/ 360 w 393"/>
                <a:gd name="T19" fmla="*/ 9 h 216"/>
                <a:gd name="T20" fmla="*/ 160 w 393"/>
                <a:gd name="T21" fmla="*/ 134 h 216"/>
                <a:gd name="T22" fmla="*/ 114 w 393"/>
                <a:gd name="T23" fmla="*/ 150 h 216"/>
                <a:gd name="T24" fmla="*/ 57 w 393"/>
                <a:gd name="T25" fmla="*/ 168 h 216"/>
                <a:gd name="T26" fmla="*/ 43 w 393"/>
                <a:gd name="T27" fmla="*/ 169 h 216"/>
                <a:gd name="T28" fmla="*/ 4 w 393"/>
                <a:gd name="T29" fmla="*/ 174 h 216"/>
                <a:gd name="T30" fmla="*/ 0 w 393"/>
                <a:gd name="T31" fmla="*/ 178 h 216"/>
                <a:gd name="T32" fmla="*/ 0 w 393"/>
                <a:gd name="T33" fmla="*/ 181 h 216"/>
                <a:gd name="T34" fmla="*/ 7 w 393"/>
                <a:gd name="T35" fmla="*/ 192 h 216"/>
                <a:gd name="T36" fmla="*/ 25 w 393"/>
                <a:gd name="T37" fmla="*/ 201 h 216"/>
                <a:gd name="T38" fmla="*/ 54 w 393"/>
                <a:gd name="T39" fmla="*/ 208 h 216"/>
                <a:gd name="T40" fmla="*/ 93 w 393"/>
                <a:gd name="T41" fmla="*/ 213 h 216"/>
                <a:gd name="T42" fmla="*/ 131 w 393"/>
                <a:gd name="T43" fmla="*/ 214 h 216"/>
                <a:gd name="T44" fmla="*/ 175 w 393"/>
                <a:gd name="T45" fmla="*/ 216 h 216"/>
                <a:gd name="T46" fmla="*/ 197 w 393"/>
                <a:gd name="T47" fmla="*/ 210 h 216"/>
                <a:gd name="T48" fmla="*/ 208 w 393"/>
                <a:gd name="T49" fmla="*/ 204 h 216"/>
                <a:gd name="T50" fmla="*/ 236 w 393"/>
                <a:gd name="T51" fmla="*/ 180 h 216"/>
                <a:gd name="T52" fmla="*/ 290 w 393"/>
                <a:gd name="T53" fmla="*/ 135 h 216"/>
                <a:gd name="T54" fmla="*/ 314 w 393"/>
                <a:gd name="T55" fmla="*/ 122 h 216"/>
                <a:gd name="T56" fmla="*/ 328 w 393"/>
                <a:gd name="T57" fmla="*/ 119 h 216"/>
                <a:gd name="T58" fmla="*/ 333 w 393"/>
                <a:gd name="T59" fmla="*/ 119 h 216"/>
                <a:gd name="T60" fmla="*/ 341 w 393"/>
                <a:gd name="T61" fmla="*/ 126 h 216"/>
                <a:gd name="T62" fmla="*/ 345 w 393"/>
                <a:gd name="T63" fmla="*/ 138 h 216"/>
                <a:gd name="T64" fmla="*/ 348 w 393"/>
                <a:gd name="T65" fmla="*/ 166 h 216"/>
                <a:gd name="T66" fmla="*/ 345 w 393"/>
                <a:gd name="T67" fmla="*/ 20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3" h="216">
                  <a:moveTo>
                    <a:pt x="360" y="205"/>
                  </a:moveTo>
                  <a:lnTo>
                    <a:pt x="360" y="205"/>
                  </a:lnTo>
                  <a:lnTo>
                    <a:pt x="360" y="195"/>
                  </a:lnTo>
                  <a:lnTo>
                    <a:pt x="362" y="171"/>
                  </a:lnTo>
                  <a:lnTo>
                    <a:pt x="365" y="157"/>
                  </a:lnTo>
                  <a:lnTo>
                    <a:pt x="366" y="144"/>
                  </a:lnTo>
                  <a:lnTo>
                    <a:pt x="371" y="132"/>
                  </a:lnTo>
                  <a:lnTo>
                    <a:pt x="375" y="123"/>
                  </a:lnTo>
                  <a:lnTo>
                    <a:pt x="375" y="123"/>
                  </a:lnTo>
                  <a:lnTo>
                    <a:pt x="381" y="116"/>
                  </a:lnTo>
                  <a:lnTo>
                    <a:pt x="387" y="104"/>
                  </a:lnTo>
                  <a:lnTo>
                    <a:pt x="392" y="90"/>
                  </a:lnTo>
                  <a:lnTo>
                    <a:pt x="393" y="74"/>
                  </a:lnTo>
                  <a:lnTo>
                    <a:pt x="392" y="65"/>
                  </a:lnTo>
                  <a:lnTo>
                    <a:pt x="390" y="56"/>
                  </a:lnTo>
                  <a:lnTo>
                    <a:pt x="387" y="47"/>
                  </a:lnTo>
                  <a:lnTo>
                    <a:pt x="383" y="38"/>
                  </a:lnTo>
                  <a:lnTo>
                    <a:pt x="377" y="29"/>
                  </a:lnTo>
                  <a:lnTo>
                    <a:pt x="369" y="18"/>
                  </a:lnTo>
                  <a:lnTo>
                    <a:pt x="360" y="9"/>
                  </a:lnTo>
                  <a:lnTo>
                    <a:pt x="348" y="0"/>
                  </a:lnTo>
                  <a:lnTo>
                    <a:pt x="160" y="134"/>
                  </a:lnTo>
                  <a:lnTo>
                    <a:pt x="160" y="134"/>
                  </a:lnTo>
                  <a:lnTo>
                    <a:pt x="114" y="150"/>
                  </a:lnTo>
                  <a:lnTo>
                    <a:pt x="75" y="162"/>
                  </a:lnTo>
                  <a:lnTo>
                    <a:pt x="57" y="168"/>
                  </a:lnTo>
                  <a:lnTo>
                    <a:pt x="43" y="169"/>
                  </a:lnTo>
                  <a:lnTo>
                    <a:pt x="43" y="169"/>
                  </a:lnTo>
                  <a:lnTo>
                    <a:pt x="7" y="172"/>
                  </a:lnTo>
                  <a:lnTo>
                    <a:pt x="4" y="174"/>
                  </a:lnTo>
                  <a:lnTo>
                    <a:pt x="1" y="175"/>
                  </a:lnTo>
                  <a:lnTo>
                    <a:pt x="0" y="178"/>
                  </a:lnTo>
                  <a:lnTo>
                    <a:pt x="0" y="181"/>
                  </a:lnTo>
                  <a:lnTo>
                    <a:pt x="0" y="181"/>
                  </a:lnTo>
                  <a:lnTo>
                    <a:pt x="1" y="186"/>
                  </a:lnTo>
                  <a:lnTo>
                    <a:pt x="7" y="192"/>
                  </a:lnTo>
                  <a:lnTo>
                    <a:pt x="15" y="196"/>
                  </a:lnTo>
                  <a:lnTo>
                    <a:pt x="25" y="201"/>
                  </a:lnTo>
                  <a:lnTo>
                    <a:pt x="39" y="205"/>
                  </a:lnTo>
                  <a:lnTo>
                    <a:pt x="54" y="208"/>
                  </a:lnTo>
                  <a:lnTo>
                    <a:pt x="73" y="211"/>
                  </a:lnTo>
                  <a:lnTo>
                    <a:pt x="93" y="213"/>
                  </a:lnTo>
                  <a:lnTo>
                    <a:pt x="93" y="213"/>
                  </a:lnTo>
                  <a:lnTo>
                    <a:pt x="131" y="214"/>
                  </a:lnTo>
                  <a:lnTo>
                    <a:pt x="163" y="216"/>
                  </a:lnTo>
                  <a:lnTo>
                    <a:pt x="175" y="216"/>
                  </a:lnTo>
                  <a:lnTo>
                    <a:pt x="187" y="213"/>
                  </a:lnTo>
                  <a:lnTo>
                    <a:pt x="197" y="210"/>
                  </a:lnTo>
                  <a:lnTo>
                    <a:pt x="208" y="204"/>
                  </a:lnTo>
                  <a:lnTo>
                    <a:pt x="208" y="204"/>
                  </a:lnTo>
                  <a:lnTo>
                    <a:pt x="220" y="193"/>
                  </a:lnTo>
                  <a:lnTo>
                    <a:pt x="236" y="180"/>
                  </a:lnTo>
                  <a:lnTo>
                    <a:pt x="272" y="150"/>
                  </a:lnTo>
                  <a:lnTo>
                    <a:pt x="290" y="135"/>
                  </a:lnTo>
                  <a:lnTo>
                    <a:pt x="307" y="125"/>
                  </a:lnTo>
                  <a:lnTo>
                    <a:pt x="314" y="122"/>
                  </a:lnTo>
                  <a:lnTo>
                    <a:pt x="322" y="119"/>
                  </a:lnTo>
                  <a:lnTo>
                    <a:pt x="328" y="119"/>
                  </a:lnTo>
                  <a:lnTo>
                    <a:pt x="333" y="119"/>
                  </a:lnTo>
                  <a:lnTo>
                    <a:pt x="333" y="119"/>
                  </a:lnTo>
                  <a:lnTo>
                    <a:pt x="338" y="122"/>
                  </a:lnTo>
                  <a:lnTo>
                    <a:pt x="341" y="126"/>
                  </a:lnTo>
                  <a:lnTo>
                    <a:pt x="344" y="132"/>
                  </a:lnTo>
                  <a:lnTo>
                    <a:pt x="345" y="138"/>
                  </a:lnTo>
                  <a:lnTo>
                    <a:pt x="348" y="151"/>
                  </a:lnTo>
                  <a:lnTo>
                    <a:pt x="348" y="166"/>
                  </a:lnTo>
                  <a:lnTo>
                    <a:pt x="347" y="193"/>
                  </a:lnTo>
                  <a:lnTo>
                    <a:pt x="345" y="205"/>
                  </a:lnTo>
                  <a:lnTo>
                    <a:pt x="360" y="205"/>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43">
              <a:extLst>
                <a:ext uri="{FF2B5EF4-FFF2-40B4-BE49-F238E27FC236}">
                  <a16:creationId xmlns:a16="http://schemas.microsoft.com/office/drawing/2014/main" id="{C462656D-80C6-4EBE-AA3C-E45AAD7C879F}"/>
                </a:ext>
              </a:extLst>
            </p:cNvPr>
            <p:cNvSpPr>
              <a:spLocks/>
            </p:cNvSpPr>
            <p:nvPr/>
          </p:nvSpPr>
          <p:spPr bwMode="auto">
            <a:xfrm>
              <a:off x="4277" y="2568"/>
              <a:ext cx="107" cy="125"/>
            </a:xfrm>
            <a:custGeom>
              <a:avLst/>
              <a:gdLst>
                <a:gd name="T0" fmla="*/ 184 w 214"/>
                <a:gd name="T1" fmla="*/ 0 h 250"/>
                <a:gd name="T2" fmla="*/ 184 w 214"/>
                <a:gd name="T3" fmla="*/ 0 h 250"/>
                <a:gd name="T4" fmla="*/ 188 w 214"/>
                <a:gd name="T5" fmla="*/ 4 h 250"/>
                <a:gd name="T6" fmla="*/ 197 w 214"/>
                <a:gd name="T7" fmla="*/ 16 h 250"/>
                <a:gd name="T8" fmla="*/ 202 w 214"/>
                <a:gd name="T9" fmla="*/ 24 h 250"/>
                <a:gd name="T10" fmla="*/ 206 w 214"/>
                <a:gd name="T11" fmla="*/ 33 h 250"/>
                <a:gd name="T12" fmla="*/ 211 w 214"/>
                <a:gd name="T13" fmla="*/ 43 h 250"/>
                <a:gd name="T14" fmla="*/ 212 w 214"/>
                <a:gd name="T15" fmla="*/ 55 h 250"/>
                <a:gd name="T16" fmla="*/ 212 w 214"/>
                <a:gd name="T17" fmla="*/ 55 h 250"/>
                <a:gd name="T18" fmla="*/ 214 w 214"/>
                <a:gd name="T19" fmla="*/ 65 h 250"/>
                <a:gd name="T20" fmla="*/ 211 w 214"/>
                <a:gd name="T21" fmla="*/ 76 h 250"/>
                <a:gd name="T22" fmla="*/ 208 w 214"/>
                <a:gd name="T23" fmla="*/ 86 h 250"/>
                <a:gd name="T24" fmla="*/ 205 w 214"/>
                <a:gd name="T25" fmla="*/ 95 h 250"/>
                <a:gd name="T26" fmla="*/ 197 w 214"/>
                <a:gd name="T27" fmla="*/ 113 h 250"/>
                <a:gd name="T28" fmla="*/ 194 w 214"/>
                <a:gd name="T29" fmla="*/ 121 h 250"/>
                <a:gd name="T30" fmla="*/ 193 w 214"/>
                <a:gd name="T31" fmla="*/ 128 h 250"/>
                <a:gd name="T32" fmla="*/ 193 w 214"/>
                <a:gd name="T33" fmla="*/ 128 h 250"/>
                <a:gd name="T34" fmla="*/ 196 w 214"/>
                <a:gd name="T35" fmla="*/ 146 h 250"/>
                <a:gd name="T36" fmla="*/ 199 w 214"/>
                <a:gd name="T37" fmla="*/ 166 h 250"/>
                <a:gd name="T38" fmla="*/ 205 w 214"/>
                <a:gd name="T39" fmla="*/ 185 h 250"/>
                <a:gd name="T40" fmla="*/ 187 w 214"/>
                <a:gd name="T41" fmla="*/ 190 h 250"/>
                <a:gd name="T42" fmla="*/ 182 w 214"/>
                <a:gd name="T43" fmla="*/ 166 h 250"/>
                <a:gd name="T44" fmla="*/ 182 w 214"/>
                <a:gd name="T45" fmla="*/ 166 h 250"/>
                <a:gd name="T46" fmla="*/ 181 w 214"/>
                <a:gd name="T47" fmla="*/ 172 h 250"/>
                <a:gd name="T48" fmla="*/ 176 w 214"/>
                <a:gd name="T49" fmla="*/ 184 h 250"/>
                <a:gd name="T50" fmla="*/ 173 w 214"/>
                <a:gd name="T51" fmla="*/ 191 h 250"/>
                <a:gd name="T52" fmla="*/ 170 w 214"/>
                <a:gd name="T53" fmla="*/ 199 h 250"/>
                <a:gd name="T54" fmla="*/ 166 w 214"/>
                <a:gd name="T55" fmla="*/ 203 h 250"/>
                <a:gd name="T56" fmla="*/ 160 w 214"/>
                <a:gd name="T57" fmla="*/ 208 h 250"/>
                <a:gd name="T58" fmla="*/ 160 w 214"/>
                <a:gd name="T59" fmla="*/ 208 h 250"/>
                <a:gd name="T60" fmla="*/ 139 w 214"/>
                <a:gd name="T61" fmla="*/ 217 h 250"/>
                <a:gd name="T62" fmla="*/ 103 w 214"/>
                <a:gd name="T63" fmla="*/ 232 h 250"/>
                <a:gd name="T64" fmla="*/ 85 w 214"/>
                <a:gd name="T65" fmla="*/ 239 h 250"/>
                <a:gd name="T66" fmla="*/ 66 w 214"/>
                <a:gd name="T67" fmla="*/ 245 h 250"/>
                <a:gd name="T68" fmla="*/ 49 w 214"/>
                <a:gd name="T69" fmla="*/ 250 h 250"/>
                <a:gd name="T70" fmla="*/ 42 w 214"/>
                <a:gd name="T71" fmla="*/ 250 h 250"/>
                <a:gd name="T72" fmla="*/ 36 w 214"/>
                <a:gd name="T73" fmla="*/ 250 h 250"/>
                <a:gd name="T74" fmla="*/ 36 w 214"/>
                <a:gd name="T75" fmla="*/ 250 h 250"/>
                <a:gd name="T76" fmla="*/ 16 w 214"/>
                <a:gd name="T77" fmla="*/ 247 h 250"/>
                <a:gd name="T78" fmla="*/ 4 w 214"/>
                <a:gd name="T79" fmla="*/ 244 h 250"/>
                <a:gd name="T80" fmla="*/ 1 w 214"/>
                <a:gd name="T81" fmla="*/ 242 h 250"/>
                <a:gd name="T82" fmla="*/ 0 w 214"/>
                <a:gd name="T83" fmla="*/ 239 h 250"/>
                <a:gd name="T84" fmla="*/ 0 w 214"/>
                <a:gd name="T85" fmla="*/ 235 h 250"/>
                <a:gd name="T86" fmla="*/ 0 w 214"/>
                <a:gd name="T87" fmla="*/ 230 h 250"/>
                <a:gd name="T88" fmla="*/ 0 w 214"/>
                <a:gd name="T89" fmla="*/ 230 h 250"/>
                <a:gd name="T90" fmla="*/ 4 w 214"/>
                <a:gd name="T91" fmla="*/ 223 h 250"/>
                <a:gd name="T92" fmla="*/ 10 w 214"/>
                <a:gd name="T93" fmla="*/ 211 h 250"/>
                <a:gd name="T94" fmla="*/ 28 w 214"/>
                <a:gd name="T95" fmla="*/ 179 h 250"/>
                <a:gd name="T96" fmla="*/ 54 w 214"/>
                <a:gd name="T97" fmla="*/ 139 h 250"/>
                <a:gd name="T98" fmla="*/ 184 w 214"/>
                <a:gd name="T9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250">
                  <a:moveTo>
                    <a:pt x="184" y="0"/>
                  </a:moveTo>
                  <a:lnTo>
                    <a:pt x="184" y="0"/>
                  </a:lnTo>
                  <a:lnTo>
                    <a:pt x="188" y="4"/>
                  </a:lnTo>
                  <a:lnTo>
                    <a:pt x="197" y="16"/>
                  </a:lnTo>
                  <a:lnTo>
                    <a:pt x="202" y="24"/>
                  </a:lnTo>
                  <a:lnTo>
                    <a:pt x="206" y="33"/>
                  </a:lnTo>
                  <a:lnTo>
                    <a:pt x="211" y="43"/>
                  </a:lnTo>
                  <a:lnTo>
                    <a:pt x="212" y="55"/>
                  </a:lnTo>
                  <a:lnTo>
                    <a:pt x="212" y="55"/>
                  </a:lnTo>
                  <a:lnTo>
                    <a:pt x="214" y="65"/>
                  </a:lnTo>
                  <a:lnTo>
                    <a:pt x="211" y="76"/>
                  </a:lnTo>
                  <a:lnTo>
                    <a:pt x="208" y="86"/>
                  </a:lnTo>
                  <a:lnTo>
                    <a:pt x="205" y="95"/>
                  </a:lnTo>
                  <a:lnTo>
                    <a:pt x="197" y="113"/>
                  </a:lnTo>
                  <a:lnTo>
                    <a:pt x="194" y="121"/>
                  </a:lnTo>
                  <a:lnTo>
                    <a:pt x="193" y="128"/>
                  </a:lnTo>
                  <a:lnTo>
                    <a:pt x="193" y="128"/>
                  </a:lnTo>
                  <a:lnTo>
                    <a:pt x="196" y="146"/>
                  </a:lnTo>
                  <a:lnTo>
                    <a:pt x="199" y="166"/>
                  </a:lnTo>
                  <a:lnTo>
                    <a:pt x="205" y="185"/>
                  </a:lnTo>
                  <a:lnTo>
                    <a:pt x="187" y="190"/>
                  </a:lnTo>
                  <a:lnTo>
                    <a:pt x="182" y="166"/>
                  </a:lnTo>
                  <a:lnTo>
                    <a:pt x="182" y="166"/>
                  </a:lnTo>
                  <a:lnTo>
                    <a:pt x="181" y="172"/>
                  </a:lnTo>
                  <a:lnTo>
                    <a:pt x="176" y="184"/>
                  </a:lnTo>
                  <a:lnTo>
                    <a:pt x="173" y="191"/>
                  </a:lnTo>
                  <a:lnTo>
                    <a:pt x="170" y="199"/>
                  </a:lnTo>
                  <a:lnTo>
                    <a:pt x="166" y="203"/>
                  </a:lnTo>
                  <a:lnTo>
                    <a:pt x="160" y="208"/>
                  </a:lnTo>
                  <a:lnTo>
                    <a:pt x="160" y="208"/>
                  </a:lnTo>
                  <a:lnTo>
                    <a:pt x="139" y="217"/>
                  </a:lnTo>
                  <a:lnTo>
                    <a:pt x="103" y="232"/>
                  </a:lnTo>
                  <a:lnTo>
                    <a:pt x="85" y="239"/>
                  </a:lnTo>
                  <a:lnTo>
                    <a:pt x="66" y="245"/>
                  </a:lnTo>
                  <a:lnTo>
                    <a:pt x="49" y="250"/>
                  </a:lnTo>
                  <a:lnTo>
                    <a:pt x="42" y="250"/>
                  </a:lnTo>
                  <a:lnTo>
                    <a:pt x="36" y="250"/>
                  </a:lnTo>
                  <a:lnTo>
                    <a:pt x="36" y="250"/>
                  </a:lnTo>
                  <a:lnTo>
                    <a:pt x="16" y="247"/>
                  </a:lnTo>
                  <a:lnTo>
                    <a:pt x="4" y="244"/>
                  </a:lnTo>
                  <a:lnTo>
                    <a:pt x="1" y="242"/>
                  </a:lnTo>
                  <a:lnTo>
                    <a:pt x="0" y="239"/>
                  </a:lnTo>
                  <a:lnTo>
                    <a:pt x="0" y="235"/>
                  </a:lnTo>
                  <a:lnTo>
                    <a:pt x="0" y="230"/>
                  </a:lnTo>
                  <a:lnTo>
                    <a:pt x="0" y="230"/>
                  </a:lnTo>
                  <a:lnTo>
                    <a:pt x="4" y="223"/>
                  </a:lnTo>
                  <a:lnTo>
                    <a:pt x="10" y="211"/>
                  </a:lnTo>
                  <a:lnTo>
                    <a:pt x="28" y="179"/>
                  </a:lnTo>
                  <a:lnTo>
                    <a:pt x="54" y="139"/>
                  </a:lnTo>
                  <a:lnTo>
                    <a:pt x="184"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44">
              <a:extLst>
                <a:ext uri="{FF2B5EF4-FFF2-40B4-BE49-F238E27FC236}">
                  <a16:creationId xmlns:a16="http://schemas.microsoft.com/office/drawing/2014/main" id="{59DC943C-E5FC-4617-BCF3-FB2629587615}"/>
                </a:ext>
              </a:extLst>
            </p:cNvPr>
            <p:cNvSpPr>
              <a:spLocks/>
            </p:cNvSpPr>
            <p:nvPr/>
          </p:nvSpPr>
          <p:spPr bwMode="auto">
            <a:xfrm>
              <a:off x="4282" y="2323"/>
              <a:ext cx="93" cy="331"/>
            </a:xfrm>
            <a:custGeom>
              <a:avLst/>
              <a:gdLst>
                <a:gd name="T0" fmla="*/ 166 w 186"/>
                <a:gd name="T1" fmla="*/ 0 h 663"/>
                <a:gd name="T2" fmla="*/ 174 w 186"/>
                <a:gd name="T3" fmla="*/ 40 h 663"/>
                <a:gd name="T4" fmla="*/ 180 w 186"/>
                <a:gd name="T5" fmla="*/ 106 h 663"/>
                <a:gd name="T6" fmla="*/ 178 w 186"/>
                <a:gd name="T7" fmla="*/ 197 h 663"/>
                <a:gd name="T8" fmla="*/ 174 w 186"/>
                <a:gd name="T9" fmla="*/ 251 h 663"/>
                <a:gd name="T10" fmla="*/ 168 w 186"/>
                <a:gd name="T11" fmla="*/ 304 h 663"/>
                <a:gd name="T12" fmla="*/ 160 w 186"/>
                <a:gd name="T13" fmla="*/ 384 h 663"/>
                <a:gd name="T14" fmla="*/ 163 w 186"/>
                <a:gd name="T15" fmla="*/ 441 h 663"/>
                <a:gd name="T16" fmla="*/ 175 w 186"/>
                <a:gd name="T17" fmla="*/ 482 h 663"/>
                <a:gd name="T18" fmla="*/ 186 w 186"/>
                <a:gd name="T19" fmla="*/ 500 h 663"/>
                <a:gd name="T20" fmla="*/ 168 w 186"/>
                <a:gd name="T21" fmla="*/ 552 h 663"/>
                <a:gd name="T22" fmla="*/ 163 w 186"/>
                <a:gd name="T23" fmla="*/ 579 h 663"/>
                <a:gd name="T24" fmla="*/ 163 w 186"/>
                <a:gd name="T25" fmla="*/ 592 h 663"/>
                <a:gd name="T26" fmla="*/ 154 w 186"/>
                <a:gd name="T27" fmla="*/ 618 h 663"/>
                <a:gd name="T28" fmla="*/ 142 w 186"/>
                <a:gd name="T29" fmla="*/ 636 h 663"/>
                <a:gd name="T30" fmla="*/ 130 w 186"/>
                <a:gd name="T31" fmla="*/ 646 h 663"/>
                <a:gd name="T32" fmla="*/ 114 w 186"/>
                <a:gd name="T33" fmla="*/ 654 h 663"/>
                <a:gd name="T34" fmla="*/ 94 w 186"/>
                <a:gd name="T35" fmla="*/ 658 h 663"/>
                <a:gd name="T36" fmla="*/ 83 w 186"/>
                <a:gd name="T37" fmla="*/ 660 h 663"/>
                <a:gd name="T38" fmla="*/ 53 w 186"/>
                <a:gd name="T39" fmla="*/ 663 h 663"/>
                <a:gd name="T40" fmla="*/ 33 w 186"/>
                <a:gd name="T41" fmla="*/ 661 h 663"/>
                <a:gd name="T42" fmla="*/ 29 w 186"/>
                <a:gd name="T43" fmla="*/ 658 h 663"/>
                <a:gd name="T44" fmla="*/ 27 w 186"/>
                <a:gd name="T45" fmla="*/ 651 h 663"/>
                <a:gd name="T46" fmla="*/ 32 w 186"/>
                <a:gd name="T47" fmla="*/ 636 h 663"/>
                <a:gd name="T48" fmla="*/ 56 w 186"/>
                <a:gd name="T49" fmla="*/ 553 h 663"/>
                <a:gd name="T50" fmla="*/ 63 w 186"/>
                <a:gd name="T51" fmla="*/ 513 h 663"/>
                <a:gd name="T52" fmla="*/ 65 w 186"/>
                <a:gd name="T53" fmla="*/ 467 h 663"/>
                <a:gd name="T54" fmla="*/ 66 w 186"/>
                <a:gd name="T55" fmla="*/ 405 h 663"/>
                <a:gd name="T56" fmla="*/ 60 w 186"/>
                <a:gd name="T57" fmla="*/ 333 h 663"/>
                <a:gd name="T58" fmla="*/ 47 w 186"/>
                <a:gd name="T59" fmla="*/ 262 h 663"/>
                <a:gd name="T60" fmla="*/ 38 w 186"/>
                <a:gd name="T61" fmla="*/ 223 h 663"/>
                <a:gd name="T62" fmla="*/ 14 w 186"/>
                <a:gd name="T63" fmla="*/ 97 h 663"/>
                <a:gd name="T64" fmla="*/ 0 w 186"/>
                <a:gd name="T65" fmla="*/ 6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6" h="663">
                  <a:moveTo>
                    <a:pt x="166" y="0"/>
                  </a:moveTo>
                  <a:lnTo>
                    <a:pt x="166" y="0"/>
                  </a:lnTo>
                  <a:lnTo>
                    <a:pt x="169" y="18"/>
                  </a:lnTo>
                  <a:lnTo>
                    <a:pt x="174" y="40"/>
                  </a:lnTo>
                  <a:lnTo>
                    <a:pt x="177" y="68"/>
                  </a:lnTo>
                  <a:lnTo>
                    <a:pt x="180" y="106"/>
                  </a:lnTo>
                  <a:lnTo>
                    <a:pt x="181" y="149"/>
                  </a:lnTo>
                  <a:lnTo>
                    <a:pt x="178" y="197"/>
                  </a:lnTo>
                  <a:lnTo>
                    <a:pt x="177" y="224"/>
                  </a:lnTo>
                  <a:lnTo>
                    <a:pt x="174" y="251"/>
                  </a:lnTo>
                  <a:lnTo>
                    <a:pt x="174" y="251"/>
                  </a:lnTo>
                  <a:lnTo>
                    <a:pt x="168" y="304"/>
                  </a:lnTo>
                  <a:lnTo>
                    <a:pt x="163" y="347"/>
                  </a:lnTo>
                  <a:lnTo>
                    <a:pt x="160" y="384"/>
                  </a:lnTo>
                  <a:lnTo>
                    <a:pt x="160" y="416"/>
                  </a:lnTo>
                  <a:lnTo>
                    <a:pt x="163" y="441"/>
                  </a:lnTo>
                  <a:lnTo>
                    <a:pt x="168" y="464"/>
                  </a:lnTo>
                  <a:lnTo>
                    <a:pt x="175" y="482"/>
                  </a:lnTo>
                  <a:lnTo>
                    <a:pt x="186" y="500"/>
                  </a:lnTo>
                  <a:lnTo>
                    <a:pt x="186" y="500"/>
                  </a:lnTo>
                  <a:lnTo>
                    <a:pt x="175" y="527"/>
                  </a:lnTo>
                  <a:lnTo>
                    <a:pt x="168" y="552"/>
                  </a:lnTo>
                  <a:lnTo>
                    <a:pt x="165" y="565"/>
                  </a:lnTo>
                  <a:lnTo>
                    <a:pt x="163" y="579"/>
                  </a:lnTo>
                  <a:lnTo>
                    <a:pt x="163" y="579"/>
                  </a:lnTo>
                  <a:lnTo>
                    <a:pt x="163" y="592"/>
                  </a:lnTo>
                  <a:lnTo>
                    <a:pt x="160" y="606"/>
                  </a:lnTo>
                  <a:lnTo>
                    <a:pt x="154" y="618"/>
                  </a:lnTo>
                  <a:lnTo>
                    <a:pt x="148" y="631"/>
                  </a:lnTo>
                  <a:lnTo>
                    <a:pt x="142" y="636"/>
                  </a:lnTo>
                  <a:lnTo>
                    <a:pt x="138" y="642"/>
                  </a:lnTo>
                  <a:lnTo>
                    <a:pt x="130" y="646"/>
                  </a:lnTo>
                  <a:lnTo>
                    <a:pt x="123" y="651"/>
                  </a:lnTo>
                  <a:lnTo>
                    <a:pt x="114" y="654"/>
                  </a:lnTo>
                  <a:lnTo>
                    <a:pt x="105" y="657"/>
                  </a:lnTo>
                  <a:lnTo>
                    <a:pt x="94" y="658"/>
                  </a:lnTo>
                  <a:lnTo>
                    <a:pt x="83" y="660"/>
                  </a:lnTo>
                  <a:lnTo>
                    <a:pt x="83" y="660"/>
                  </a:lnTo>
                  <a:lnTo>
                    <a:pt x="72" y="661"/>
                  </a:lnTo>
                  <a:lnTo>
                    <a:pt x="53" y="663"/>
                  </a:lnTo>
                  <a:lnTo>
                    <a:pt x="42" y="663"/>
                  </a:lnTo>
                  <a:lnTo>
                    <a:pt x="33" y="661"/>
                  </a:lnTo>
                  <a:lnTo>
                    <a:pt x="30" y="660"/>
                  </a:lnTo>
                  <a:lnTo>
                    <a:pt x="29" y="658"/>
                  </a:lnTo>
                  <a:lnTo>
                    <a:pt x="27" y="655"/>
                  </a:lnTo>
                  <a:lnTo>
                    <a:pt x="27" y="651"/>
                  </a:lnTo>
                  <a:lnTo>
                    <a:pt x="27" y="651"/>
                  </a:lnTo>
                  <a:lnTo>
                    <a:pt x="32" y="636"/>
                  </a:lnTo>
                  <a:lnTo>
                    <a:pt x="44" y="600"/>
                  </a:lnTo>
                  <a:lnTo>
                    <a:pt x="56" y="553"/>
                  </a:lnTo>
                  <a:lnTo>
                    <a:pt x="60" y="533"/>
                  </a:lnTo>
                  <a:lnTo>
                    <a:pt x="63" y="513"/>
                  </a:lnTo>
                  <a:lnTo>
                    <a:pt x="63" y="513"/>
                  </a:lnTo>
                  <a:lnTo>
                    <a:pt x="65" y="467"/>
                  </a:lnTo>
                  <a:lnTo>
                    <a:pt x="66" y="438"/>
                  </a:lnTo>
                  <a:lnTo>
                    <a:pt x="66" y="405"/>
                  </a:lnTo>
                  <a:lnTo>
                    <a:pt x="65" y="371"/>
                  </a:lnTo>
                  <a:lnTo>
                    <a:pt x="60" y="333"/>
                  </a:lnTo>
                  <a:lnTo>
                    <a:pt x="56" y="298"/>
                  </a:lnTo>
                  <a:lnTo>
                    <a:pt x="47" y="262"/>
                  </a:lnTo>
                  <a:lnTo>
                    <a:pt x="47" y="262"/>
                  </a:lnTo>
                  <a:lnTo>
                    <a:pt x="38" y="223"/>
                  </a:lnTo>
                  <a:lnTo>
                    <a:pt x="29" y="181"/>
                  </a:lnTo>
                  <a:lnTo>
                    <a:pt x="14" y="97"/>
                  </a:lnTo>
                  <a:lnTo>
                    <a:pt x="3" y="33"/>
                  </a:lnTo>
                  <a:lnTo>
                    <a:pt x="0" y="6"/>
                  </a:lnTo>
                  <a:lnTo>
                    <a:pt x="166" y="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45">
              <a:extLst>
                <a:ext uri="{FF2B5EF4-FFF2-40B4-BE49-F238E27FC236}">
                  <a16:creationId xmlns:a16="http://schemas.microsoft.com/office/drawing/2014/main" id="{166BE65B-B67F-41A7-BC93-3463A66ED8EA}"/>
                </a:ext>
              </a:extLst>
            </p:cNvPr>
            <p:cNvSpPr>
              <a:spLocks/>
            </p:cNvSpPr>
            <p:nvPr/>
          </p:nvSpPr>
          <p:spPr bwMode="auto">
            <a:xfrm>
              <a:off x="4126" y="2316"/>
              <a:ext cx="133" cy="288"/>
            </a:xfrm>
            <a:custGeom>
              <a:avLst/>
              <a:gdLst>
                <a:gd name="T0" fmla="*/ 90 w 267"/>
                <a:gd name="T1" fmla="*/ 0 h 576"/>
                <a:gd name="T2" fmla="*/ 90 w 267"/>
                <a:gd name="T3" fmla="*/ 0 h 576"/>
                <a:gd name="T4" fmla="*/ 95 w 267"/>
                <a:gd name="T5" fmla="*/ 144 h 576"/>
                <a:gd name="T6" fmla="*/ 98 w 267"/>
                <a:gd name="T7" fmla="*/ 256 h 576"/>
                <a:gd name="T8" fmla="*/ 102 w 267"/>
                <a:gd name="T9" fmla="*/ 335 h 576"/>
                <a:gd name="T10" fmla="*/ 102 w 267"/>
                <a:gd name="T11" fmla="*/ 335 h 576"/>
                <a:gd name="T12" fmla="*/ 104 w 267"/>
                <a:gd name="T13" fmla="*/ 359 h 576"/>
                <a:gd name="T14" fmla="*/ 102 w 267"/>
                <a:gd name="T15" fmla="*/ 380 h 576"/>
                <a:gd name="T16" fmla="*/ 101 w 267"/>
                <a:gd name="T17" fmla="*/ 400 h 576"/>
                <a:gd name="T18" fmla="*/ 96 w 267"/>
                <a:gd name="T19" fmla="*/ 416 h 576"/>
                <a:gd name="T20" fmla="*/ 92 w 267"/>
                <a:gd name="T21" fmla="*/ 431 h 576"/>
                <a:gd name="T22" fmla="*/ 86 w 267"/>
                <a:gd name="T23" fmla="*/ 445 h 576"/>
                <a:gd name="T24" fmla="*/ 80 w 267"/>
                <a:gd name="T25" fmla="*/ 455 h 576"/>
                <a:gd name="T26" fmla="*/ 74 w 267"/>
                <a:gd name="T27" fmla="*/ 464 h 576"/>
                <a:gd name="T28" fmla="*/ 74 w 267"/>
                <a:gd name="T29" fmla="*/ 464 h 576"/>
                <a:gd name="T30" fmla="*/ 54 w 267"/>
                <a:gd name="T31" fmla="*/ 490 h 576"/>
                <a:gd name="T32" fmla="*/ 30 w 267"/>
                <a:gd name="T33" fmla="*/ 524 h 576"/>
                <a:gd name="T34" fmla="*/ 0 w 267"/>
                <a:gd name="T35" fmla="*/ 569 h 576"/>
                <a:gd name="T36" fmla="*/ 0 w 267"/>
                <a:gd name="T37" fmla="*/ 569 h 576"/>
                <a:gd name="T38" fmla="*/ 3 w 267"/>
                <a:gd name="T39" fmla="*/ 572 h 576"/>
                <a:gd name="T40" fmla="*/ 14 w 267"/>
                <a:gd name="T41" fmla="*/ 575 h 576"/>
                <a:gd name="T42" fmla="*/ 21 w 267"/>
                <a:gd name="T43" fmla="*/ 576 h 576"/>
                <a:gd name="T44" fmla="*/ 32 w 267"/>
                <a:gd name="T45" fmla="*/ 576 h 576"/>
                <a:gd name="T46" fmla="*/ 44 w 267"/>
                <a:gd name="T47" fmla="*/ 575 h 576"/>
                <a:gd name="T48" fmla="*/ 57 w 267"/>
                <a:gd name="T49" fmla="*/ 572 h 576"/>
                <a:gd name="T50" fmla="*/ 57 w 267"/>
                <a:gd name="T51" fmla="*/ 572 h 576"/>
                <a:gd name="T52" fmla="*/ 65 w 267"/>
                <a:gd name="T53" fmla="*/ 569 h 576"/>
                <a:gd name="T54" fmla="*/ 74 w 267"/>
                <a:gd name="T55" fmla="*/ 564 h 576"/>
                <a:gd name="T56" fmla="*/ 90 w 267"/>
                <a:gd name="T57" fmla="*/ 551 h 576"/>
                <a:gd name="T58" fmla="*/ 110 w 267"/>
                <a:gd name="T59" fmla="*/ 533 h 576"/>
                <a:gd name="T60" fmla="*/ 129 w 267"/>
                <a:gd name="T61" fmla="*/ 514 h 576"/>
                <a:gd name="T62" fmla="*/ 149 w 267"/>
                <a:gd name="T63" fmla="*/ 493 h 576"/>
                <a:gd name="T64" fmla="*/ 170 w 267"/>
                <a:gd name="T65" fmla="*/ 472 h 576"/>
                <a:gd name="T66" fmla="*/ 192 w 267"/>
                <a:gd name="T67" fmla="*/ 452 h 576"/>
                <a:gd name="T68" fmla="*/ 204 w 267"/>
                <a:gd name="T69" fmla="*/ 443 h 576"/>
                <a:gd name="T70" fmla="*/ 216 w 267"/>
                <a:gd name="T71" fmla="*/ 436 h 576"/>
                <a:gd name="T72" fmla="*/ 216 w 267"/>
                <a:gd name="T73" fmla="*/ 436 h 576"/>
                <a:gd name="T74" fmla="*/ 213 w 267"/>
                <a:gd name="T75" fmla="*/ 427 h 576"/>
                <a:gd name="T76" fmla="*/ 211 w 267"/>
                <a:gd name="T77" fmla="*/ 418 h 576"/>
                <a:gd name="T78" fmla="*/ 208 w 267"/>
                <a:gd name="T79" fmla="*/ 406 h 576"/>
                <a:gd name="T80" fmla="*/ 207 w 267"/>
                <a:gd name="T81" fmla="*/ 389 h 576"/>
                <a:gd name="T82" fmla="*/ 207 w 267"/>
                <a:gd name="T83" fmla="*/ 370 h 576"/>
                <a:gd name="T84" fmla="*/ 208 w 267"/>
                <a:gd name="T85" fmla="*/ 346 h 576"/>
                <a:gd name="T86" fmla="*/ 213 w 267"/>
                <a:gd name="T87" fmla="*/ 321 h 576"/>
                <a:gd name="T88" fmla="*/ 213 w 267"/>
                <a:gd name="T89" fmla="*/ 321 h 576"/>
                <a:gd name="T90" fmla="*/ 228 w 267"/>
                <a:gd name="T91" fmla="*/ 259 h 576"/>
                <a:gd name="T92" fmla="*/ 244 w 267"/>
                <a:gd name="T93" fmla="*/ 195 h 576"/>
                <a:gd name="T94" fmla="*/ 259 w 267"/>
                <a:gd name="T95" fmla="*/ 138 h 576"/>
                <a:gd name="T96" fmla="*/ 264 w 267"/>
                <a:gd name="T97" fmla="*/ 117 h 576"/>
                <a:gd name="T98" fmla="*/ 267 w 267"/>
                <a:gd name="T99" fmla="*/ 102 h 576"/>
                <a:gd name="T100" fmla="*/ 267 w 267"/>
                <a:gd name="T101" fmla="*/ 102 h 576"/>
                <a:gd name="T102" fmla="*/ 267 w 267"/>
                <a:gd name="T103" fmla="*/ 80 h 576"/>
                <a:gd name="T104" fmla="*/ 265 w 267"/>
                <a:gd name="T105" fmla="*/ 60 h 576"/>
                <a:gd name="T106" fmla="*/ 262 w 267"/>
                <a:gd name="T107" fmla="*/ 41 h 576"/>
                <a:gd name="T108" fmla="*/ 90 w 267"/>
                <a:gd name="T10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576">
                  <a:moveTo>
                    <a:pt x="90" y="0"/>
                  </a:moveTo>
                  <a:lnTo>
                    <a:pt x="90" y="0"/>
                  </a:lnTo>
                  <a:lnTo>
                    <a:pt x="95" y="144"/>
                  </a:lnTo>
                  <a:lnTo>
                    <a:pt x="98" y="256"/>
                  </a:lnTo>
                  <a:lnTo>
                    <a:pt x="102" y="335"/>
                  </a:lnTo>
                  <a:lnTo>
                    <a:pt x="102" y="335"/>
                  </a:lnTo>
                  <a:lnTo>
                    <a:pt x="104" y="359"/>
                  </a:lnTo>
                  <a:lnTo>
                    <a:pt x="102" y="380"/>
                  </a:lnTo>
                  <a:lnTo>
                    <a:pt x="101" y="400"/>
                  </a:lnTo>
                  <a:lnTo>
                    <a:pt x="96" y="416"/>
                  </a:lnTo>
                  <a:lnTo>
                    <a:pt x="92" y="431"/>
                  </a:lnTo>
                  <a:lnTo>
                    <a:pt x="86" y="445"/>
                  </a:lnTo>
                  <a:lnTo>
                    <a:pt x="80" y="455"/>
                  </a:lnTo>
                  <a:lnTo>
                    <a:pt x="74" y="464"/>
                  </a:lnTo>
                  <a:lnTo>
                    <a:pt x="74" y="464"/>
                  </a:lnTo>
                  <a:lnTo>
                    <a:pt x="54" y="490"/>
                  </a:lnTo>
                  <a:lnTo>
                    <a:pt x="30" y="524"/>
                  </a:lnTo>
                  <a:lnTo>
                    <a:pt x="0" y="569"/>
                  </a:lnTo>
                  <a:lnTo>
                    <a:pt x="0" y="569"/>
                  </a:lnTo>
                  <a:lnTo>
                    <a:pt x="3" y="572"/>
                  </a:lnTo>
                  <a:lnTo>
                    <a:pt x="14" y="575"/>
                  </a:lnTo>
                  <a:lnTo>
                    <a:pt x="21" y="576"/>
                  </a:lnTo>
                  <a:lnTo>
                    <a:pt x="32" y="576"/>
                  </a:lnTo>
                  <a:lnTo>
                    <a:pt x="44" y="575"/>
                  </a:lnTo>
                  <a:lnTo>
                    <a:pt x="57" y="572"/>
                  </a:lnTo>
                  <a:lnTo>
                    <a:pt x="57" y="572"/>
                  </a:lnTo>
                  <a:lnTo>
                    <a:pt x="65" y="569"/>
                  </a:lnTo>
                  <a:lnTo>
                    <a:pt x="74" y="564"/>
                  </a:lnTo>
                  <a:lnTo>
                    <a:pt x="90" y="551"/>
                  </a:lnTo>
                  <a:lnTo>
                    <a:pt x="110" y="533"/>
                  </a:lnTo>
                  <a:lnTo>
                    <a:pt x="129" y="514"/>
                  </a:lnTo>
                  <a:lnTo>
                    <a:pt x="149" y="493"/>
                  </a:lnTo>
                  <a:lnTo>
                    <a:pt x="170" y="472"/>
                  </a:lnTo>
                  <a:lnTo>
                    <a:pt x="192" y="452"/>
                  </a:lnTo>
                  <a:lnTo>
                    <a:pt x="204" y="443"/>
                  </a:lnTo>
                  <a:lnTo>
                    <a:pt x="216" y="436"/>
                  </a:lnTo>
                  <a:lnTo>
                    <a:pt x="216" y="436"/>
                  </a:lnTo>
                  <a:lnTo>
                    <a:pt x="213" y="427"/>
                  </a:lnTo>
                  <a:lnTo>
                    <a:pt x="211" y="418"/>
                  </a:lnTo>
                  <a:lnTo>
                    <a:pt x="208" y="406"/>
                  </a:lnTo>
                  <a:lnTo>
                    <a:pt x="207" y="389"/>
                  </a:lnTo>
                  <a:lnTo>
                    <a:pt x="207" y="370"/>
                  </a:lnTo>
                  <a:lnTo>
                    <a:pt x="208" y="346"/>
                  </a:lnTo>
                  <a:lnTo>
                    <a:pt x="213" y="321"/>
                  </a:lnTo>
                  <a:lnTo>
                    <a:pt x="213" y="321"/>
                  </a:lnTo>
                  <a:lnTo>
                    <a:pt x="228" y="259"/>
                  </a:lnTo>
                  <a:lnTo>
                    <a:pt x="244" y="195"/>
                  </a:lnTo>
                  <a:lnTo>
                    <a:pt x="259" y="138"/>
                  </a:lnTo>
                  <a:lnTo>
                    <a:pt x="264" y="117"/>
                  </a:lnTo>
                  <a:lnTo>
                    <a:pt x="267" y="102"/>
                  </a:lnTo>
                  <a:lnTo>
                    <a:pt x="267" y="102"/>
                  </a:lnTo>
                  <a:lnTo>
                    <a:pt x="267" y="80"/>
                  </a:lnTo>
                  <a:lnTo>
                    <a:pt x="265" y="60"/>
                  </a:lnTo>
                  <a:lnTo>
                    <a:pt x="262" y="41"/>
                  </a:lnTo>
                  <a:lnTo>
                    <a:pt x="90" y="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46">
              <a:extLst>
                <a:ext uri="{FF2B5EF4-FFF2-40B4-BE49-F238E27FC236}">
                  <a16:creationId xmlns:a16="http://schemas.microsoft.com/office/drawing/2014/main" id="{630AC26C-A25A-4980-97F8-88F150AC4C21}"/>
                </a:ext>
              </a:extLst>
            </p:cNvPr>
            <p:cNvSpPr>
              <a:spLocks/>
            </p:cNvSpPr>
            <p:nvPr/>
          </p:nvSpPr>
          <p:spPr bwMode="auto">
            <a:xfrm>
              <a:off x="4106" y="1844"/>
              <a:ext cx="261" cy="499"/>
            </a:xfrm>
            <a:custGeom>
              <a:avLst/>
              <a:gdLst>
                <a:gd name="T0" fmla="*/ 417 w 520"/>
                <a:gd name="T1" fmla="*/ 40 h 998"/>
                <a:gd name="T2" fmla="*/ 437 w 520"/>
                <a:gd name="T3" fmla="*/ 68 h 998"/>
                <a:gd name="T4" fmla="*/ 459 w 520"/>
                <a:gd name="T5" fmla="*/ 107 h 998"/>
                <a:gd name="T6" fmla="*/ 472 w 520"/>
                <a:gd name="T7" fmla="*/ 143 h 998"/>
                <a:gd name="T8" fmla="*/ 478 w 520"/>
                <a:gd name="T9" fmla="*/ 167 h 998"/>
                <a:gd name="T10" fmla="*/ 478 w 520"/>
                <a:gd name="T11" fmla="*/ 178 h 998"/>
                <a:gd name="T12" fmla="*/ 475 w 520"/>
                <a:gd name="T13" fmla="*/ 244 h 998"/>
                <a:gd name="T14" fmla="*/ 456 w 520"/>
                <a:gd name="T15" fmla="*/ 480 h 998"/>
                <a:gd name="T16" fmla="*/ 453 w 520"/>
                <a:gd name="T17" fmla="*/ 509 h 998"/>
                <a:gd name="T18" fmla="*/ 451 w 520"/>
                <a:gd name="T19" fmla="*/ 648 h 998"/>
                <a:gd name="T20" fmla="*/ 453 w 520"/>
                <a:gd name="T21" fmla="*/ 772 h 998"/>
                <a:gd name="T22" fmla="*/ 481 w 520"/>
                <a:gd name="T23" fmla="*/ 842 h 998"/>
                <a:gd name="T24" fmla="*/ 504 w 520"/>
                <a:gd name="T25" fmla="*/ 905 h 998"/>
                <a:gd name="T26" fmla="*/ 520 w 520"/>
                <a:gd name="T27" fmla="*/ 965 h 998"/>
                <a:gd name="T28" fmla="*/ 510 w 520"/>
                <a:gd name="T29" fmla="*/ 970 h 998"/>
                <a:gd name="T30" fmla="*/ 463 w 520"/>
                <a:gd name="T31" fmla="*/ 983 h 998"/>
                <a:gd name="T32" fmla="*/ 414 w 520"/>
                <a:gd name="T33" fmla="*/ 994 h 998"/>
                <a:gd name="T34" fmla="*/ 350 w 520"/>
                <a:gd name="T35" fmla="*/ 998 h 998"/>
                <a:gd name="T36" fmla="*/ 275 w 520"/>
                <a:gd name="T37" fmla="*/ 997 h 998"/>
                <a:gd name="T38" fmla="*/ 191 w 520"/>
                <a:gd name="T39" fmla="*/ 982 h 998"/>
                <a:gd name="T40" fmla="*/ 146 w 520"/>
                <a:gd name="T41" fmla="*/ 968 h 998"/>
                <a:gd name="T42" fmla="*/ 100 w 520"/>
                <a:gd name="T43" fmla="*/ 950 h 998"/>
                <a:gd name="T44" fmla="*/ 52 w 520"/>
                <a:gd name="T45" fmla="*/ 928 h 998"/>
                <a:gd name="T46" fmla="*/ 53 w 520"/>
                <a:gd name="T47" fmla="*/ 759 h 998"/>
                <a:gd name="T48" fmla="*/ 53 w 520"/>
                <a:gd name="T49" fmla="*/ 570 h 998"/>
                <a:gd name="T50" fmla="*/ 52 w 520"/>
                <a:gd name="T51" fmla="*/ 530 h 998"/>
                <a:gd name="T52" fmla="*/ 50 w 520"/>
                <a:gd name="T53" fmla="*/ 441 h 998"/>
                <a:gd name="T54" fmla="*/ 56 w 520"/>
                <a:gd name="T55" fmla="*/ 211 h 998"/>
                <a:gd name="T56" fmla="*/ 58 w 520"/>
                <a:gd name="T57" fmla="*/ 143 h 998"/>
                <a:gd name="T58" fmla="*/ 53 w 520"/>
                <a:gd name="T59" fmla="*/ 149 h 998"/>
                <a:gd name="T60" fmla="*/ 37 w 520"/>
                <a:gd name="T61" fmla="*/ 173 h 998"/>
                <a:gd name="T62" fmla="*/ 20 w 520"/>
                <a:gd name="T63" fmla="*/ 190 h 998"/>
                <a:gd name="T64" fmla="*/ 10 w 520"/>
                <a:gd name="T65" fmla="*/ 196 h 998"/>
                <a:gd name="T66" fmla="*/ 4 w 520"/>
                <a:gd name="T67" fmla="*/ 169 h 998"/>
                <a:gd name="T68" fmla="*/ 0 w 520"/>
                <a:gd name="T69" fmla="*/ 164 h 998"/>
                <a:gd name="T70" fmla="*/ 6 w 520"/>
                <a:gd name="T71" fmla="*/ 143 h 998"/>
                <a:gd name="T72" fmla="*/ 29 w 520"/>
                <a:gd name="T73" fmla="*/ 70 h 998"/>
                <a:gd name="T74" fmla="*/ 50 w 520"/>
                <a:gd name="T75" fmla="*/ 19 h 998"/>
                <a:gd name="T76" fmla="*/ 134 w 520"/>
                <a:gd name="T77" fmla="*/ 172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0" h="998">
                  <a:moveTo>
                    <a:pt x="417" y="40"/>
                  </a:moveTo>
                  <a:lnTo>
                    <a:pt x="417" y="40"/>
                  </a:lnTo>
                  <a:lnTo>
                    <a:pt x="428" y="54"/>
                  </a:lnTo>
                  <a:lnTo>
                    <a:pt x="437" y="68"/>
                  </a:lnTo>
                  <a:lnTo>
                    <a:pt x="448" y="86"/>
                  </a:lnTo>
                  <a:lnTo>
                    <a:pt x="459" y="107"/>
                  </a:lnTo>
                  <a:lnTo>
                    <a:pt x="469" y="131"/>
                  </a:lnTo>
                  <a:lnTo>
                    <a:pt x="472" y="143"/>
                  </a:lnTo>
                  <a:lnTo>
                    <a:pt x="475" y="155"/>
                  </a:lnTo>
                  <a:lnTo>
                    <a:pt x="478" y="167"/>
                  </a:lnTo>
                  <a:lnTo>
                    <a:pt x="478" y="178"/>
                  </a:lnTo>
                  <a:lnTo>
                    <a:pt x="478" y="178"/>
                  </a:lnTo>
                  <a:lnTo>
                    <a:pt x="478" y="206"/>
                  </a:lnTo>
                  <a:lnTo>
                    <a:pt x="475" y="244"/>
                  </a:lnTo>
                  <a:lnTo>
                    <a:pt x="469" y="330"/>
                  </a:lnTo>
                  <a:lnTo>
                    <a:pt x="456" y="480"/>
                  </a:lnTo>
                  <a:lnTo>
                    <a:pt x="456" y="480"/>
                  </a:lnTo>
                  <a:lnTo>
                    <a:pt x="453" y="509"/>
                  </a:lnTo>
                  <a:lnTo>
                    <a:pt x="453" y="550"/>
                  </a:lnTo>
                  <a:lnTo>
                    <a:pt x="451" y="648"/>
                  </a:lnTo>
                  <a:lnTo>
                    <a:pt x="453" y="772"/>
                  </a:lnTo>
                  <a:lnTo>
                    <a:pt x="453" y="772"/>
                  </a:lnTo>
                  <a:lnTo>
                    <a:pt x="462" y="793"/>
                  </a:lnTo>
                  <a:lnTo>
                    <a:pt x="481" y="842"/>
                  </a:lnTo>
                  <a:lnTo>
                    <a:pt x="493" y="874"/>
                  </a:lnTo>
                  <a:lnTo>
                    <a:pt x="504" y="905"/>
                  </a:lnTo>
                  <a:lnTo>
                    <a:pt x="513" y="937"/>
                  </a:lnTo>
                  <a:lnTo>
                    <a:pt x="520" y="965"/>
                  </a:lnTo>
                  <a:lnTo>
                    <a:pt x="520" y="965"/>
                  </a:lnTo>
                  <a:lnTo>
                    <a:pt x="510" y="970"/>
                  </a:lnTo>
                  <a:lnTo>
                    <a:pt x="483" y="979"/>
                  </a:lnTo>
                  <a:lnTo>
                    <a:pt x="463" y="983"/>
                  </a:lnTo>
                  <a:lnTo>
                    <a:pt x="441" y="989"/>
                  </a:lnTo>
                  <a:lnTo>
                    <a:pt x="414" y="994"/>
                  </a:lnTo>
                  <a:lnTo>
                    <a:pt x="383" y="997"/>
                  </a:lnTo>
                  <a:lnTo>
                    <a:pt x="350" y="998"/>
                  </a:lnTo>
                  <a:lnTo>
                    <a:pt x="314" y="998"/>
                  </a:lnTo>
                  <a:lnTo>
                    <a:pt x="275" y="997"/>
                  </a:lnTo>
                  <a:lnTo>
                    <a:pt x="234" y="991"/>
                  </a:lnTo>
                  <a:lnTo>
                    <a:pt x="191" y="982"/>
                  </a:lnTo>
                  <a:lnTo>
                    <a:pt x="169" y="974"/>
                  </a:lnTo>
                  <a:lnTo>
                    <a:pt x="146" y="968"/>
                  </a:lnTo>
                  <a:lnTo>
                    <a:pt x="124" y="959"/>
                  </a:lnTo>
                  <a:lnTo>
                    <a:pt x="100" y="950"/>
                  </a:lnTo>
                  <a:lnTo>
                    <a:pt x="76" y="940"/>
                  </a:lnTo>
                  <a:lnTo>
                    <a:pt x="52" y="928"/>
                  </a:lnTo>
                  <a:lnTo>
                    <a:pt x="52" y="928"/>
                  </a:lnTo>
                  <a:lnTo>
                    <a:pt x="53" y="759"/>
                  </a:lnTo>
                  <a:lnTo>
                    <a:pt x="53" y="625"/>
                  </a:lnTo>
                  <a:lnTo>
                    <a:pt x="53" y="570"/>
                  </a:lnTo>
                  <a:lnTo>
                    <a:pt x="52" y="530"/>
                  </a:lnTo>
                  <a:lnTo>
                    <a:pt x="52" y="530"/>
                  </a:lnTo>
                  <a:lnTo>
                    <a:pt x="50" y="492"/>
                  </a:lnTo>
                  <a:lnTo>
                    <a:pt x="50" y="441"/>
                  </a:lnTo>
                  <a:lnTo>
                    <a:pt x="53" y="323"/>
                  </a:lnTo>
                  <a:lnTo>
                    <a:pt x="56" y="211"/>
                  </a:lnTo>
                  <a:lnTo>
                    <a:pt x="58" y="169"/>
                  </a:lnTo>
                  <a:lnTo>
                    <a:pt x="58" y="143"/>
                  </a:lnTo>
                  <a:lnTo>
                    <a:pt x="58" y="143"/>
                  </a:lnTo>
                  <a:lnTo>
                    <a:pt x="53" y="149"/>
                  </a:lnTo>
                  <a:lnTo>
                    <a:pt x="44" y="164"/>
                  </a:lnTo>
                  <a:lnTo>
                    <a:pt x="37" y="173"/>
                  </a:lnTo>
                  <a:lnTo>
                    <a:pt x="29" y="181"/>
                  </a:lnTo>
                  <a:lnTo>
                    <a:pt x="20" y="190"/>
                  </a:lnTo>
                  <a:lnTo>
                    <a:pt x="10" y="196"/>
                  </a:lnTo>
                  <a:lnTo>
                    <a:pt x="10" y="196"/>
                  </a:lnTo>
                  <a:lnTo>
                    <a:pt x="9" y="179"/>
                  </a:lnTo>
                  <a:lnTo>
                    <a:pt x="4" y="169"/>
                  </a:lnTo>
                  <a:lnTo>
                    <a:pt x="3" y="166"/>
                  </a:lnTo>
                  <a:lnTo>
                    <a:pt x="0" y="164"/>
                  </a:lnTo>
                  <a:lnTo>
                    <a:pt x="0" y="164"/>
                  </a:lnTo>
                  <a:lnTo>
                    <a:pt x="6" y="143"/>
                  </a:lnTo>
                  <a:lnTo>
                    <a:pt x="20" y="97"/>
                  </a:lnTo>
                  <a:lnTo>
                    <a:pt x="29" y="70"/>
                  </a:lnTo>
                  <a:lnTo>
                    <a:pt x="40" y="43"/>
                  </a:lnTo>
                  <a:lnTo>
                    <a:pt x="50" y="19"/>
                  </a:lnTo>
                  <a:lnTo>
                    <a:pt x="61" y="0"/>
                  </a:lnTo>
                  <a:lnTo>
                    <a:pt x="134" y="172"/>
                  </a:lnTo>
                  <a:lnTo>
                    <a:pt x="417" y="4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47">
              <a:extLst>
                <a:ext uri="{FF2B5EF4-FFF2-40B4-BE49-F238E27FC236}">
                  <a16:creationId xmlns:a16="http://schemas.microsoft.com/office/drawing/2014/main" id="{816829B9-BCFA-4FD6-8120-6F42A3EF4EFF}"/>
                </a:ext>
              </a:extLst>
            </p:cNvPr>
            <p:cNvSpPr>
              <a:spLocks/>
            </p:cNvSpPr>
            <p:nvPr/>
          </p:nvSpPr>
          <p:spPr bwMode="auto">
            <a:xfrm>
              <a:off x="3998" y="1440"/>
              <a:ext cx="421" cy="420"/>
            </a:xfrm>
            <a:custGeom>
              <a:avLst/>
              <a:gdLst>
                <a:gd name="T0" fmla="*/ 112 w 842"/>
                <a:gd name="T1" fmla="*/ 36 h 840"/>
                <a:gd name="T2" fmla="*/ 136 w 842"/>
                <a:gd name="T3" fmla="*/ 61 h 840"/>
                <a:gd name="T4" fmla="*/ 169 w 842"/>
                <a:gd name="T5" fmla="*/ 111 h 840"/>
                <a:gd name="T6" fmla="*/ 272 w 842"/>
                <a:gd name="T7" fmla="*/ 182 h 840"/>
                <a:gd name="T8" fmla="*/ 303 w 842"/>
                <a:gd name="T9" fmla="*/ 208 h 840"/>
                <a:gd name="T10" fmla="*/ 332 w 842"/>
                <a:gd name="T11" fmla="*/ 227 h 840"/>
                <a:gd name="T12" fmla="*/ 342 w 842"/>
                <a:gd name="T13" fmla="*/ 248 h 840"/>
                <a:gd name="T14" fmla="*/ 368 w 842"/>
                <a:gd name="T15" fmla="*/ 242 h 840"/>
                <a:gd name="T16" fmla="*/ 393 w 842"/>
                <a:gd name="T17" fmla="*/ 241 h 840"/>
                <a:gd name="T18" fmla="*/ 462 w 842"/>
                <a:gd name="T19" fmla="*/ 208 h 840"/>
                <a:gd name="T20" fmla="*/ 468 w 842"/>
                <a:gd name="T21" fmla="*/ 253 h 840"/>
                <a:gd name="T22" fmla="*/ 453 w 842"/>
                <a:gd name="T23" fmla="*/ 329 h 840"/>
                <a:gd name="T24" fmla="*/ 423 w 842"/>
                <a:gd name="T25" fmla="*/ 389 h 840"/>
                <a:gd name="T26" fmla="*/ 507 w 842"/>
                <a:gd name="T27" fmla="*/ 268 h 840"/>
                <a:gd name="T28" fmla="*/ 538 w 842"/>
                <a:gd name="T29" fmla="*/ 229 h 840"/>
                <a:gd name="T30" fmla="*/ 577 w 842"/>
                <a:gd name="T31" fmla="*/ 209 h 840"/>
                <a:gd name="T32" fmla="*/ 595 w 842"/>
                <a:gd name="T33" fmla="*/ 214 h 840"/>
                <a:gd name="T34" fmla="*/ 652 w 842"/>
                <a:gd name="T35" fmla="*/ 256 h 840"/>
                <a:gd name="T36" fmla="*/ 665 w 842"/>
                <a:gd name="T37" fmla="*/ 292 h 840"/>
                <a:gd name="T38" fmla="*/ 724 w 842"/>
                <a:gd name="T39" fmla="*/ 215 h 840"/>
                <a:gd name="T40" fmla="*/ 751 w 842"/>
                <a:gd name="T41" fmla="*/ 197 h 840"/>
                <a:gd name="T42" fmla="*/ 790 w 842"/>
                <a:gd name="T43" fmla="*/ 200 h 840"/>
                <a:gd name="T44" fmla="*/ 823 w 842"/>
                <a:gd name="T45" fmla="*/ 226 h 840"/>
                <a:gd name="T46" fmla="*/ 842 w 842"/>
                <a:gd name="T47" fmla="*/ 284 h 840"/>
                <a:gd name="T48" fmla="*/ 839 w 842"/>
                <a:gd name="T49" fmla="*/ 356 h 840"/>
                <a:gd name="T50" fmla="*/ 802 w 842"/>
                <a:gd name="T51" fmla="*/ 634 h 840"/>
                <a:gd name="T52" fmla="*/ 769 w 842"/>
                <a:gd name="T53" fmla="*/ 759 h 840"/>
                <a:gd name="T54" fmla="*/ 742 w 842"/>
                <a:gd name="T55" fmla="*/ 810 h 840"/>
                <a:gd name="T56" fmla="*/ 703 w 842"/>
                <a:gd name="T57" fmla="*/ 829 h 840"/>
                <a:gd name="T58" fmla="*/ 559 w 842"/>
                <a:gd name="T59" fmla="*/ 840 h 840"/>
                <a:gd name="T60" fmla="*/ 413 w 842"/>
                <a:gd name="T61" fmla="*/ 828 h 840"/>
                <a:gd name="T62" fmla="*/ 354 w 842"/>
                <a:gd name="T63" fmla="*/ 816 h 840"/>
                <a:gd name="T64" fmla="*/ 330 w 842"/>
                <a:gd name="T65" fmla="*/ 790 h 840"/>
                <a:gd name="T66" fmla="*/ 327 w 842"/>
                <a:gd name="T67" fmla="*/ 769 h 840"/>
                <a:gd name="T68" fmla="*/ 329 w 842"/>
                <a:gd name="T69" fmla="*/ 661 h 840"/>
                <a:gd name="T70" fmla="*/ 368 w 842"/>
                <a:gd name="T71" fmla="*/ 633 h 840"/>
                <a:gd name="T72" fmla="*/ 429 w 842"/>
                <a:gd name="T73" fmla="*/ 649 h 840"/>
                <a:gd name="T74" fmla="*/ 529 w 842"/>
                <a:gd name="T75" fmla="*/ 669 h 840"/>
                <a:gd name="T76" fmla="*/ 567 w 842"/>
                <a:gd name="T77" fmla="*/ 667 h 840"/>
                <a:gd name="T78" fmla="*/ 591 w 842"/>
                <a:gd name="T79" fmla="*/ 660 h 840"/>
                <a:gd name="T80" fmla="*/ 618 w 842"/>
                <a:gd name="T81" fmla="*/ 651 h 840"/>
                <a:gd name="T82" fmla="*/ 628 w 842"/>
                <a:gd name="T83" fmla="*/ 631 h 840"/>
                <a:gd name="T84" fmla="*/ 612 w 842"/>
                <a:gd name="T85" fmla="*/ 524 h 840"/>
                <a:gd name="T86" fmla="*/ 339 w 842"/>
                <a:gd name="T87" fmla="*/ 444 h 840"/>
                <a:gd name="T88" fmla="*/ 342 w 842"/>
                <a:gd name="T89" fmla="*/ 407 h 840"/>
                <a:gd name="T90" fmla="*/ 311 w 842"/>
                <a:gd name="T91" fmla="*/ 365 h 840"/>
                <a:gd name="T92" fmla="*/ 230 w 842"/>
                <a:gd name="T93" fmla="*/ 323 h 840"/>
                <a:gd name="T94" fmla="*/ 178 w 842"/>
                <a:gd name="T95" fmla="*/ 298 h 840"/>
                <a:gd name="T96" fmla="*/ 121 w 842"/>
                <a:gd name="T97" fmla="*/ 230 h 840"/>
                <a:gd name="T98" fmla="*/ 59 w 842"/>
                <a:gd name="T99" fmla="*/ 158 h 840"/>
                <a:gd name="T100" fmla="*/ 0 w 842"/>
                <a:gd name="T101" fmla="*/ 75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2" h="840">
                  <a:moveTo>
                    <a:pt x="76" y="0"/>
                  </a:moveTo>
                  <a:lnTo>
                    <a:pt x="76" y="0"/>
                  </a:lnTo>
                  <a:lnTo>
                    <a:pt x="95" y="19"/>
                  </a:lnTo>
                  <a:lnTo>
                    <a:pt x="112" y="36"/>
                  </a:lnTo>
                  <a:lnTo>
                    <a:pt x="125" y="49"/>
                  </a:lnTo>
                  <a:lnTo>
                    <a:pt x="125" y="49"/>
                  </a:lnTo>
                  <a:lnTo>
                    <a:pt x="131" y="54"/>
                  </a:lnTo>
                  <a:lnTo>
                    <a:pt x="136" y="61"/>
                  </a:lnTo>
                  <a:lnTo>
                    <a:pt x="146" y="79"/>
                  </a:lnTo>
                  <a:lnTo>
                    <a:pt x="157" y="97"/>
                  </a:lnTo>
                  <a:lnTo>
                    <a:pt x="163" y="105"/>
                  </a:lnTo>
                  <a:lnTo>
                    <a:pt x="169" y="111"/>
                  </a:lnTo>
                  <a:lnTo>
                    <a:pt x="169" y="111"/>
                  </a:lnTo>
                  <a:lnTo>
                    <a:pt x="194" y="127"/>
                  </a:lnTo>
                  <a:lnTo>
                    <a:pt x="233" y="152"/>
                  </a:lnTo>
                  <a:lnTo>
                    <a:pt x="272" y="182"/>
                  </a:lnTo>
                  <a:lnTo>
                    <a:pt x="287" y="196"/>
                  </a:lnTo>
                  <a:lnTo>
                    <a:pt x="297" y="206"/>
                  </a:lnTo>
                  <a:lnTo>
                    <a:pt x="297" y="206"/>
                  </a:lnTo>
                  <a:lnTo>
                    <a:pt x="303" y="208"/>
                  </a:lnTo>
                  <a:lnTo>
                    <a:pt x="314" y="212"/>
                  </a:lnTo>
                  <a:lnTo>
                    <a:pt x="320" y="215"/>
                  </a:lnTo>
                  <a:lnTo>
                    <a:pt x="326" y="220"/>
                  </a:lnTo>
                  <a:lnTo>
                    <a:pt x="332" y="227"/>
                  </a:lnTo>
                  <a:lnTo>
                    <a:pt x="336" y="236"/>
                  </a:lnTo>
                  <a:lnTo>
                    <a:pt x="336" y="236"/>
                  </a:lnTo>
                  <a:lnTo>
                    <a:pt x="339" y="244"/>
                  </a:lnTo>
                  <a:lnTo>
                    <a:pt x="342" y="248"/>
                  </a:lnTo>
                  <a:lnTo>
                    <a:pt x="344" y="248"/>
                  </a:lnTo>
                  <a:lnTo>
                    <a:pt x="348" y="248"/>
                  </a:lnTo>
                  <a:lnTo>
                    <a:pt x="359" y="244"/>
                  </a:lnTo>
                  <a:lnTo>
                    <a:pt x="368" y="242"/>
                  </a:lnTo>
                  <a:lnTo>
                    <a:pt x="380" y="242"/>
                  </a:lnTo>
                  <a:lnTo>
                    <a:pt x="380" y="242"/>
                  </a:lnTo>
                  <a:lnTo>
                    <a:pt x="387" y="242"/>
                  </a:lnTo>
                  <a:lnTo>
                    <a:pt x="393" y="241"/>
                  </a:lnTo>
                  <a:lnTo>
                    <a:pt x="408" y="236"/>
                  </a:lnTo>
                  <a:lnTo>
                    <a:pt x="425" y="230"/>
                  </a:lnTo>
                  <a:lnTo>
                    <a:pt x="438" y="223"/>
                  </a:lnTo>
                  <a:lnTo>
                    <a:pt x="462" y="208"/>
                  </a:lnTo>
                  <a:lnTo>
                    <a:pt x="471" y="200"/>
                  </a:lnTo>
                  <a:lnTo>
                    <a:pt x="471" y="200"/>
                  </a:lnTo>
                  <a:lnTo>
                    <a:pt x="469" y="224"/>
                  </a:lnTo>
                  <a:lnTo>
                    <a:pt x="468" y="253"/>
                  </a:lnTo>
                  <a:lnTo>
                    <a:pt x="463" y="290"/>
                  </a:lnTo>
                  <a:lnTo>
                    <a:pt x="463" y="290"/>
                  </a:lnTo>
                  <a:lnTo>
                    <a:pt x="459" y="310"/>
                  </a:lnTo>
                  <a:lnTo>
                    <a:pt x="453" y="329"/>
                  </a:lnTo>
                  <a:lnTo>
                    <a:pt x="447" y="346"/>
                  </a:lnTo>
                  <a:lnTo>
                    <a:pt x="440" y="361"/>
                  </a:lnTo>
                  <a:lnTo>
                    <a:pt x="429" y="382"/>
                  </a:lnTo>
                  <a:lnTo>
                    <a:pt x="423" y="389"/>
                  </a:lnTo>
                  <a:lnTo>
                    <a:pt x="423" y="389"/>
                  </a:lnTo>
                  <a:lnTo>
                    <a:pt x="456" y="344"/>
                  </a:lnTo>
                  <a:lnTo>
                    <a:pt x="483" y="304"/>
                  </a:lnTo>
                  <a:lnTo>
                    <a:pt x="507" y="268"/>
                  </a:lnTo>
                  <a:lnTo>
                    <a:pt x="507" y="268"/>
                  </a:lnTo>
                  <a:lnTo>
                    <a:pt x="517" y="254"/>
                  </a:lnTo>
                  <a:lnTo>
                    <a:pt x="528" y="241"/>
                  </a:lnTo>
                  <a:lnTo>
                    <a:pt x="538" y="229"/>
                  </a:lnTo>
                  <a:lnTo>
                    <a:pt x="549" y="220"/>
                  </a:lnTo>
                  <a:lnTo>
                    <a:pt x="559" y="212"/>
                  </a:lnTo>
                  <a:lnTo>
                    <a:pt x="571" y="209"/>
                  </a:lnTo>
                  <a:lnTo>
                    <a:pt x="577" y="209"/>
                  </a:lnTo>
                  <a:lnTo>
                    <a:pt x="583" y="209"/>
                  </a:lnTo>
                  <a:lnTo>
                    <a:pt x="589" y="211"/>
                  </a:lnTo>
                  <a:lnTo>
                    <a:pt x="595" y="214"/>
                  </a:lnTo>
                  <a:lnTo>
                    <a:pt x="595" y="214"/>
                  </a:lnTo>
                  <a:lnTo>
                    <a:pt x="621" y="229"/>
                  </a:lnTo>
                  <a:lnTo>
                    <a:pt x="633" y="236"/>
                  </a:lnTo>
                  <a:lnTo>
                    <a:pt x="643" y="245"/>
                  </a:lnTo>
                  <a:lnTo>
                    <a:pt x="652" y="256"/>
                  </a:lnTo>
                  <a:lnTo>
                    <a:pt x="659" y="266"/>
                  </a:lnTo>
                  <a:lnTo>
                    <a:pt x="664" y="278"/>
                  </a:lnTo>
                  <a:lnTo>
                    <a:pt x="665" y="292"/>
                  </a:lnTo>
                  <a:lnTo>
                    <a:pt x="665" y="292"/>
                  </a:lnTo>
                  <a:lnTo>
                    <a:pt x="674" y="278"/>
                  </a:lnTo>
                  <a:lnTo>
                    <a:pt x="697" y="247"/>
                  </a:lnTo>
                  <a:lnTo>
                    <a:pt x="710" y="230"/>
                  </a:lnTo>
                  <a:lnTo>
                    <a:pt x="724" y="215"/>
                  </a:lnTo>
                  <a:lnTo>
                    <a:pt x="739" y="203"/>
                  </a:lnTo>
                  <a:lnTo>
                    <a:pt x="745" y="200"/>
                  </a:lnTo>
                  <a:lnTo>
                    <a:pt x="751" y="197"/>
                  </a:lnTo>
                  <a:lnTo>
                    <a:pt x="751" y="197"/>
                  </a:lnTo>
                  <a:lnTo>
                    <a:pt x="766" y="197"/>
                  </a:lnTo>
                  <a:lnTo>
                    <a:pt x="773" y="197"/>
                  </a:lnTo>
                  <a:lnTo>
                    <a:pt x="782" y="199"/>
                  </a:lnTo>
                  <a:lnTo>
                    <a:pt x="790" y="200"/>
                  </a:lnTo>
                  <a:lnTo>
                    <a:pt x="799" y="205"/>
                  </a:lnTo>
                  <a:lnTo>
                    <a:pt x="808" y="209"/>
                  </a:lnTo>
                  <a:lnTo>
                    <a:pt x="815" y="217"/>
                  </a:lnTo>
                  <a:lnTo>
                    <a:pt x="823" y="226"/>
                  </a:lnTo>
                  <a:lnTo>
                    <a:pt x="829" y="236"/>
                  </a:lnTo>
                  <a:lnTo>
                    <a:pt x="835" y="250"/>
                  </a:lnTo>
                  <a:lnTo>
                    <a:pt x="839" y="265"/>
                  </a:lnTo>
                  <a:lnTo>
                    <a:pt x="842" y="284"/>
                  </a:lnTo>
                  <a:lnTo>
                    <a:pt x="842" y="305"/>
                  </a:lnTo>
                  <a:lnTo>
                    <a:pt x="842" y="329"/>
                  </a:lnTo>
                  <a:lnTo>
                    <a:pt x="839" y="356"/>
                  </a:lnTo>
                  <a:lnTo>
                    <a:pt x="839" y="356"/>
                  </a:lnTo>
                  <a:lnTo>
                    <a:pt x="815" y="546"/>
                  </a:lnTo>
                  <a:lnTo>
                    <a:pt x="806" y="605"/>
                  </a:lnTo>
                  <a:lnTo>
                    <a:pt x="802" y="634"/>
                  </a:lnTo>
                  <a:lnTo>
                    <a:pt x="802" y="634"/>
                  </a:lnTo>
                  <a:lnTo>
                    <a:pt x="793" y="669"/>
                  </a:lnTo>
                  <a:lnTo>
                    <a:pt x="787" y="696"/>
                  </a:lnTo>
                  <a:lnTo>
                    <a:pt x="778" y="727"/>
                  </a:lnTo>
                  <a:lnTo>
                    <a:pt x="769" y="759"/>
                  </a:lnTo>
                  <a:lnTo>
                    <a:pt x="763" y="772"/>
                  </a:lnTo>
                  <a:lnTo>
                    <a:pt x="755" y="786"/>
                  </a:lnTo>
                  <a:lnTo>
                    <a:pt x="749" y="799"/>
                  </a:lnTo>
                  <a:lnTo>
                    <a:pt x="742" y="810"/>
                  </a:lnTo>
                  <a:lnTo>
                    <a:pt x="733" y="819"/>
                  </a:lnTo>
                  <a:lnTo>
                    <a:pt x="725" y="825"/>
                  </a:lnTo>
                  <a:lnTo>
                    <a:pt x="725" y="825"/>
                  </a:lnTo>
                  <a:lnTo>
                    <a:pt x="703" y="829"/>
                  </a:lnTo>
                  <a:lnTo>
                    <a:pt x="676" y="834"/>
                  </a:lnTo>
                  <a:lnTo>
                    <a:pt x="637" y="837"/>
                  </a:lnTo>
                  <a:lnTo>
                    <a:pt x="588" y="840"/>
                  </a:lnTo>
                  <a:lnTo>
                    <a:pt x="559" y="840"/>
                  </a:lnTo>
                  <a:lnTo>
                    <a:pt x="526" y="838"/>
                  </a:lnTo>
                  <a:lnTo>
                    <a:pt x="492" y="837"/>
                  </a:lnTo>
                  <a:lnTo>
                    <a:pt x="453" y="832"/>
                  </a:lnTo>
                  <a:lnTo>
                    <a:pt x="413" y="828"/>
                  </a:lnTo>
                  <a:lnTo>
                    <a:pt x="368" y="822"/>
                  </a:lnTo>
                  <a:lnTo>
                    <a:pt x="368" y="822"/>
                  </a:lnTo>
                  <a:lnTo>
                    <a:pt x="362" y="820"/>
                  </a:lnTo>
                  <a:lnTo>
                    <a:pt x="354" y="816"/>
                  </a:lnTo>
                  <a:lnTo>
                    <a:pt x="347" y="811"/>
                  </a:lnTo>
                  <a:lnTo>
                    <a:pt x="339" y="805"/>
                  </a:lnTo>
                  <a:lnTo>
                    <a:pt x="332" y="796"/>
                  </a:lnTo>
                  <a:lnTo>
                    <a:pt x="330" y="790"/>
                  </a:lnTo>
                  <a:lnTo>
                    <a:pt x="329" y="784"/>
                  </a:lnTo>
                  <a:lnTo>
                    <a:pt x="327" y="777"/>
                  </a:lnTo>
                  <a:lnTo>
                    <a:pt x="327" y="769"/>
                  </a:lnTo>
                  <a:lnTo>
                    <a:pt x="327" y="769"/>
                  </a:lnTo>
                  <a:lnTo>
                    <a:pt x="327" y="735"/>
                  </a:lnTo>
                  <a:lnTo>
                    <a:pt x="327" y="697"/>
                  </a:lnTo>
                  <a:lnTo>
                    <a:pt x="327" y="679"/>
                  </a:lnTo>
                  <a:lnTo>
                    <a:pt x="329" y="661"/>
                  </a:lnTo>
                  <a:lnTo>
                    <a:pt x="332" y="645"/>
                  </a:lnTo>
                  <a:lnTo>
                    <a:pt x="336" y="628"/>
                  </a:lnTo>
                  <a:lnTo>
                    <a:pt x="336" y="628"/>
                  </a:lnTo>
                  <a:lnTo>
                    <a:pt x="368" y="633"/>
                  </a:lnTo>
                  <a:lnTo>
                    <a:pt x="398" y="639"/>
                  </a:lnTo>
                  <a:lnTo>
                    <a:pt x="414" y="643"/>
                  </a:lnTo>
                  <a:lnTo>
                    <a:pt x="429" y="649"/>
                  </a:lnTo>
                  <a:lnTo>
                    <a:pt x="429" y="649"/>
                  </a:lnTo>
                  <a:lnTo>
                    <a:pt x="457" y="657"/>
                  </a:lnTo>
                  <a:lnTo>
                    <a:pt x="481" y="663"/>
                  </a:lnTo>
                  <a:lnTo>
                    <a:pt x="529" y="669"/>
                  </a:lnTo>
                  <a:lnTo>
                    <a:pt x="529" y="669"/>
                  </a:lnTo>
                  <a:lnTo>
                    <a:pt x="541" y="670"/>
                  </a:lnTo>
                  <a:lnTo>
                    <a:pt x="550" y="670"/>
                  </a:lnTo>
                  <a:lnTo>
                    <a:pt x="559" y="669"/>
                  </a:lnTo>
                  <a:lnTo>
                    <a:pt x="567" y="667"/>
                  </a:lnTo>
                  <a:lnTo>
                    <a:pt x="579" y="663"/>
                  </a:lnTo>
                  <a:lnTo>
                    <a:pt x="585" y="661"/>
                  </a:lnTo>
                  <a:lnTo>
                    <a:pt x="591" y="660"/>
                  </a:lnTo>
                  <a:lnTo>
                    <a:pt x="591" y="660"/>
                  </a:lnTo>
                  <a:lnTo>
                    <a:pt x="597" y="660"/>
                  </a:lnTo>
                  <a:lnTo>
                    <a:pt x="601" y="658"/>
                  </a:lnTo>
                  <a:lnTo>
                    <a:pt x="610" y="654"/>
                  </a:lnTo>
                  <a:lnTo>
                    <a:pt x="618" y="651"/>
                  </a:lnTo>
                  <a:lnTo>
                    <a:pt x="622" y="649"/>
                  </a:lnTo>
                  <a:lnTo>
                    <a:pt x="628" y="649"/>
                  </a:lnTo>
                  <a:lnTo>
                    <a:pt x="628" y="649"/>
                  </a:lnTo>
                  <a:lnTo>
                    <a:pt x="628" y="631"/>
                  </a:lnTo>
                  <a:lnTo>
                    <a:pt x="625" y="591"/>
                  </a:lnTo>
                  <a:lnTo>
                    <a:pt x="622" y="569"/>
                  </a:lnTo>
                  <a:lnTo>
                    <a:pt x="618" y="545"/>
                  </a:lnTo>
                  <a:lnTo>
                    <a:pt x="612" y="524"/>
                  </a:lnTo>
                  <a:lnTo>
                    <a:pt x="609" y="516"/>
                  </a:lnTo>
                  <a:lnTo>
                    <a:pt x="606" y="509"/>
                  </a:lnTo>
                  <a:lnTo>
                    <a:pt x="523" y="362"/>
                  </a:lnTo>
                  <a:lnTo>
                    <a:pt x="339" y="444"/>
                  </a:lnTo>
                  <a:lnTo>
                    <a:pt x="339" y="444"/>
                  </a:lnTo>
                  <a:lnTo>
                    <a:pt x="339" y="438"/>
                  </a:lnTo>
                  <a:lnTo>
                    <a:pt x="339" y="425"/>
                  </a:lnTo>
                  <a:lnTo>
                    <a:pt x="342" y="407"/>
                  </a:lnTo>
                  <a:lnTo>
                    <a:pt x="345" y="396"/>
                  </a:lnTo>
                  <a:lnTo>
                    <a:pt x="351" y="386"/>
                  </a:lnTo>
                  <a:lnTo>
                    <a:pt x="351" y="386"/>
                  </a:lnTo>
                  <a:lnTo>
                    <a:pt x="311" y="365"/>
                  </a:lnTo>
                  <a:lnTo>
                    <a:pt x="251" y="332"/>
                  </a:lnTo>
                  <a:lnTo>
                    <a:pt x="251" y="332"/>
                  </a:lnTo>
                  <a:lnTo>
                    <a:pt x="240" y="328"/>
                  </a:lnTo>
                  <a:lnTo>
                    <a:pt x="230" y="323"/>
                  </a:lnTo>
                  <a:lnTo>
                    <a:pt x="208" y="316"/>
                  </a:lnTo>
                  <a:lnTo>
                    <a:pt x="197" y="311"/>
                  </a:lnTo>
                  <a:lnTo>
                    <a:pt x="187" y="305"/>
                  </a:lnTo>
                  <a:lnTo>
                    <a:pt x="178" y="298"/>
                  </a:lnTo>
                  <a:lnTo>
                    <a:pt x="169" y="289"/>
                  </a:lnTo>
                  <a:lnTo>
                    <a:pt x="169" y="289"/>
                  </a:lnTo>
                  <a:lnTo>
                    <a:pt x="148" y="263"/>
                  </a:lnTo>
                  <a:lnTo>
                    <a:pt x="121" y="230"/>
                  </a:lnTo>
                  <a:lnTo>
                    <a:pt x="76" y="181"/>
                  </a:lnTo>
                  <a:lnTo>
                    <a:pt x="76" y="181"/>
                  </a:lnTo>
                  <a:lnTo>
                    <a:pt x="68" y="172"/>
                  </a:lnTo>
                  <a:lnTo>
                    <a:pt x="59" y="158"/>
                  </a:lnTo>
                  <a:lnTo>
                    <a:pt x="38" y="126"/>
                  </a:lnTo>
                  <a:lnTo>
                    <a:pt x="16" y="93"/>
                  </a:lnTo>
                  <a:lnTo>
                    <a:pt x="7" y="82"/>
                  </a:lnTo>
                  <a:lnTo>
                    <a:pt x="0" y="75"/>
                  </a:lnTo>
                  <a:lnTo>
                    <a:pt x="76"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48">
              <a:extLst>
                <a:ext uri="{FF2B5EF4-FFF2-40B4-BE49-F238E27FC236}">
                  <a16:creationId xmlns:a16="http://schemas.microsoft.com/office/drawing/2014/main" id="{A511578C-0445-4924-B324-7D27EF24E83B}"/>
                </a:ext>
              </a:extLst>
            </p:cNvPr>
            <p:cNvSpPr>
              <a:spLocks/>
            </p:cNvSpPr>
            <p:nvPr/>
          </p:nvSpPr>
          <p:spPr bwMode="auto">
            <a:xfrm>
              <a:off x="4068" y="1699"/>
              <a:ext cx="101" cy="104"/>
            </a:xfrm>
            <a:custGeom>
              <a:avLst/>
              <a:gdLst>
                <a:gd name="T0" fmla="*/ 202 w 202"/>
                <a:gd name="T1" fmla="*/ 122 h 206"/>
                <a:gd name="T2" fmla="*/ 147 w 202"/>
                <a:gd name="T3" fmla="*/ 57 h 206"/>
                <a:gd name="T4" fmla="*/ 126 w 202"/>
                <a:gd name="T5" fmla="*/ 39 h 206"/>
                <a:gd name="T6" fmla="*/ 109 w 202"/>
                <a:gd name="T7" fmla="*/ 28 h 206"/>
                <a:gd name="T8" fmla="*/ 56 w 202"/>
                <a:gd name="T9" fmla="*/ 1 h 206"/>
                <a:gd name="T10" fmla="*/ 53 w 202"/>
                <a:gd name="T11" fmla="*/ 0 h 206"/>
                <a:gd name="T12" fmla="*/ 47 w 202"/>
                <a:gd name="T13" fmla="*/ 1 h 206"/>
                <a:gd name="T14" fmla="*/ 47 w 202"/>
                <a:gd name="T15" fmla="*/ 10 h 206"/>
                <a:gd name="T16" fmla="*/ 53 w 202"/>
                <a:gd name="T17" fmla="*/ 19 h 206"/>
                <a:gd name="T18" fmla="*/ 62 w 202"/>
                <a:gd name="T19" fmla="*/ 28 h 206"/>
                <a:gd name="T20" fmla="*/ 91 w 202"/>
                <a:gd name="T21" fmla="*/ 46 h 206"/>
                <a:gd name="T22" fmla="*/ 100 w 202"/>
                <a:gd name="T23" fmla="*/ 52 h 206"/>
                <a:gd name="T24" fmla="*/ 103 w 202"/>
                <a:gd name="T25" fmla="*/ 60 h 206"/>
                <a:gd name="T26" fmla="*/ 102 w 202"/>
                <a:gd name="T27" fmla="*/ 67 h 206"/>
                <a:gd name="T28" fmla="*/ 94 w 202"/>
                <a:gd name="T29" fmla="*/ 75 h 206"/>
                <a:gd name="T30" fmla="*/ 81 w 202"/>
                <a:gd name="T31" fmla="*/ 79 h 206"/>
                <a:gd name="T32" fmla="*/ 60 w 202"/>
                <a:gd name="T33" fmla="*/ 81 h 206"/>
                <a:gd name="T34" fmla="*/ 24 w 202"/>
                <a:gd name="T35" fmla="*/ 84 h 206"/>
                <a:gd name="T36" fmla="*/ 14 w 202"/>
                <a:gd name="T37" fmla="*/ 85 h 206"/>
                <a:gd name="T38" fmla="*/ 5 w 202"/>
                <a:gd name="T39" fmla="*/ 93 h 206"/>
                <a:gd name="T40" fmla="*/ 0 w 202"/>
                <a:gd name="T41" fmla="*/ 103 h 206"/>
                <a:gd name="T42" fmla="*/ 2 w 202"/>
                <a:gd name="T43" fmla="*/ 106 h 206"/>
                <a:gd name="T44" fmla="*/ 6 w 202"/>
                <a:gd name="T45" fmla="*/ 112 h 206"/>
                <a:gd name="T46" fmla="*/ 23 w 202"/>
                <a:gd name="T47" fmla="*/ 122 h 206"/>
                <a:gd name="T48" fmla="*/ 24 w 202"/>
                <a:gd name="T49" fmla="*/ 128 h 206"/>
                <a:gd name="T50" fmla="*/ 33 w 202"/>
                <a:gd name="T51" fmla="*/ 143 h 206"/>
                <a:gd name="T52" fmla="*/ 39 w 202"/>
                <a:gd name="T53" fmla="*/ 151 h 206"/>
                <a:gd name="T54" fmla="*/ 45 w 202"/>
                <a:gd name="T55" fmla="*/ 166 h 206"/>
                <a:gd name="T56" fmla="*/ 50 w 202"/>
                <a:gd name="T57" fmla="*/ 173 h 206"/>
                <a:gd name="T58" fmla="*/ 63 w 202"/>
                <a:gd name="T59" fmla="*/ 194 h 206"/>
                <a:gd name="T60" fmla="*/ 78 w 202"/>
                <a:gd name="T61" fmla="*/ 205 h 206"/>
                <a:gd name="T62" fmla="*/ 83 w 202"/>
                <a:gd name="T63" fmla="*/ 206 h 206"/>
                <a:gd name="T64" fmla="*/ 162 w 202"/>
                <a:gd name="T65" fmla="*/ 206 h 206"/>
                <a:gd name="T66" fmla="*/ 183 w 202"/>
                <a:gd name="T67" fmla="*/ 20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2" h="206">
                  <a:moveTo>
                    <a:pt x="202" y="122"/>
                  </a:moveTo>
                  <a:lnTo>
                    <a:pt x="202" y="122"/>
                  </a:lnTo>
                  <a:lnTo>
                    <a:pt x="171" y="85"/>
                  </a:lnTo>
                  <a:lnTo>
                    <a:pt x="147" y="57"/>
                  </a:lnTo>
                  <a:lnTo>
                    <a:pt x="135" y="46"/>
                  </a:lnTo>
                  <a:lnTo>
                    <a:pt x="126" y="39"/>
                  </a:lnTo>
                  <a:lnTo>
                    <a:pt x="126" y="39"/>
                  </a:lnTo>
                  <a:lnTo>
                    <a:pt x="109" y="28"/>
                  </a:lnTo>
                  <a:lnTo>
                    <a:pt x="88" y="18"/>
                  </a:lnTo>
                  <a:lnTo>
                    <a:pt x="56" y="1"/>
                  </a:lnTo>
                  <a:lnTo>
                    <a:pt x="56" y="1"/>
                  </a:lnTo>
                  <a:lnTo>
                    <a:pt x="53" y="0"/>
                  </a:lnTo>
                  <a:lnTo>
                    <a:pt x="50" y="0"/>
                  </a:lnTo>
                  <a:lnTo>
                    <a:pt x="47" y="1"/>
                  </a:lnTo>
                  <a:lnTo>
                    <a:pt x="47" y="3"/>
                  </a:lnTo>
                  <a:lnTo>
                    <a:pt x="47" y="10"/>
                  </a:lnTo>
                  <a:lnTo>
                    <a:pt x="53" y="19"/>
                  </a:lnTo>
                  <a:lnTo>
                    <a:pt x="53" y="19"/>
                  </a:lnTo>
                  <a:lnTo>
                    <a:pt x="56" y="24"/>
                  </a:lnTo>
                  <a:lnTo>
                    <a:pt x="62" y="28"/>
                  </a:lnTo>
                  <a:lnTo>
                    <a:pt x="77" y="37"/>
                  </a:lnTo>
                  <a:lnTo>
                    <a:pt x="91" y="46"/>
                  </a:lnTo>
                  <a:lnTo>
                    <a:pt x="100" y="52"/>
                  </a:lnTo>
                  <a:lnTo>
                    <a:pt x="100" y="52"/>
                  </a:lnTo>
                  <a:lnTo>
                    <a:pt x="102" y="55"/>
                  </a:lnTo>
                  <a:lnTo>
                    <a:pt x="103" y="60"/>
                  </a:lnTo>
                  <a:lnTo>
                    <a:pt x="103" y="64"/>
                  </a:lnTo>
                  <a:lnTo>
                    <a:pt x="102" y="67"/>
                  </a:lnTo>
                  <a:lnTo>
                    <a:pt x="99" y="72"/>
                  </a:lnTo>
                  <a:lnTo>
                    <a:pt x="94" y="75"/>
                  </a:lnTo>
                  <a:lnTo>
                    <a:pt x="88" y="78"/>
                  </a:lnTo>
                  <a:lnTo>
                    <a:pt x="81" y="79"/>
                  </a:lnTo>
                  <a:lnTo>
                    <a:pt x="81" y="79"/>
                  </a:lnTo>
                  <a:lnTo>
                    <a:pt x="60" y="81"/>
                  </a:lnTo>
                  <a:lnTo>
                    <a:pt x="41" y="82"/>
                  </a:lnTo>
                  <a:lnTo>
                    <a:pt x="24" y="84"/>
                  </a:lnTo>
                  <a:lnTo>
                    <a:pt x="14" y="85"/>
                  </a:lnTo>
                  <a:lnTo>
                    <a:pt x="14" y="85"/>
                  </a:lnTo>
                  <a:lnTo>
                    <a:pt x="9" y="88"/>
                  </a:lnTo>
                  <a:lnTo>
                    <a:pt x="5" y="93"/>
                  </a:lnTo>
                  <a:lnTo>
                    <a:pt x="2" y="100"/>
                  </a:lnTo>
                  <a:lnTo>
                    <a:pt x="0" y="103"/>
                  </a:lnTo>
                  <a:lnTo>
                    <a:pt x="2" y="106"/>
                  </a:lnTo>
                  <a:lnTo>
                    <a:pt x="2" y="106"/>
                  </a:lnTo>
                  <a:lnTo>
                    <a:pt x="3" y="109"/>
                  </a:lnTo>
                  <a:lnTo>
                    <a:pt x="6" y="112"/>
                  </a:lnTo>
                  <a:lnTo>
                    <a:pt x="14" y="116"/>
                  </a:lnTo>
                  <a:lnTo>
                    <a:pt x="23" y="122"/>
                  </a:lnTo>
                  <a:lnTo>
                    <a:pt x="23" y="122"/>
                  </a:lnTo>
                  <a:lnTo>
                    <a:pt x="24" y="128"/>
                  </a:lnTo>
                  <a:lnTo>
                    <a:pt x="27" y="134"/>
                  </a:lnTo>
                  <a:lnTo>
                    <a:pt x="33" y="143"/>
                  </a:lnTo>
                  <a:lnTo>
                    <a:pt x="33" y="143"/>
                  </a:lnTo>
                  <a:lnTo>
                    <a:pt x="39" y="151"/>
                  </a:lnTo>
                  <a:lnTo>
                    <a:pt x="42" y="158"/>
                  </a:lnTo>
                  <a:lnTo>
                    <a:pt x="45" y="166"/>
                  </a:lnTo>
                  <a:lnTo>
                    <a:pt x="50" y="173"/>
                  </a:lnTo>
                  <a:lnTo>
                    <a:pt x="50" y="173"/>
                  </a:lnTo>
                  <a:lnTo>
                    <a:pt x="54" y="184"/>
                  </a:lnTo>
                  <a:lnTo>
                    <a:pt x="63" y="194"/>
                  </a:lnTo>
                  <a:lnTo>
                    <a:pt x="72" y="202"/>
                  </a:lnTo>
                  <a:lnTo>
                    <a:pt x="78" y="205"/>
                  </a:lnTo>
                  <a:lnTo>
                    <a:pt x="83" y="206"/>
                  </a:lnTo>
                  <a:lnTo>
                    <a:pt x="83" y="206"/>
                  </a:lnTo>
                  <a:lnTo>
                    <a:pt x="130" y="206"/>
                  </a:lnTo>
                  <a:lnTo>
                    <a:pt x="162" y="206"/>
                  </a:lnTo>
                  <a:lnTo>
                    <a:pt x="174" y="205"/>
                  </a:lnTo>
                  <a:lnTo>
                    <a:pt x="183" y="202"/>
                  </a:lnTo>
                  <a:lnTo>
                    <a:pt x="202" y="122"/>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49">
              <a:extLst>
                <a:ext uri="{FF2B5EF4-FFF2-40B4-BE49-F238E27FC236}">
                  <a16:creationId xmlns:a16="http://schemas.microsoft.com/office/drawing/2014/main" id="{BCCE9392-1CE9-4107-9BB4-0244543A0098}"/>
                </a:ext>
              </a:extLst>
            </p:cNvPr>
            <p:cNvSpPr>
              <a:spLocks/>
            </p:cNvSpPr>
            <p:nvPr/>
          </p:nvSpPr>
          <p:spPr bwMode="auto">
            <a:xfrm>
              <a:off x="4210" y="1508"/>
              <a:ext cx="167" cy="127"/>
            </a:xfrm>
            <a:custGeom>
              <a:avLst/>
              <a:gdLst>
                <a:gd name="T0" fmla="*/ 42 w 335"/>
                <a:gd name="T1" fmla="*/ 62 h 254"/>
                <a:gd name="T2" fmla="*/ 40 w 335"/>
                <a:gd name="T3" fmla="*/ 86 h 254"/>
                <a:gd name="T4" fmla="*/ 34 w 335"/>
                <a:gd name="T5" fmla="*/ 125 h 254"/>
                <a:gd name="T6" fmla="*/ 31 w 335"/>
                <a:gd name="T7" fmla="*/ 163 h 254"/>
                <a:gd name="T8" fmla="*/ 27 w 335"/>
                <a:gd name="T9" fmla="*/ 193 h 254"/>
                <a:gd name="T10" fmla="*/ 24 w 335"/>
                <a:gd name="T11" fmla="*/ 202 h 254"/>
                <a:gd name="T12" fmla="*/ 0 w 335"/>
                <a:gd name="T13" fmla="*/ 254 h 254"/>
                <a:gd name="T14" fmla="*/ 33 w 335"/>
                <a:gd name="T15" fmla="*/ 215 h 254"/>
                <a:gd name="T16" fmla="*/ 85 w 335"/>
                <a:gd name="T17" fmla="*/ 143 h 254"/>
                <a:gd name="T18" fmla="*/ 103 w 335"/>
                <a:gd name="T19" fmla="*/ 116 h 254"/>
                <a:gd name="T20" fmla="*/ 121 w 335"/>
                <a:gd name="T21" fmla="*/ 95 h 254"/>
                <a:gd name="T22" fmla="*/ 132 w 335"/>
                <a:gd name="T23" fmla="*/ 89 h 254"/>
                <a:gd name="T24" fmla="*/ 136 w 335"/>
                <a:gd name="T25" fmla="*/ 89 h 254"/>
                <a:gd name="T26" fmla="*/ 166 w 335"/>
                <a:gd name="T27" fmla="*/ 83 h 254"/>
                <a:gd name="T28" fmla="*/ 172 w 335"/>
                <a:gd name="T29" fmla="*/ 79 h 254"/>
                <a:gd name="T30" fmla="*/ 174 w 335"/>
                <a:gd name="T31" fmla="*/ 86 h 254"/>
                <a:gd name="T32" fmla="*/ 184 w 335"/>
                <a:gd name="T33" fmla="*/ 104 h 254"/>
                <a:gd name="T34" fmla="*/ 189 w 335"/>
                <a:gd name="T35" fmla="*/ 110 h 254"/>
                <a:gd name="T36" fmla="*/ 216 w 335"/>
                <a:gd name="T37" fmla="*/ 131 h 254"/>
                <a:gd name="T38" fmla="*/ 232 w 335"/>
                <a:gd name="T39" fmla="*/ 149 h 254"/>
                <a:gd name="T40" fmla="*/ 239 w 335"/>
                <a:gd name="T41" fmla="*/ 167 h 254"/>
                <a:gd name="T42" fmla="*/ 241 w 335"/>
                <a:gd name="T43" fmla="*/ 173 h 254"/>
                <a:gd name="T44" fmla="*/ 256 w 335"/>
                <a:gd name="T45" fmla="*/ 146 h 254"/>
                <a:gd name="T46" fmla="*/ 281 w 335"/>
                <a:gd name="T47" fmla="*/ 110 h 254"/>
                <a:gd name="T48" fmla="*/ 314 w 335"/>
                <a:gd name="T49" fmla="*/ 73 h 254"/>
                <a:gd name="T50" fmla="*/ 335 w 335"/>
                <a:gd name="T51" fmla="*/ 56 h 254"/>
                <a:gd name="T52" fmla="*/ 266 w 335"/>
                <a:gd name="T53" fmla="*/ 0 h 254"/>
                <a:gd name="T54" fmla="*/ 210 w 335"/>
                <a:gd name="T55" fmla="*/ 22 h 254"/>
                <a:gd name="T56" fmla="*/ 156 w 335"/>
                <a:gd name="T57" fmla="*/ 50 h 254"/>
                <a:gd name="T58" fmla="*/ 100 w 335"/>
                <a:gd name="T59" fmla="*/ 86 h 254"/>
                <a:gd name="T60" fmla="*/ 72 w 335"/>
                <a:gd name="T61" fmla="*/ 3 h 254"/>
                <a:gd name="T62" fmla="*/ 52 w 335"/>
                <a:gd name="T63" fmla="*/ 23 h 254"/>
                <a:gd name="T64" fmla="*/ 31 w 335"/>
                <a:gd name="T65" fmla="*/ 38 h 254"/>
                <a:gd name="T66" fmla="*/ 6 w 335"/>
                <a:gd name="T67" fmla="*/ 5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254">
                  <a:moveTo>
                    <a:pt x="6" y="50"/>
                  </a:moveTo>
                  <a:lnTo>
                    <a:pt x="42" y="62"/>
                  </a:lnTo>
                  <a:lnTo>
                    <a:pt x="42" y="62"/>
                  </a:lnTo>
                  <a:lnTo>
                    <a:pt x="40" y="86"/>
                  </a:lnTo>
                  <a:lnTo>
                    <a:pt x="34" y="125"/>
                  </a:lnTo>
                  <a:lnTo>
                    <a:pt x="34" y="125"/>
                  </a:lnTo>
                  <a:lnTo>
                    <a:pt x="33" y="143"/>
                  </a:lnTo>
                  <a:lnTo>
                    <a:pt x="31" y="163"/>
                  </a:lnTo>
                  <a:lnTo>
                    <a:pt x="30" y="182"/>
                  </a:lnTo>
                  <a:lnTo>
                    <a:pt x="27" y="193"/>
                  </a:lnTo>
                  <a:lnTo>
                    <a:pt x="24" y="202"/>
                  </a:lnTo>
                  <a:lnTo>
                    <a:pt x="24" y="202"/>
                  </a:lnTo>
                  <a:lnTo>
                    <a:pt x="8" y="236"/>
                  </a:lnTo>
                  <a:lnTo>
                    <a:pt x="0" y="254"/>
                  </a:lnTo>
                  <a:lnTo>
                    <a:pt x="0" y="254"/>
                  </a:lnTo>
                  <a:lnTo>
                    <a:pt x="33" y="215"/>
                  </a:lnTo>
                  <a:lnTo>
                    <a:pt x="60" y="179"/>
                  </a:lnTo>
                  <a:lnTo>
                    <a:pt x="85" y="143"/>
                  </a:lnTo>
                  <a:lnTo>
                    <a:pt x="85" y="143"/>
                  </a:lnTo>
                  <a:lnTo>
                    <a:pt x="103" y="116"/>
                  </a:lnTo>
                  <a:lnTo>
                    <a:pt x="117" y="100"/>
                  </a:lnTo>
                  <a:lnTo>
                    <a:pt x="121" y="95"/>
                  </a:lnTo>
                  <a:lnTo>
                    <a:pt x="127" y="92"/>
                  </a:lnTo>
                  <a:lnTo>
                    <a:pt x="132" y="89"/>
                  </a:lnTo>
                  <a:lnTo>
                    <a:pt x="136" y="89"/>
                  </a:lnTo>
                  <a:lnTo>
                    <a:pt x="136" y="89"/>
                  </a:lnTo>
                  <a:lnTo>
                    <a:pt x="159" y="86"/>
                  </a:lnTo>
                  <a:lnTo>
                    <a:pt x="166" y="83"/>
                  </a:lnTo>
                  <a:lnTo>
                    <a:pt x="171" y="82"/>
                  </a:lnTo>
                  <a:lnTo>
                    <a:pt x="172" y="79"/>
                  </a:lnTo>
                  <a:lnTo>
                    <a:pt x="172" y="79"/>
                  </a:lnTo>
                  <a:lnTo>
                    <a:pt x="174" y="86"/>
                  </a:lnTo>
                  <a:lnTo>
                    <a:pt x="177" y="94"/>
                  </a:lnTo>
                  <a:lnTo>
                    <a:pt x="184" y="104"/>
                  </a:lnTo>
                  <a:lnTo>
                    <a:pt x="184" y="104"/>
                  </a:lnTo>
                  <a:lnTo>
                    <a:pt x="189" y="110"/>
                  </a:lnTo>
                  <a:lnTo>
                    <a:pt x="198" y="116"/>
                  </a:lnTo>
                  <a:lnTo>
                    <a:pt x="216" y="131"/>
                  </a:lnTo>
                  <a:lnTo>
                    <a:pt x="225" y="140"/>
                  </a:lnTo>
                  <a:lnTo>
                    <a:pt x="232" y="149"/>
                  </a:lnTo>
                  <a:lnTo>
                    <a:pt x="238" y="161"/>
                  </a:lnTo>
                  <a:lnTo>
                    <a:pt x="239" y="167"/>
                  </a:lnTo>
                  <a:lnTo>
                    <a:pt x="241" y="173"/>
                  </a:lnTo>
                  <a:lnTo>
                    <a:pt x="241" y="173"/>
                  </a:lnTo>
                  <a:lnTo>
                    <a:pt x="247" y="160"/>
                  </a:lnTo>
                  <a:lnTo>
                    <a:pt x="256" y="146"/>
                  </a:lnTo>
                  <a:lnTo>
                    <a:pt x="266" y="128"/>
                  </a:lnTo>
                  <a:lnTo>
                    <a:pt x="281" y="110"/>
                  </a:lnTo>
                  <a:lnTo>
                    <a:pt x="296" y="91"/>
                  </a:lnTo>
                  <a:lnTo>
                    <a:pt x="314" y="73"/>
                  </a:lnTo>
                  <a:lnTo>
                    <a:pt x="325" y="64"/>
                  </a:lnTo>
                  <a:lnTo>
                    <a:pt x="335" y="56"/>
                  </a:lnTo>
                  <a:lnTo>
                    <a:pt x="266" y="0"/>
                  </a:lnTo>
                  <a:lnTo>
                    <a:pt x="266" y="0"/>
                  </a:lnTo>
                  <a:lnTo>
                    <a:pt x="250" y="6"/>
                  </a:lnTo>
                  <a:lnTo>
                    <a:pt x="210" y="22"/>
                  </a:lnTo>
                  <a:lnTo>
                    <a:pt x="183" y="35"/>
                  </a:lnTo>
                  <a:lnTo>
                    <a:pt x="156" y="50"/>
                  </a:lnTo>
                  <a:lnTo>
                    <a:pt x="127" y="67"/>
                  </a:lnTo>
                  <a:lnTo>
                    <a:pt x="100" y="86"/>
                  </a:lnTo>
                  <a:lnTo>
                    <a:pt x="72" y="3"/>
                  </a:lnTo>
                  <a:lnTo>
                    <a:pt x="72" y="3"/>
                  </a:lnTo>
                  <a:lnTo>
                    <a:pt x="66" y="8"/>
                  </a:lnTo>
                  <a:lnTo>
                    <a:pt x="52" y="23"/>
                  </a:lnTo>
                  <a:lnTo>
                    <a:pt x="42" y="31"/>
                  </a:lnTo>
                  <a:lnTo>
                    <a:pt x="31" y="38"/>
                  </a:lnTo>
                  <a:lnTo>
                    <a:pt x="19" y="46"/>
                  </a:lnTo>
                  <a:lnTo>
                    <a:pt x="6" y="50"/>
                  </a:lnTo>
                  <a:lnTo>
                    <a:pt x="6" y="50"/>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50">
              <a:extLst>
                <a:ext uri="{FF2B5EF4-FFF2-40B4-BE49-F238E27FC236}">
                  <a16:creationId xmlns:a16="http://schemas.microsoft.com/office/drawing/2014/main" id="{775028F7-6861-403C-BAAA-0148E8642F30}"/>
                </a:ext>
              </a:extLst>
            </p:cNvPr>
            <p:cNvSpPr>
              <a:spLocks/>
            </p:cNvSpPr>
            <p:nvPr/>
          </p:nvSpPr>
          <p:spPr bwMode="auto">
            <a:xfrm>
              <a:off x="4224" y="1330"/>
              <a:ext cx="214" cy="294"/>
            </a:xfrm>
            <a:custGeom>
              <a:avLst/>
              <a:gdLst>
                <a:gd name="T0" fmla="*/ 400 w 428"/>
                <a:gd name="T1" fmla="*/ 552 h 587"/>
                <a:gd name="T2" fmla="*/ 422 w 428"/>
                <a:gd name="T3" fmla="*/ 492 h 587"/>
                <a:gd name="T4" fmla="*/ 428 w 428"/>
                <a:gd name="T5" fmla="*/ 462 h 587"/>
                <a:gd name="T6" fmla="*/ 423 w 428"/>
                <a:gd name="T7" fmla="*/ 450 h 587"/>
                <a:gd name="T8" fmla="*/ 409 w 428"/>
                <a:gd name="T9" fmla="*/ 414 h 587"/>
                <a:gd name="T10" fmla="*/ 395 w 428"/>
                <a:gd name="T11" fmla="*/ 387 h 587"/>
                <a:gd name="T12" fmla="*/ 377 w 428"/>
                <a:gd name="T13" fmla="*/ 352 h 587"/>
                <a:gd name="T14" fmla="*/ 371 w 428"/>
                <a:gd name="T15" fmla="*/ 296 h 587"/>
                <a:gd name="T16" fmla="*/ 362 w 428"/>
                <a:gd name="T17" fmla="*/ 248 h 587"/>
                <a:gd name="T18" fmla="*/ 337 w 428"/>
                <a:gd name="T19" fmla="*/ 128 h 587"/>
                <a:gd name="T20" fmla="*/ 313 w 428"/>
                <a:gd name="T21" fmla="*/ 70 h 587"/>
                <a:gd name="T22" fmla="*/ 296 w 428"/>
                <a:gd name="T23" fmla="*/ 51 h 587"/>
                <a:gd name="T24" fmla="*/ 259 w 428"/>
                <a:gd name="T25" fmla="*/ 19 h 587"/>
                <a:gd name="T26" fmla="*/ 206 w 428"/>
                <a:gd name="T27" fmla="*/ 1 h 587"/>
                <a:gd name="T28" fmla="*/ 174 w 428"/>
                <a:gd name="T29" fmla="*/ 0 h 587"/>
                <a:gd name="T30" fmla="*/ 136 w 428"/>
                <a:gd name="T31" fmla="*/ 10 h 587"/>
                <a:gd name="T32" fmla="*/ 85 w 428"/>
                <a:gd name="T33" fmla="*/ 39 h 587"/>
                <a:gd name="T34" fmla="*/ 52 w 428"/>
                <a:gd name="T35" fmla="*/ 69 h 587"/>
                <a:gd name="T36" fmla="*/ 30 w 428"/>
                <a:gd name="T37" fmla="*/ 100 h 587"/>
                <a:gd name="T38" fmla="*/ 22 w 428"/>
                <a:gd name="T39" fmla="*/ 121 h 587"/>
                <a:gd name="T40" fmla="*/ 18 w 428"/>
                <a:gd name="T41" fmla="*/ 175 h 587"/>
                <a:gd name="T42" fmla="*/ 24 w 428"/>
                <a:gd name="T43" fmla="*/ 241 h 587"/>
                <a:gd name="T44" fmla="*/ 28 w 428"/>
                <a:gd name="T45" fmla="*/ 293 h 587"/>
                <a:gd name="T46" fmla="*/ 25 w 428"/>
                <a:gd name="T47" fmla="*/ 356 h 587"/>
                <a:gd name="T48" fmla="*/ 16 w 428"/>
                <a:gd name="T49" fmla="*/ 377 h 587"/>
                <a:gd name="T50" fmla="*/ 24 w 428"/>
                <a:gd name="T51" fmla="*/ 377 h 587"/>
                <a:gd name="T52" fmla="*/ 37 w 428"/>
                <a:gd name="T53" fmla="*/ 365 h 587"/>
                <a:gd name="T54" fmla="*/ 40 w 428"/>
                <a:gd name="T55" fmla="*/ 365 h 587"/>
                <a:gd name="T56" fmla="*/ 46 w 428"/>
                <a:gd name="T57" fmla="*/ 393 h 587"/>
                <a:gd name="T58" fmla="*/ 42 w 428"/>
                <a:gd name="T59" fmla="*/ 425 h 587"/>
                <a:gd name="T60" fmla="*/ 33 w 428"/>
                <a:gd name="T61" fmla="*/ 437 h 587"/>
                <a:gd name="T62" fmla="*/ 18 w 428"/>
                <a:gd name="T63" fmla="*/ 440 h 587"/>
                <a:gd name="T64" fmla="*/ 1 w 428"/>
                <a:gd name="T65" fmla="*/ 438 h 587"/>
                <a:gd name="T66" fmla="*/ 1 w 428"/>
                <a:gd name="T67" fmla="*/ 440 h 587"/>
                <a:gd name="T68" fmla="*/ 16 w 428"/>
                <a:gd name="T69" fmla="*/ 452 h 587"/>
                <a:gd name="T70" fmla="*/ 48 w 428"/>
                <a:gd name="T71" fmla="*/ 455 h 587"/>
                <a:gd name="T72" fmla="*/ 73 w 428"/>
                <a:gd name="T73" fmla="*/ 443 h 587"/>
                <a:gd name="T74" fmla="*/ 108 w 428"/>
                <a:gd name="T75" fmla="*/ 408 h 587"/>
                <a:gd name="T76" fmla="*/ 121 w 428"/>
                <a:gd name="T77" fmla="*/ 374 h 587"/>
                <a:gd name="T78" fmla="*/ 215 w 428"/>
                <a:gd name="T79" fmla="*/ 340 h 587"/>
                <a:gd name="T80" fmla="*/ 229 w 428"/>
                <a:gd name="T81" fmla="*/ 355 h 587"/>
                <a:gd name="T82" fmla="*/ 232 w 428"/>
                <a:gd name="T83" fmla="*/ 371 h 587"/>
                <a:gd name="T84" fmla="*/ 235 w 428"/>
                <a:gd name="T85" fmla="*/ 410 h 587"/>
                <a:gd name="T86" fmla="*/ 244 w 428"/>
                <a:gd name="T87" fmla="*/ 425 h 587"/>
                <a:gd name="T88" fmla="*/ 242 w 428"/>
                <a:gd name="T89" fmla="*/ 413 h 587"/>
                <a:gd name="T90" fmla="*/ 248 w 428"/>
                <a:gd name="T91" fmla="*/ 389 h 587"/>
                <a:gd name="T92" fmla="*/ 250 w 428"/>
                <a:gd name="T93" fmla="*/ 408 h 587"/>
                <a:gd name="T94" fmla="*/ 259 w 428"/>
                <a:gd name="T95" fmla="*/ 431 h 587"/>
                <a:gd name="T96" fmla="*/ 265 w 428"/>
                <a:gd name="T97" fmla="*/ 434 h 587"/>
                <a:gd name="T98" fmla="*/ 266 w 428"/>
                <a:gd name="T99" fmla="*/ 413 h 587"/>
                <a:gd name="T100" fmla="*/ 272 w 428"/>
                <a:gd name="T101" fmla="*/ 408 h 587"/>
                <a:gd name="T102" fmla="*/ 299 w 428"/>
                <a:gd name="T103" fmla="*/ 422 h 587"/>
                <a:gd name="T104" fmla="*/ 343 w 428"/>
                <a:gd name="T105" fmla="*/ 455 h 587"/>
                <a:gd name="T106" fmla="*/ 370 w 428"/>
                <a:gd name="T107" fmla="*/ 476 h 587"/>
                <a:gd name="T108" fmla="*/ 376 w 428"/>
                <a:gd name="T109" fmla="*/ 491 h 587"/>
                <a:gd name="T110" fmla="*/ 380 w 428"/>
                <a:gd name="T111"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587">
                  <a:moveTo>
                    <a:pt x="391" y="579"/>
                  </a:moveTo>
                  <a:lnTo>
                    <a:pt x="391" y="579"/>
                  </a:lnTo>
                  <a:lnTo>
                    <a:pt x="400" y="552"/>
                  </a:lnTo>
                  <a:lnTo>
                    <a:pt x="416" y="510"/>
                  </a:lnTo>
                  <a:lnTo>
                    <a:pt x="416" y="510"/>
                  </a:lnTo>
                  <a:lnTo>
                    <a:pt x="422" y="492"/>
                  </a:lnTo>
                  <a:lnTo>
                    <a:pt x="426" y="477"/>
                  </a:lnTo>
                  <a:lnTo>
                    <a:pt x="428" y="470"/>
                  </a:lnTo>
                  <a:lnTo>
                    <a:pt x="428" y="462"/>
                  </a:lnTo>
                  <a:lnTo>
                    <a:pt x="426" y="456"/>
                  </a:lnTo>
                  <a:lnTo>
                    <a:pt x="423" y="450"/>
                  </a:lnTo>
                  <a:lnTo>
                    <a:pt x="423" y="450"/>
                  </a:lnTo>
                  <a:lnTo>
                    <a:pt x="419" y="440"/>
                  </a:lnTo>
                  <a:lnTo>
                    <a:pt x="413" y="428"/>
                  </a:lnTo>
                  <a:lnTo>
                    <a:pt x="409" y="414"/>
                  </a:lnTo>
                  <a:lnTo>
                    <a:pt x="403" y="401"/>
                  </a:lnTo>
                  <a:lnTo>
                    <a:pt x="403" y="401"/>
                  </a:lnTo>
                  <a:lnTo>
                    <a:pt x="395" y="387"/>
                  </a:lnTo>
                  <a:lnTo>
                    <a:pt x="386" y="374"/>
                  </a:lnTo>
                  <a:lnTo>
                    <a:pt x="380" y="359"/>
                  </a:lnTo>
                  <a:lnTo>
                    <a:pt x="377" y="352"/>
                  </a:lnTo>
                  <a:lnTo>
                    <a:pt x="376" y="341"/>
                  </a:lnTo>
                  <a:lnTo>
                    <a:pt x="376" y="341"/>
                  </a:lnTo>
                  <a:lnTo>
                    <a:pt x="371" y="296"/>
                  </a:lnTo>
                  <a:lnTo>
                    <a:pt x="368" y="272"/>
                  </a:lnTo>
                  <a:lnTo>
                    <a:pt x="362" y="248"/>
                  </a:lnTo>
                  <a:lnTo>
                    <a:pt x="362" y="248"/>
                  </a:lnTo>
                  <a:lnTo>
                    <a:pt x="355" y="211"/>
                  </a:lnTo>
                  <a:lnTo>
                    <a:pt x="343" y="157"/>
                  </a:lnTo>
                  <a:lnTo>
                    <a:pt x="337" y="128"/>
                  </a:lnTo>
                  <a:lnTo>
                    <a:pt x="328" y="102"/>
                  </a:lnTo>
                  <a:lnTo>
                    <a:pt x="319" y="79"/>
                  </a:lnTo>
                  <a:lnTo>
                    <a:pt x="313" y="70"/>
                  </a:lnTo>
                  <a:lnTo>
                    <a:pt x="308" y="63"/>
                  </a:lnTo>
                  <a:lnTo>
                    <a:pt x="308" y="63"/>
                  </a:lnTo>
                  <a:lnTo>
                    <a:pt x="296" y="51"/>
                  </a:lnTo>
                  <a:lnTo>
                    <a:pt x="284" y="39"/>
                  </a:lnTo>
                  <a:lnTo>
                    <a:pt x="272" y="28"/>
                  </a:lnTo>
                  <a:lnTo>
                    <a:pt x="259" y="19"/>
                  </a:lnTo>
                  <a:lnTo>
                    <a:pt x="242" y="12"/>
                  </a:lnTo>
                  <a:lnTo>
                    <a:pt x="226" y="6"/>
                  </a:lnTo>
                  <a:lnTo>
                    <a:pt x="206" y="1"/>
                  </a:lnTo>
                  <a:lnTo>
                    <a:pt x="186" y="0"/>
                  </a:lnTo>
                  <a:lnTo>
                    <a:pt x="186" y="0"/>
                  </a:lnTo>
                  <a:lnTo>
                    <a:pt x="174" y="0"/>
                  </a:lnTo>
                  <a:lnTo>
                    <a:pt x="162" y="3"/>
                  </a:lnTo>
                  <a:lnTo>
                    <a:pt x="150" y="6"/>
                  </a:lnTo>
                  <a:lnTo>
                    <a:pt x="136" y="10"/>
                  </a:lnTo>
                  <a:lnTo>
                    <a:pt x="123" y="16"/>
                  </a:lnTo>
                  <a:lnTo>
                    <a:pt x="109" y="24"/>
                  </a:lnTo>
                  <a:lnTo>
                    <a:pt x="85" y="39"/>
                  </a:lnTo>
                  <a:lnTo>
                    <a:pt x="73" y="48"/>
                  </a:lnTo>
                  <a:lnTo>
                    <a:pt x="63" y="58"/>
                  </a:lnTo>
                  <a:lnTo>
                    <a:pt x="52" y="69"/>
                  </a:lnTo>
                  <a:lnTo>
                    <a:pt x="43" y="78"/>
                  </a:lnTo>
                  <a:lnTo>
                    <a:pt x="36" y="88"/>
                  </a:lnTo>
                  <a:lnTo>
                    <a:pt x="30" y="100"/>
                  </a:lnTo>
                  <a:lnTo>
                    <a:pt x="25" y="111"/>
                  </a:lnTo>
                  <a:lnTo>
                    <a:pt x="22" y="121"/>
                  </a:lnTo>
                  <a:lnTo>
                    <a:pt x="22" y="121"/>
                  </a:lnTo>
                  <a:lnTo>
                    <a:pt x="19" y="140"/>
                  </a:lnTo>
                  <a:lnTo>
                    <a:pt x="18" y="158"/>
                  </a:lnTo>
                  <a:lnTo>
                    <a:pt x="18" y="175"/>
                  </a:lnTo>
                  <a:lnTo>
                    <a:pt x="18" y="191"/>
                  </a:lnTo>
                  <a:lnTo>
                    <a:pt x="19" y="218"/>
                  </a:lnTo>
                  <a:lnTo>
                    <a:pt x="24" y="241"/>
                  </a:lnTo>
                  <a:lnTo>
                    <a:pt x="24" y="241"/>
                  </a:lnTo>
                  <a:lnTo>
                    <a:pt x="27" y="272"/>
                  </a:lnTo>
                  <a:lnTo>
                    <a:pt x="28" y="293"/>
                  </a:lnTo>
                  <a:lnTo>
                    <a:pt x="28" y="316"/>
                  </a:lnTo>
                  <a:lnTo>
                    <a:pt x="28" y="337"/>
                  </a:lnTo>
                  <a:lnTo>
                    <a:pt x="25" y="356"/>
                  </a:lnTo>
                  <a:lnTo>
                    <a:pt x="24" y="365"/>
                  </a:lnTo>
                  <a:lnTo>
                    <a:pt x="21" y="371"/>
                  </a:lnTo>
                  <a:lnTo>
                    <a:pt x="16" y="377"/>
                  </a:lnTo>
                  <a:lnTo>
                    <a:pt x="12" y="381"/>
                  </a:lnTo>
                  <a:lnTo>
                    <a:pt x="12" y="381"/>
                  </a:lnTo>
                  <a:lnTo>
                    <a:pt x="24" y="377"/>
                  </a:lnTo>
                  <a:lnTo>
                    <a:pt x="31" y="371"/>
                  </a:lnTo>
                  <a:lnTo>
                    <a:pt x="36" y="368"/>
                  </a:lnTo>
                  <a:lnTo>
                    <a:pt x="37" y="365"/>
                  </a:lnTo>
                  <a:lnTo>
                    <a:pt x="37" y="365"/>
                  </a:lnTo>
                  <a:lnTo>
                    <a:pt x="39" y="363"/>
                  </a:lnTo>
                  <a:lnTo>
                    <a:pt x="40" y="365"/>
                  </a:lnTo>
                  <a:lnTo>
                    <a:pt x="43" y="371"/>
                  </a:lnTo>
                  <a:lnTo>
                    <a:pt x="45" y="381"/>
                  </a:lnTo>
                  <a:lnTo>
                    <a:pt x="46" y="393"/>
                  </a:lnTo>
                  <a:lnTo>
                    <a:pt x="46" y="407"/>
                  </a:lnTo>
                  <a:lnTo>
                    <a:pt x="45" y="420"/>
                  </a:lnTo>
                  <a:lnTo>
                    <a:pt x="42" y="425"/>
                  </a:lnTo>
                  <a:lnTo>
                    <a:pt x="40" y="431"/>
                  </a:lnTo>
                  <a:lnTo>
                    <a:pt x="37" y="434"/>
                  </a:lnTo>
                  <a:lnTo>
                    <a:pt x="33" y="437"/>
                  </a:lnTo>
                  <a:lnTo>
                    <a:pt x="33" y="437"/>
                  </a:lnTo>
                  <a:lnTo>
                    <a:pt x="25" y="440"/>
                  </a:lnTo>
                  <a:lnTo>
                    <a:pt x="18" y="440"/>
                  </a:lnTo>
                  <a:lnTo>
                    <a:pt x="12" y="441"/>
                  </a:lnTo>
                  <a:lnTo>
                    <a:pt x="7" y="440"/>
                  </a:lnTo>
                  <a:lnTo>
                    <a:pt x="1" y="438"/>
                  </a:lnTo>
                  <a:lnTo>
                    <a:pt x="0" y="437"/>
                  </a:lnTo>
                  <a:lnTo>
                    <a:pt x="0" y="437"/>
                  </a:lnTo>
                  <a:lnTo>
                    <a:pt x="1" y="440"/>
                  </a:lnTo>
                  <a:lnTo>
                    <a:pt x="6" y="444"/>
                  </a:lnTo>
                  <a:lnTo>
                    <a:pt x="10" y="449"/>
                  </a:lnTo>
                  <a:lnTo>
                    <a:pt x="16" y="452"/>
                  </a:lnTo>
                  <a:lnTo>
                    <a:pt x="25" y="455"/>
                  </a:lnTo>
                  <a:lnTo>
                    <a:pt x="36" y="456"/>
                  </a:lnTo>
                  <a:lnTo>
                    <a:pt x="48" y="455"/>
                  </a:lnTo>
                  <a:lnTo>
                    <a:pt x="48" y="455"/>
                  </a:lnTo>
                  <a:lnTo>
                    <a:pt x="61" y="450"/>
                  </a:lnTo>
                  <a:lnTo>
                    <a:pt x="73" y="443"/>
                  </a:lnTo>
                  <a:lnTo>
                    <a:pt x="87" y="432"/>
                  </a:lnTo>
                  <a:lnTo>
                    <a:pt x="97" y="420"/>
                  </a:lnTo>
                  <a:lnTo>
                    <a:pt x="108" y="408"/>
                  </a:lnTo>
                  <a:lnTo>
                    <a:pt x="115" y="396"/>
                  </a:lnTo>
                  <a:lnTo>
                    <a:pt x="120" y="384"/>
                  </a:lnTo>
                  <a:lnTo>
                    <a:pt x="121" y="374"/>
                  </a:lnTo>
                  <a:lnTo>
                    <a:pt x="212" y="338"/>
                  </a:lnTo>
                  <a:lnTo>
                    <a:pt x="212" y="338"/>
                  </a:lnTo>
                  <a:lnTo>
                    <a:pt x="215" y="340"/>
                  </a:lnTo>
                  <a:lnTo>
                    <a:pt x="223" y="344"/>
                  </a:lnTo>
                  <a:lnTo>
                    <a:pt x="226" y="349"/>
                  </a:lnTo>
                  <a:lnTo>
                    <a:pt x="229" y="355"/>
                  </a:lnTo>
                  <a:lnTo>
                    <a:pt x="232" y="362"/>
                  </a:lnTo>
                  <a:lnTo>
                    <a:pt x="232" y="371"/>
                  </a:lnTo>
                  <a:lnTo>
                    <a:pt x="232" y="371"/>
                  </a:lnTo>
                  <a:lnTo>
                    <a:pt x="232" y="389"/>
                  </a:lnTo>
                  <a:lnTo>
                    <a:pt x="233" y="404"/>
                  </a:lnTo>
                  <a:lnTo>
                    <a:pt x="235" y="410"/>
                  </a:lnTo>
                  <a:lnTo>
                    <a:pt x="236" y="416"/>
                  </a:lnTo>
                  <a:lnTo>
                    <a:pt x="239" y="420"/>
                  </a:lnTo>
                  <a:lnTo>
                    <a:pt x="244" y="425"/>
                  </a:lnTo>
                  <a:lnTo>
                    <a:pt x="244" y="425"/>
                  </a:lnTo>
                  <a:lnTo>
                    <a:pt x="244" y="422"/>
                  </a:lnTo>
                  <a:lnTo>
                    <a:pt x="242" y="413"/>
                  </a:lnTo>
                  <a:lnTo>
                    <a:pt x="242" y="401"/>
                  </a:lnTo>
                  <a:lnTo>
                    <a:pt x="245" y="395"/>
                  </a:lnTo>
                  <a:lnTo>
                    <a:pt x="248" y="389"/>
                  </a:lnTo>
                  <a:lnTo>
                    <a:pt x="248" y="389"/>
                  </a:lnTo>
                  <a:lnTo>
                    <a:pt x="248" y="395"/>
                  </a:lnTo>
                  <a:lnTo>
                    <a:pt x="250" y="408"/>
                  </a:lnTo>
                  <a:lnTo>
                    <a:pt x="251" y="416"/>
                  </a:lnTo>
                  <a:lnTo>
                    <a:pt x="254" y="423"/>
                  </a:lnTo>
                  <a:lnTo>
                    <a:pt x="259" y="431"/>
                  </a:lnTo>
                  <a:lnTo>
                    <a:pt x="265" y="438"/>
                  </a:lnTo>
                  <a:lnTo>
                    <a:pt x="265" y="438"/>
                  </a:lnTo>
                  <a:lnTo>
                    <a:pt x="265" y="434"/>
                  </a:lnTo>
                  <a:lnTo>
                    <a:pt x="265" y="423"/>
                  </a:lnTo>
                  <a:lnTo>
                    <a:pt x="266" y="417"/>
                  </a:lnTo>
                  <a:lnTo>
                    <a:pt x="266" y="413"/>
                  </a:lnTo>
                  <a:lnTo>
                    <a:pt x="269" y="410"/>
                  </a:lnTo>
                  <a:lnTo>
                    <a:pt x="272" y="408"/>
                  </a:lnTo>
                  <a:lnTo>
                    <a:pt x="272" y="408"/>
                  </a:lnTo>
                  <a:lnTo>
                    <a:pt x="278" y="408"/>
                  </a:lnTo>
                  <a:lnTo>
                    <a:pt x="284" y="411"/>
                  </a:lnTo>
                  <a:lnTo>
                    <a:pt x="299" y="422"/>
                  </a:lnTo>
                  <a:lnTo>
                    <a:pt x="329" y="446"/>
                  </a:lnTo>
                  <a:lnTo>
                    <a:pt x="329" y="446"/>
                  </a:lnTo>
                  <a:lnTo>
                    <a:pt x="343" y="455"/>
                  </a:lnTo>
                  <a:lnTo>
                    <a:pt x="358" y="464"/>
                  </a:lnTo>
                  <a:lnTo>
                    <a:pt x="364" y="470"/>
                  </a:lnTo>
                  <a:lnTo>
                    <a:pt x="370" y="476"/>
                  </a:lnTo>
                  <a:lnTo>
                    <a:pt x="374" y="483"/>
                  </a:lnTo>
                  <a:lnTo>
                    <a:pt x="376" y="491"/>
                  </a:lnTo>
                  <a:lnTo>
                    <a:pt x="376" y="491"/>
                  </a:lnTo>
                  <a:lnTo>
                    <a:pt x="376" y="536"/>
                  </a:lnTo>
                  <a:lnTo>
                    <a:pt x="377" y="561"/>
                  </a:lnTo>
                  <a:lnTo>
                    <a:pt x="380" y="587"/>
                  </a:lnTo>
                  <a:lnTo>
                    <a:pt x="391" y="579"/>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51">
              <a:extLst>
                <a:ext uri="{FF2B5EF4-FFF2-40B4-BE49-F238E27FC236}">
                  <a16:creationId xmlns:a16="http://schemas.microsoft.com/office/drawing/2014/main" id="{1E739367-0C87-481B-9692-46E6054F23BE}"/>
                </a:ext>
              </a:extLst>
            </p:cNvPr>
            <p:cNvSpPr>
              <a:spLocks/>
            </p:cNvSpPr>
            <p:nvPr/>
          </p:nvSpPr>
          <p:spPr bwMode="auto">
            <a:xfrm>
              <a:off x="4248" y="1376"/>
              <a:ext cx="107" cy="180"/>
            </a:xfrm>
            <a:custGeom>
              <a:avLst/>
              <a:gdLst>
                <a:gd name="T0" fmla="*/ 21 w 212"/>
                <a:gd name="T1" fmla="*/ 29 h 359"/>
                <a:gd name="T2" fmla="*/ 25 w 212"/>
                <a:gd name="T3" fmla="*/ 18 h 359"/>
                <a:gd name="T4" fmla="*/ 36 w 212"/>
                <a:gd name="T5" fmla="*/ 6 h 359"/>
                <a:gd name="T6" fmla="*/ 40 w 212"/>
                <a:gd name="T7" fmla="*/ 5 h 359"/>
                <a:gd name="T8" fmla="*/ 91 w 212"/>
                <a:gd name="T9" fmla="*/ 0 h 359"/>
                <a:gd name="T10" fmla="*/ 123 w 212"/>
                <a:gd name="T11" fmla="*/ 2 h 359"/>
                <a:gd name="T12" fmla="*/ 138 w 212"/>
                <a:gd name="T13" fmla="*/ 6 h 359"/>
                <a:gd name="T14" fmla="*/ 141 w 212"/>
                <a:gd name="T15" fmla="*/ 9 h 359"/>
                <a:gd name="T16" fmla="*/ 160 w 212"/>
                <a:gd name="T17" fmla="*/ 42 h 359"/>
                <a:gd name="T18" fmla="*/ 172 w 212"/>
                <a:gd name="T19" fmla="*/ 76 h 359"/>
                <a:gd name="T20" fmla="*/ 173 w 212"/>
                <a:gd name="T21" fmla="*/ 88 h 359"/>
                <a:gd name="T22" fmla="*/ 179 w 212"/>
                <a:gd name="T23" fmla="*/ 148 h 359"/>
                <a:gd name="T24" fmla="*/ 182 w 212"/>
                <a:gd name="T25" fmla="*/ 165 h 359"/>
                <a:gd name="T26" fmla="*/ 190 w 212"/>
                <a:gd name="T27" fmla="*/ 181 h 359"/>
                <a:gd name="T28" fmla="*/ 208 w 212"/>
                <a:gd name="T29" fmla="*/ 208 h 359"/>
                <a:gd name="T30" fmla="*/ 212 w 212"/>
                <a:gd name="T31" fmla="*/ 219 h 359"/>
                <a:gd name="T32" fmla="*/ 211 w 212"/>
                <a:gd name="T33" fmla="*/ 228 h 359"/>
                <a:gd name="T34" fmla="*/ 206 w 212"/>
                <a:gd name="T35" fmla="*/ 240 h 359"/>
                <a:gd name="T36" fmla="*/ 197 w 212"/>
                <a:gd name="T37" fmla="*/ 252 h 359"/>
                <a:gd name="T38" fmla="*/ 179 w 212"/>
                <a:gd name="T39" fmla="*/ 267 h 359"/>
                <a:gd name="T40" fmla="*/ 106 w 212"/>
                <a:gd name="T41" fmla="*/ 311 h 359"/>
                <a:gd name="T42" fmla="*/ 54 w 212"/>
                <a:gd name="T43" fmla="*/ 350 h 359"/>
                <a:gd name="T44" fmla="*/ 45 w 212"/>
                <a:gd name="T45" fmla="*/ 359 h 359"/>
                <a:gd name="T46" fmla="*/ 48 w 212"/>
                <a:gd name="T47" fmla="*/ 335 h 359"/>
                <a:gd name="T48" fmla="*/ 46 w 212"/>
                <a:gd name="T49" fmla="*/ 302 h 359"/>
                <a:gd name="T50" fmla="*/ 43 w 212"/>
                <a:gd name="T51" fmla="*/ 293 h 359"/>
                <a:gd name="T52" fmla="*/ 36 w 212"/>
                <a:gd name="T53" fmla="*/ 277 h 359"/>
                <a:gd name="T54" fmla="*/ 15 w 212"/>
                <a:gd name="T55" fmla="*/ 253 h 359"/>
                <a:gd name="T56" fmla="*/ 7 w 212"/>
                <a:gd name="T57" fmla="*/ 235 h 359"/>
                <a:gd name="T58" fmla="*/ 4 w 212"/>
                <a:gd name="T59" fmla="*/ 222 h 359"/>
                <a:gd name="T60" fmla="*/ 0 w 212"/>
                <a:gd name="T61" fmla="*/ 166 h 359"/>
                <a:gd name="T62" fmla="*/ 1 w 212"/>
                <a:gd name="T63" fmla="*/ 109 h 359"/>
                <a:gd name="T64" fmla="*/ 3 w 212"/>
                <a:gd name="T65" fmla="*/ 96 h 359"/>
                <a:gd name="T66" fmla="*/ 13 w 212"/>
                <a:gd name="T67" fmla="*/ 51 h 359"/>
                <a:gd name="T68" fmla="*/ 21 w 212"/>
                <a:gd name="T69" fmla="*/ 2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359">
                  <a:moveTo>
                    <a:pt x="21" y="29"/>
                  </a:moveTo>
                  <a:lnTo>
                    <a:pt x="21" y="29"/>
                  </a:lnTo>
                  <a:lnTo>
                    <a:pt x="21" y="26"/>
                  </a:lnTo>
                  <a:lnTo>
                    <a:pt x="25" y="18"/>
                  </a:lnTo>
                  <a:lnTo>
                    <a:pt x="31" y="9"/>
                  </a:lnTo>
                  <a:lnTo>
                    <a:pt x="36" y="6"/>
                  </a:lnTo>
                  <a:lnTo>
                    <a:pt x="40" y="5"/>
                  </a:lnTo>
                  <a:lnTo>
                    <a:pt x="40" y="5"/>
                  </a:lnTo>
                  <a:lnTo>
                    <a:pt x="61" y="2"/>
                  </a:lnTo>
                  <a:lnTo>
                    <a:pt x="91" y="0"/>
                  </a:lnTo>
                  <a:lnTo>
                    <a:pt x="108" y="0"/>
                  </a:lnTo>
                  <a:lnTo>
                    <a:pt x="123" y="2"/>
                  </a:lnTo>
                  <a:lnTo>
                    <a:pt x="133" y="5"/>
                  </a:lnTo>
                  <a:lnTo>
                    <a:pt x="138" y="6"/>
                  </a:lnTo>
                  <a:lnTo>
                    <a:pt x="141" y="9"/>
                  </a:lnTo>
                  <a:lnTo>
                    <a:pt x="141" y="9"/>
                  </a:lnTo>
                  <a:lnTo>
                    <a:pt x="151" y="23"/>
                  </a:lnTo>
                  <a:lnTo>
                    <a:pt x="160" y="42"/>
                  </a:lnTo>
                  <a:lnTo>
                    <a:pt x="169" y="64"/>
                  </a:lnTo>
                  <a:lnTo>
                    <a:pt x="172" y="76"/>
                  </a:lnTo>
                  <a:lnTo>
                    <a:pt x="173" y="88"/>
                  </a:lnTo>
                  <a:lnTo>
                    <a:pt x="173" y="88"/>
                  </a:lnTo>
                  <a:lnTo>
                    <a:pt x="178" y="130"/>
                  </a:lnTo>
                  <a:lnTo>
                    <a:pt x="179" y="148"/>
                  </a:lnTo>
                  <a:lnTo>
                    <a:pt x="182" y="165"/>
                  </a:lnTo>
                  <a:lnTo>
                    <a:pt x="182" y="165"/>
                  </a:lnTo>
                  <a:lnTo>
                    <a:pt x="185" y="172"/>
                  </a:lnTo>
                  <a:lnTo>
                    <a:pt x="190" y="181"/>
                  </a:lnTo>
                  <a:lnTo>
                    <a:pt x="199" y="195"/>
                  </a:lnTo>
                  <a:lnTo>
                    <a:pt x="208" y="208"/>
                  </a:lnTo>
                  <a:lnTo>
                    <a:pt x="211" y="213"/>
                  </a:lnTo>
                  <a:lnTo>
                    <a:pt x="212" y="219"/>
                  </a:lnTo>
                  <a:lnTo>
                    <a:pt x="212" y="219"/>
                  </a:lnTo>
                  <a:lnTo>
                    <a:pt x="211" y="228"/>
                  </a:lnTo>
                  <a:lnTo>
                    <a:pt x="209" y="234"/>
                  </a:lnTo>
                  <a:lnTo>
                    <a:pt x="206" y="240"/>
                  </a:lnTo>
                  <a:lnTo>
                    <a:pt x="202" y="246"/>
                  </a:lnTo>
                  <a:lnTo>
                    <a:pt x="197" y="252"/>
                  </a:lnTo>
                  <a:lnTo>
                    <a:pt x="188" y="259"/>
                  </a:lnTo>
                  <a:lnTo>
                    <a:pt x="179" y="267"/>
                  </a:lnTo>
                  <a:lnTo>
                    <a:pt x="179" y="267"/>
                  </a:lnTo>
                  <a:lnTo>
                    <a:pt x="106" y="311"/>
                  </a:lnTo>
                  <a:lnTo>
                    <a:pt x="67" y="340"/>
                  </a:lnTo>
                  <a:lnTo>
                    <a:pt x="54" y="350"/>
                  </a:lnTo>
                  <a:lnTo>
                    <a:pt x="45" y="359"/>
                  </a:lnTo>
                  <a:lnTo>
                    <a:pt x="45" y="359"/>
                  </a:lnTo>
                  <a:lnTo>
                    <a:pt x="46" y="353"/>
                  </a:lnTo>
                  <a:lnTo>
                    <a:pt x="48" y="335"/>
                  </a:lnTo>
                  <a:lnTo>
                    <a:pt x="46" y="314"/>
                  </a:lnTo>
                  <a:lnTo>
                    <a:pt x="46" y="302"/>
                  </a:lnTo>
                  <a:lnTo>
                    <a:pt x="43" y="293"/>
                  </a:lnTo>
                  <a:lnTo>
                    <a:pt x="43" y="293"/>
                  </a:lnTo>
                  <a:lnTo>
                    <a:pt x="40" y="284"/>
                  </a:lnTo>
                  <a:lnTo>
                    <a:pt x="36" y="277"/>
                  </a:lnTo>
                  <a:lnTo>
                    <a:pt x="25" y="265"/>
                  </a:lnTo>
                  <a:lnTo>
                    <a:pt x="15" y="253"/>
                  </a:lnTo>
                  <a:lnTo>
                    <a:pt x="10" y="246"/>
                  </a:lnTo>
                  <a:lnTo>
                    <a:pt x="7" y="235"/>
                  </a:lnTo>
                  <a:lnTo>
                    <a:pt x="7" y="235"/>
                  </a:lnTo>
                  <a:lnTo>
                    <a:pt x="4" y="222"/>
                  </a:lnTo>
                  <a:lnTo>
                    <a:pt x="1" y="205"/>
                  </a:lnTo>
                  <a:lnTo>
                    <a:pt x="0" y="166"/>
                  </a:lnTo>
                  <a:lnTo>
                    <a:pt x="0" y="127"/>
                  </a:lnTo>
                  <a:lnTo>
                    <a:pt x="1" y="109"/>
                  </a:lnTo>
                  <a:lnTo>
                    <a:pt x="3" y="96"/>
                  </a:lnTo>
                  <a:lnTo>
                    <a:pt x="3" y="96"/>
                  </a:lnTo>
                  <a:lnTo>
                    <a:pt x="9" y="72"/>
                  </a:lnTo>
                  <a:lnTo>
                    <a:pt x="13" y="51"/>
                  </a:lnTo>
                  <a:lnTo>
                    <a:pt x="21" y="29"/>
                  </a:lnTo>
                  <a:lnTo>
                    <a:pt x="21" y="29"/>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511653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oogle Shape;61;p14">
            <a:extLst>
              <a:ext uri="{FF2B5EF4-FFF2-40B4-BE49-F238E27FC236}">
                <a16:creationId xmlns:a16="http://schemas.microsoft.com/office/drawing/2014/main" id="{14E3E0BB-120F-4EF1-B069-23F79B25BF61}"/>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sp>
        <p:nvSpPr>
          <p:cNvPr id="3" name="Shape">
            <a:extLst>
              <a:ext uri="{FF2B5EF4-FFF2-40B4-BE49-F238E27FC236}">
                <a16:creationId xmlns:a16="http://schemas.microsoft.com/office/drawing/2014/main" id="{F254D9C8-8DB4-43B6-967B-69B28F5D3F9E}"/>
              </a:ext>
            </a:extLst>
          </p:cNvPr>
          <p:cNvSpPr/>
          <p:nvPr/>
        </p:nvSpPr>
        <p:spPr>
          <a:xfrm>
            <a:off x="10149000" y="2160"/>
            <a:ext cx="2043000" cy="4982400"/>
          </a:xfrm>
          <a:custGeom>
            <a:avLst/>
            <a:gdLst>
              <a:gd name="textAreaLeft" fmla="*/ 0 w 2043000"/>
              <a:gd name="textAreaRight" fmla="*/ 2044080 w 2043000"/>
              <a:gd name="textAreaTop" fmla="*/ 0 h 4982400"/>
              <a:gd name="textAreaBottom" fmla="*/ 4983480 h 4982400"/>
            </a:gdLst>
            <a:ahLst/>
            <a:cxnLst/>
            <a:rect l="textAreaLeft" t="textAreaTop" r="textAreaRight" b="textAreaBottom"/>
            <a:pathLst>
              <a:path w="21600" h="21600">
                <a:moveTo>
                  <a:pt x="4572" y="0"/>
                </a:moveTo>
                <a:cubicBezTo>
                  <a:pt x="2050" y="0"/>
                  <a:pt x="0" y="4840"/>
                  <a:pt x="0" y="10800"/>
                </a:cubicBezTo>
                <a:cubicBezTo>
                  <a:pt x="0" y="16760"/>
                  <a:pt x="2050" y="21600"/>
                  <a:pt x="4572" y="21600"/>
                </a:cubicBezTo>
                <a:lnTo>
                  <a:pt x="21600" y="21600"/>
                </a:lnTo>
                <a:lnTo>
                  <a:pt x="21600" y="0"/>
                </a:lnTo>
                <a:lnTo>
                  <a:pt x="4572" y="0"/>
                </a:ln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4" name="Shape">
            <a:extLst>
              <a:ext uri="{FF2B5EF4-FFF2-40B4-BE49-F238E27FC236}">
                <a16:creationId xmlns:a16="http://schemas.microsoft.com/office/drawing/2014/main" id="{AF9B339E-E1FD-49D1-9B1B-207925E75C40}"/>
              </a:ext>
            </a:extLst>
          </p:cNvPr>
          <p:cNvSpPr/>
          <p:nvPr/>
        </p:nvSpPr>
        <p:spPr>
          <a:xfrm>
            <a:off x="10317480" y="1442160"/>
            <a:ext cx="366840" cy="2107440"/>
          </a:xfrm>
          <a:custGeom>
            <a:avLst/>
            <a:gdLst>
              <a:gd name="textAreaLeft" fmla="*/ 0 w 366840"/>
              <a:gd name="textAreaRight" fmla="*/ 367920 w 366840"/>
              <a:gd name="textAreaTop" fmla="*/ 0 h 2107440"/>
              <a:gd name="textAreaBottom" fmla="*/ 2108520 h 2107440"/>
            </a:gdLst>
            <a:ahLst/>
            <a:cxnLst/>
            <a:rect l="textAreaLeft" t="textAreaTop" r="textAreaRight" b="textAreaBottom"/>
            <a:pathLst>
              <a:path w="21600" h="21600">
                <a:moveTo>
                  <a:pt x="10800" y="0"/>
                </a:moveTo>
                <a:cubicBezTo>
                  <a:pt x="16784" y="0"/>
                  <a:pt x="21600" y="4840"/>
                  <a:pt x="21600" y="10800"/>
                </a:cubicBezTo>
                <a:cubicBezTo>
                  <a:pt x="21600" y="16760"/>
                  <a:pt x="16784" y="21600"/>
                  <a:pt x="10800" y="21600"/>
                </a:cubicBezTo>
                <a:cubicBezTo>
                  <a:pt x="4816" y="21600"/>
                  <a:pt x="0" y="16760"/>
                  <a:pt x="0" y="10800"/>
                </a:cubicBezTo>
                <a:cubicBezTo>
                  <a:pt x="146" y="4840"/>
                  <a:pt x="4962" y="0"/>
                  <a:pt x="10800" y="0"/>
                </a:cubicBezTo>
                <a:close/>
                <a:moveTo>
                  <a:pt x="10800" y="16200"/>
                </a:moveTo>
                <a:cubicBezTo>
                  <a:pt x="13719" y="16200"/>
                  <a:pt x="16200" y="13780"/>
                  <a:pt x="16200" y="10775"/>
                </a:cubicBezTo>
                <a:cubicBezTo>
                  <a:pt x="16200" y="7769"/>
                  <a:pt x="13719" y="5349"/>
                  <a:pt x="10800" y="5349"/>
                </a:cubicBezTo>
                <a:cubicBezTo>
                  <a:pt x="7881" y="5349"/>
                  <a:pt x="5400" y="7769"/>
                  <a:pt x="5400" y="10775"/>
                </a:cubicBezTo>
                <a:cubicBezTo>
                  <a:pt x="5400" y="13780"/>
                  <a:pt x="7881" y="16200"/>
                  <a:pt x="10800" y="16200"/>
                </a:cubicBezTo>
              </a:path>
            </a:pathLst>
          </a:custGeom>
          <a:solidFill>
            <a:schemeClr val="bg1">
              <a:lumMod val="9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5" name="Shape">
            <a:extLst>
              <a:ext uri="{FF2B5EF4-FFF2-40B4-BE49-F238E27FC236}">
                <a16:creationId xmlns:a16="http://schemas.microsoft.com/office/drawing/2014/main" id="{659F21C0-CE4E-45D7-9C42-BBD3CEB6B263}"/>
              </a:ext>
            </a:extLst>
          </p:cNvPr>
          <p:cNvSpPr/>
          <p:nvPr/>
        </p:nvSpPr>
        <p:spPr>
          <a:xfrm>
            <a:off x="10242960" y="944640"/>
            <a:ext cx="531000" cy="3062520"/>
          </a:xfrm>
          <a:custGeom>
            <a:avLst/>
            <a:gdLst>
              <a:gd name="textAreaLeft" fmla="*/ 0 w 531000"/>
              <a:gd name="textAreaRight" fmla="*/ 532080 w 531000"/>
              <a:gd name="textAreaTop" fmla="*/ 0 h 3062520"/>
              <a:gd name="textAreaBottom" fmla="*/ 3063600 h 3062520"/>
            </a:gdLst>
            <a:ahLst/>
            <a:cxnLst/>
            <a:rect l="textAreaLeft" t="textAreaTop" r="textAreaRight" b="textAreaBottom"/>
            <a:pathLst>
              <a:path w="21600" h="21600">
                <a:moveTo>
                  <a:pt x="10800" y="0"/>
                </a:moveTo>
                <a:cubicBezTo>
                  <a:pt x="16755" y="0"/>
                  <a:pt x="21600" y="4839"/>
                  <a:pt x="21600" y="10800"/>
                </a:cubicBezTo>
                <a:cubicBezTo>
                  <a:pt x="21600" y="16761"/>
                  <a:pt x="16755" y="21600"/>
                  <a:pt x="10800" y="21600"/>
                </a:cubicBezTo>
                <a:cubicBezTo>
                  <a:pt x="4845" y="21600"/>
                  <a:pt x="0" y="16761"/>
                  <a:pt x="0" y="10800"/>
                </a:cubicBezTo>
                <a:cubicBezTo>
                  <a:pt x="0" y="4839"/>
                  <a:pt x="4845" y="0"/>
                  <a:pt x="10800" y="0"/>
                </a:cubicBezTo>
                <a:close/>
                <a:moveTo>
                  <a:pt x="10800" y="18234"/>
                </a:moveTo>
                <a:cubicBezTo>
                  <a:pt x="14938" y="18234"/>
                  <a:pt x="18269" y="14903"/>
                  <a:pt x="18269" y="10800"/>
                </a:cubicBezTo>
                <a:cubicBezTo>
                  <a:pt x="18269" y="6697"/>
                  <a:pt x="14938" y="3366"/>
                  <a:pt x="10800" y="3366"/>
                </a:cubicBezTo>
                <a:cubicBezTo>
                  <a:pt x="6662" y="3366"/>
                  <a:pt x="3331" y="6697"/>
                  <a:pt x="3331" y="10800"/>
                </a:cubicBezTo>
                <a:cubicBezTo>
                  <a:pt x="3432" y="14903"/>
                  <a:pt x="6763" y="18234"/>
                  <a:pt x="10800" y="18234"/>
                </a:cubicBezTo>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6" name="Shape">
            <a:extLst>
              <a:ext uri="{FF2B5EF4-FFF2-40B4-BE49-F238E27FC236}">
                <a16:creationId xmlns:a16="http://schemas.microsoft.com/office/drawing/2014/main" id="{DE8FE783-4211-4C49-882F-14F69AA40A13}"/>
              </a:ext>
            </a:extLst>
          </p:cNvPr>
          <p:cNvSpPr/>
          <p:nvPr/>
        </p:nvSpPr>
        <p:spPr>
          <a:xfrm>
            <a:off x="10416840" y="1964160"/>
            <a:ext cx="182880" cy="1058400"/>
          </a:xfrm>
          <a:custGeom>
            <a:avLst/>
            <a:gdLst>
              <a:gd name="textAreaLeft" fmla="*/ 0 w 182880"/>
              <a:gd name="textAreaRight" fmla="*/ 183960 w 182880"/>
              <a:gd name="textAreaTop" fmla="*/ 0 h 1058400"/>
              <a:gd name="textAreaBottom" fmla="*/ 1059480 h 1058400"/>
            </a:gdLst>
            <a:ahLst/>
            <a:cxnLst/>
            <a:rect l="textAreaLeft" t="textAreaTop" r="textAreaRight" b="textAreaBottom"/>
            <a:pathLst>
              <a:path w="21600" h="21600">
                <a:moveTo>
                  <a:pt x="10800" y="0"/>
                </a:moveTo>
                <a:cubicBezTo>
                  <a:pt x="4962" y="0"/>
                  <a:pt x="0" y="4817"/>
                  <a:pt x="0" y="10800"/>
                </a:cubicBezTo>
                <a:cubicBezTo>
                  <a:pt x="0" y="16783"/>
                  <a:pt x="4962" y="21600"/>
                  <a:pt x="10800" y="21600"/>
                </a:cubicBezTo>
                <a:cubicBezTo>
                  <a:pt x="16638" y="21600"/>
                  <a:pt x="21600" y="16783"/>
                  <a:pt x="21600" y="10800"/>
                </a:cubicBezTo>
                <a:cubicBezTo>
                  <a:pt x="21600" y="4817"/>
                  <a:pt x="16930" y="0"/>
                  <a:pt x="10800" y="0"/>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7" name="Shape">
            <a:extLst>
              <a:ext uri="{FF2B5EF4-FFF2-40B4-BE49-F238E27FC236}">
                <a16:creationId xmlns:a16="http://schemas.microsoft.com/office/drawing/2014/main" id="{1C4C9F52-500A-4E51-AC6C-9C8BDF1CAA53}"/>
              </a:ext>
            </a:extLst>
          </p:cNvPr>
          <p:cNvSpPr/>
          <p:nvPr/>
        </p:nvSpPr>
        <p:spPr>
          <a:xfrm>
            <a:off x="10068720" y="0"/>
            <a:ext cx="864360" cy="4982400"/>
          </a:xfrm>
          <a:custGeom>
            <a:avLst/>
            <a:gdLst>
              <a:gd name="textAreaLeft" fmla="*/ 0 w 864360"/>
              <a:gd name="textAreaRight" fmla="*/ 865440 w 864360"/>
              <a:gd name="textAreaTop" fmla="*/ 0 h 4982400"/>
              <a:gd name="textAreaBottom" fmla="*/ 4983480 h 4982400"/>
            </a:gdLst>
            <a:ahLst/>
            <a:cxnLst/>
            <a:rect l="textAreaLeft" t="textAreaTop" r="textAreaRight" b="textAreaBottom"/>
            <a:pathLst>
              <a:path w="21600" h="21600">
                <a:moveTo>
                  <a:pt x="10800" y="0"/>
                </a:moveTo>
                <a:cubicBezTo>
                  <a:pt x="16759" y="0"/>
                  <a:pt x="21600" y="4840"/>
                  <a:pt x="21600" y="10800"/>
                </a:cubicBezTo>
                <a:cubicBezTo>
                  <a:pt x="21600" y="16760"/>
                  <a:pt x="16759" y="21600"/>
                  <a:pt x="10800" y="21600"/>
                </a:cubicBezTo>
                <a:cubicBezTo>
                  <a:pt x="4841" y="21600"/>
                  <a:pt x="0" y="16760"/>
                  <a:pt x="0" y="10800"/>
                </a:cubicBezTo>
                <a:cubicBezTo>
                  <a:pt x="0" y="4829"/>
                  <a:pt x="4841" y="0"/>
                  <a:pt x="10800" y="0"/>
                </a:cubicBezTo>
                <a:close/>
                <a:moveTo>
                  <a:pt x="10800" y="19520"/>
                </a:moveTo>
                <a:cubicBezTo>
                  <a:pt x="15641" y="19520"/>
                  <a:pt x="19552" y="15618"/>
                  <a:pt x="19552" y="10800"/>
                </a:cubicBezTo>
                <a:cubicBezTo>
                  <a:pt x="19552" y="5982"/>
                  <a:pt x="15641" y="2069"/>
                  <a:pt x="10800" y="2069"/>
                </a:cubicBezTo>
                <a:cubicBezTo>
                  <a:pt x="5959" y="2069"/>
                  <a:pt x="2048" y="5971"/>
                  <a:pt x="2048" y="10800"/>
                </a:cubicBezTo>
                <a:cubicBezTo>
                  <a:pt x="2110" y="15618"/>
                  <a:pt x="6021" y="19520"/>
                  <a:pt x="10800" y="19520"/>
                </a:cubicBezTo>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8" name="Shape">
            <a:extLst>
              <a:ext uri="{FF2B5EF4-FFF2-40B4-BE49-F238E27FC236}">
                <a16:creationId xmlns:a16="http://schemas.microsoft.com/office/drawing/2014/main" id="{17079896-F0CD-468B-AB66-4DDC7177B79F}"/>
              </a:ext>
            </a:extLst>
          </p:cNvPr>
          <p:cNvSpPr/>
          <p:nvPr/>
        </p:nvSpPr>
        <p:spPr>
          <a:xfrm>
            <a:off x="10168440" y="472320"/>
            <a:ext cx="700200" cy="4024800"/>
          </a:xfrm>
          <a:custGeom>
            <a:avLst/>
            <a:gdLst>
              <a:gd name="textAreaLeft" fmla="*/ 0 w 700200"/>
              <a:gd name="textAreaRight" fmla="*/ 701280 w 700200"/>
              <a:gd name="textAreaTop" fmla="*/ 0 h 4024800"/>
              <a:gd name="textAreaBottom" fmla="*/ 4025880 h 4024800"/>
            </a:gdLst>
            <a:ahLst/>
            <a:cxnLst/>
            <a:rect l="textAreaLeft" t="textAreaTop" r="textAreaRight" b="textAreaBottom"/>
            <a:pathLst>
              <a:path w="21600" h="21600">
                <a:moveTo>
                  <a:pt x="10800" y="0"/>
                </a:moveTo>
                <a:cubicBezTo>
                  <a:pt x="16774" y="0"/>
                  <a:pt x="21600" y="4830"/>
                  <a:pt x="21600" y="10807"/>
                </a:cubicBezTo>
                <a:cubicBezTo>
                  <a:pt x="21600" y="16784"/>
                  <a:pt x="16774" y="21600"/>
                  <a:pt x="10800" y="21600"/>
                </a:cubicBezTo>
                <a:cubicBezTo>
                  <a:pt x="4826" y="21600"/>
                  <a:pt x="0" y="16770"/>
                  <a:pt x="0" y="10807"/>
                </a:cubicBezTo>
                <a:cubicBezTo>
                  <a:pt x="0" y="4843"/>
                  <a:pt x="4902" y="0"/>
                  <a:pt x="10800" y="0"/>
                </a:cubicBezTo>
                <a:close/>
                <a:moveTo>
                  <a:pt x="10800" y="19025"/>
                </a:moveTo>
                <a:cubicBezTo>
                  <a:pt x="15319" y="19025"/>
                  <a:pt x="18996" y="15343"/>
                  <a:pt x="18996" y="10807"/>
                </a:cubicBezTo>
                <a:cubicBezTo>
                  <a:pt x="18996" y="6271"/>
                  <a:pt x="15319" y="2588"/>
                  <a:pt x="10800" y="2588"/>
                </a:cubicBezTo>
                <a:cubicBezTo>
                  <a:pt x="6281" y="2588"/>
                  <a:pt x="2604" y="6271"/>
                  <a:pt x="2604" y="10807"/>
                </a:cubicBezTo>
                <a:cubicBezTo>
                  <a:pt x="2604" y="15343"/>
                  <a:pt x="6281" y="19025"/>
                  <a:pt x="10800" y="19025"/>
                </a:cubicBezTo>
              </a:path>
            </a:pathLst>
          </a:custGeom>
          <a:solidFill>
            <a:schemeClr val="bg1">
              <a:lumMod val="9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9" name="Freeform: Shape 46">
            <a:extLst>
              <a:ext uri="{FF2B5EF4-FFF2-40B4-BE49-F238E27FC236}">
                <a16:creationId xmlns:a16="http://schemas.microsoft.com/office/drawing/2014/main" id="{FC4FFC80-6D89-44BB-8A06-BCF195625504}"/>
              </a:ext>
            </a:extLst>
          </p:cNvPr>
          <p:cNvSpPr/>
          <p:nvPr/>
        </p:nvSpPr>
        <p:spPr>
          <a:xfrm>
            <a:off x="10406760" y="2418480"/>
            <a:ext cx="499680" cy="1224360"/>
          </a:xfrm>
          <a:custGeom>
            <a:avLst/>
            <a:gdLst>
              <a:gd name="textAreaLeft" fmla="*/ 0 w 499680"/>
              <a:gd name="textAreaRight" fmla="*/ 500760 w 499680"/>
              <a:gd name="textAreaTop" fmla="*/ 0 h 1224360"/>
              <a:gd name="textAreaBottom" fmla="*/ 1225440 h 1224360"/>
            </a:gdLst>
            <a:ahLst/>
            <a:cxnLst/>
            <a:rect l="textAreaLeft" t="textAreaTop" r="textAreaRight" b="textAreaBottom"/>
            <a:pathLst>
              <a:path w="500602" h="1225316">
                <a:moveTo>
                  <a:pt x="122072" y="0"/>
                </a:moveTo>
                <a:lnTo>
                  <a:pt x="425057" y="744929"/>
                </a:lnTo>
                <a:lnTo>
                  <a:pt x="500602" y="930667"/>
                </a:lnTo>
                <a:lnTo>
                  <a:pt x="493491" y="1042424"/>
                </a:lnTo>
                <a:lnTo>
                  <a:pt x="478178" y="1225316"/>
                </a:lnTo>
                <a:lnTo>
                  <a:pt x="402473" y="1039185"/>
                </a:lnTo>
                <a:lnTo>
                  <a:pt x="0" y="49650"/>
                </a:lnTo>
                <a:close/>
              </a:path>
            </a:pathLst>
          </a:custGeom>
          <a:solidFill>
            <a:schemeClr val="tx1">
              <a:alpha val="3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0" name="Freeform: Shape 39">
            <a:extLst>
              <a:ext uri="{FF2B5EF4-FFF2-40B4-BE49-F238E27FC236}">
                <a16:creationId xmlns:a16="http://schemas.microsoft.com/office/drawing/2014/main" id="{496E9A55-47B8-41F3-A9F5-B6F6BA49A240}"/>
              </a:ext>
            </a:extLst>
          </p:cNvPr>
          <p:cNvSpPr/>
          <p:nvPr/>
        </p:nvSpPr>
        <p:spPr>
          <a:xfrm>
            <a:off x="596760" y="2088720"/>
            <a:ext cx="9930600" cy="797040"/>
          </a:xfrm>
          <a:custGeom>
            <a:avLst/>
            <a:gdLst>
              <a:gd name="textAreaLeft" fmla="*/ 0 w 9930600"/>
              <a:gd name="textAreaRight" fmla="*/ 9931680 w 9930600"/>
              <a:gd name="textAreaTop" fmla="*/ 0 h 797040"/>
              <a:gd name="textAreaBottom" fmla="*/ 798120 h 797040"/>
            </a:gdLst>
            <a:ahLst/>
            <a:cxnLst/>
            <a:rect l="textAreaLeft" t="textAreaTop" r="textAreaRight" b="textAreaBottom"/>
            <a:pathLst>
              <a:path w="9931796" h="798230">
                <a:moveTo>
                  <a:pt x="0" y="0"/>
                </a:moveTo>
                <a:lnTo>
                  <a:pt x="213965" y="0"/>
                </a:lnTo>
                <a:lnTo>
                  <a:pt x="547060" y="333224"/>
                </a:lnTo>
                <a:lnTo>
                  <a:pt x="629282" y="333224"/>
                </a:lnTo>
                <a:lnTo>
                  <a:pt x="343372" y="47229"/>
                </a:lnTo>
                <a:lnTo>
                  <a:pt x="532110" y="47229"/>
                </a:lnTo>
                <a:lnTo>
                  <a:pt x="818021" y="333224"/>
                </a:lnTo>
                <a:lnTo>
                  <a:pt x="885293" y="333224"/>
                </a:lnTo>
                <a:lnTo>
                  <a:pt x="654043" y="101959"/>
                </a:lnTo>
                <a:lnTo>
                  <a:pt x="813349" y="101959"/>
                </a:lnTo>
                <a:lnTo>
                  <a:pt x="1044599" y="333224"/>
                </a:lnTo>
                <a:lnTo>
                  <a:pt x="9568640" y="333224"/>
                </a:lnTo>
                <a:lnTo>
                  <a:pt x="9394852" y="101959"/>
                </a:lnTo>
                <a:lnTo>
                  <a:pt x="9931796" y="330208"/>
                </a:lnTo>
                <a:lnTo>
                  <a:pt x="9931796" y="466084"/>
                </a:lnTo>
                <a:lnTo>
                  <a:pt x="9394852" y="696271"/>
                </a:lnTo>
                <a:lnTo>
                  <a:pt x="9568640" y="465006"/>
                </a:lnTo>
                <a:lnTo>
                  <a:pt x="1046935" y="465006"/>
                </a:lnTo>
                <a:lnTo>
                  <a:pt x="815684" y="696271"/>
                </a:lnTo>
                <a:lnTo>
                  <a:pt x="656378" y="696271"/>
                </a:lnTo>
                <a:lnTo>
                  <a:pt x="887629" y="465006"/>
                </a:lnTo>
                <a:lnTo>
                  <a:pt x="818021" y="465006"/>
                </a:lnTo>
                <a:lnTo>
                  <a:pt x="532110" y="751002"/>
                </a:lnTo>
                <a:lnTo>
                  <a:pt x="343372" y="751002"/>
                </a:lnTo>
                <a:lnTo>
                  <a:pt x="629282" y="465006"/>
                </a:lnTo>
                <a:lnTo>
                  <a:pt x="547060" y="465006"/>
                </a:lnTo>
                <a:lnTo>
                  <a:pt x="213965" y="798230"/>
                </a:lnTo>
                <a:lnTo>
                  <a:pt x="0" y="798230"/>
                </a:lnTo>
                <a:lnTo>
                  <a:pt x="330759" y="467482"/>
                </a:lnTo>
                <a:lnTo>
                  <a:pt x="241062" y="467482"/>
                </a:lnTo>
                <a:cubicBezTo>
                  <a:pt x="211162" y="467482"/>
                  <a:pt x="189205" y="447600"/>
                  <a:pt x="178928" y="422729"/>
                </a:cubicBezTo>
                <a:lnTo>
                  <a:pt x="263486" y="422729"/>
                </a:lnTo>
                <a:lnTo>
                  <a:pt x="263486" y="377977"/>
                </a:lnTo>
                <a:lnTo>
                  <a:pt x="178928" y="377977"/>
                </a:lnTo>
                <a:cubicBezTo>
                  <a:pt x="189205" y="350630"/>
                  <a:pt x="211162" y="333224"/>
                  <a:pt x="241062" y="333224"/>
                </a:cubicBezTo>
                <a:lnTo>
                  <a:pt x="333095" y="333224"/>
                </a:lnTo>
                <a:close/>
              </a:path>
            </a:pathLst>
          </a:custGeom>
          <a:solidFill>
            <a:schemeClr val="tx1">
              <a:lumMod val="65000"/>
              <a:lumOff val="3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1" name="Shape">
            <a:extLst>
              <a:ext uri="{FF2B5EF4-FFF2-40B4-BE49-F238E27FC236}">
                <a16:creationId xmlns:a16="http://schemas.microsoft.com/office/drawing/2014/main" id="{B7170DA7-2CF9-4C97-A1D3-59A6CB574B4C}"/>
              </a:ext>
            </a:extLst>
          </p:cNvPr>
          <p:cNvSpPr/>
          <p:nvPr/>
        </p:nvSpPr>
        <p:spPr>
          <a:xfrm>
            <a:off x="2083920" y="2585880"/>
            <a:ext cx="1587960" cy="1546920"/>
          </a:xfrm>
          <a:custGeom>
            <a:avLst/>
            <a:gdLst>
              <a:gd name="textAreaLeft" fmla="*/ 0 w 1587960"/>
              <a:gd name="textAreaRight" fmla="*/ 1589040 w 1587960"/>
              <a:gd name="textAreaTop" fmla="*/ 0 h 1546920"/>
              <a:gd name="textAreaBottom" fmla="*/ 1548000 h 1546920"/>
            </a:gdLst>
            <a:ahLst/>
            <a:cxnLst/>
            <a:rect l="textAreaLeft" t="textAreaTop" r="textAreaRight" b="textAreaBottom"/>
            <a:pathLst>
              <a:path w="21600" h="21242">
                <a:moveTo>
                  <a:pt x="10310" y="19245"/>
                </a:moveTo>
                <a:lnTo>
                  <a:pt x="1555" y="0"/>
                </a:lnTo>
                <a:lnTo>
                  <a:pt x="20045" y="0"/>
                </a:lnTo>
                <a:lnTo>
                  <a:pt x="11290" y="19245"/>
                </a:lnTo>
                <a:cubicBezTo>
                  <a:pt x="11189" y="19450"/>
                  <a:pt x="11020" y="19553"/>
                  <a:pt x="10783" y="19553"/>
                </a:cubicBezTo>
                <a:cubicBezTo>
                  <a:pt x="10546" y="19553"/>
                  <a:pt x="10377" y="19450"/>
                  <a:pt x="10310"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rgbClr val="E3A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2" name="Shape">
            <a:extLst>
              <a:ext uri="{FF2B5EF4-FFF2-40B4-BE49-F238E27FC236}">
                <a16:creationId xmlns:a16="http://schemas.microsoft.com/office/drawing/2014/main" id="{6A9D16B1-B5A9-4B99-9FF0-D0BA984BDD9E}"/>
              </a:ext>
            </a:extLst>
          </p:cNvPr>
          <p:cNvSpPr/>
          <p:nvPr/>
        </p:nvSpPr>
        <p:spPr>
          <a:xfrm>
            <a:off x="2014080" y="2347200"/>
            <a:ext cx="1727280" cy="280080"/>
          </a:xfrm>
          <a:custGeom>
            <a:avLst/>
            <a:gdLst>
              <a:gd name="textAreaLeft" fmla="*/ 0 w 1727280"/>
              <a:gd name="textAreaRight" fmla="*/ 1728360 w 1727280"/>
              <a:gd name="textAreaTop" fmla="*/ 0 h 280080"/>
              <a:gd name="textAreaBottom" fmla="*/ 281160 h 280080"/>
            </a:gdLst>
            <a:ahLst/>
            <a:cxnLst/>
            <a:rect l="textAreaLeft" t="textAreaTop" r="textAreaRight" b="textAreaBottom"/>
            <a:pathLst>
              <a:path w="21600" h="21600">
                <a:moveTo>
                  <a:pt x="20637" y="21600"/>
                </a:moveTo>
                <a:lnTo>
                  <a:pt x="963" y="21600"/>
                </a:lnTo>
                <a:cubicBezTo>
                  <a:pt x="435" y="21600"/>
                  <a:pt x="0" y="18924"/>
                  <a:pt x="0" y="15674"/>
                </a:cubicBezTo>
                <a:lnTo>
                  <a:pt x="0" y="5926"/>
                </a:lnTo>
                <a:cubicBezTo>
                  <a:pt x="0" y="2676"/>
                  <a:pt x="435" y="0"/>
                  <a:pt x="963" y="0"/>
                </a:cubicBezTo>
                <a:lnTo>
                  <a:pt x="20637" y="0"/>
                </a:lnTo>
                <a:cubicBezTo>
                  <a:pt x="21165" y="0"/>
                  <a:pt x="21600" y="2676"/>
                  <a:pt x="21600" y="5926"/>
                </a:cubicBezTo>
                <a:lnTo>
                  <a:pt x="21600" y="15674"/>
                </a:lnTo>
                <a:cubicBezTo>
                  <a:pt x="21600" y="18924"/>
                  <a:pt x="21165" y="21600"/>
                  <a:pt x="20637" y="21600"/>
                </a:cubicBezTo>
                <a:close/>
              </a:path>
            </a:pathLst>
          </a:custGeom>
          <a:solidFill>
            <a:schemeClr val="bg1">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3" name="TextBox 18">
            <a:extLst>
              <a:ext uri="{FF2B5EF4-FFF2-40B4-BE49-F238E27FC236}">
                <a16:creationId xmlns:a16="http://schemas.microsoft.com/office/drawing/2014/main" id="{1228B75E-EBAB-4AD3-9D70-F25E1ABB21F1}"/>
              </a:ext>
            </a:extLst>
          </p:cNvPr>
          <p:cNvSpPr/>
          <p:nvPr/>
        </p:nvSpPr>
        <p:spPr>
          <a:xfrm>
            <a:off x="2512320" y="2719080"/>
            <a:ext cx="730800" cy="63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3600" b="1" i="0" u="none" strike="noStrike" kern="1200" cap="none" spc="-1" normalizeH="0" baseline="0" noProof="0">
                <a:ln>
                  <a:noFill/>
                </a:ln>
                <a:solidFill>
                  <a:srgbClr val="000000"/>
                </a:solidFill>
                <a:effectLst/>
                <a:uLnTx/>
                <a:uFillTx/>
                <a:latin typeface="Calibri"/>
                <a:ea typeface="+mn-ea"/>
                <a:cs typeface="+mn-cs"/>
              </a:rPr>
              <a:t>04</a:t>
            </a:r>
            <a:endParaRPr kumimoji="0" lang="pt-BR" sz="3600" b="0" i="0" u="none" strike="noStrike" kern="1200" cap="none" spc="-1" normalizeH="0" baseline="0" noProof="0">
              <a:ln>
                <a:noFill/>
              </a:ln>
              <a:solidFill>
                <a:srgbClr val="000000"/>
              </a:solidFill>
              <a:effectLst/>
              <a:uLnTx/>
              <a:uFillTx/>
              <a:latin typeface="Arial"/>
              <a:ea typeface="+mn-ea"/>
              <a:cs typeface="+mn-cs"/>
            </a:endParaRPr>
          </a:p>
        </p:txBody>
      </p:sp>
      <p:sp>
        <p:nvSpPr>
          <p:cNvPr id="14" name="TextBox 22">
            <a:extLst>
              <a:ext uri="{FF2B5EF4-FFF2-40B4-BE49-F238E27FC236}">
                <a16:creationId xmlns:a16="http://schemas.microsoft.com/office/drawing/2014/main" id="{DEE0AC3C-8754-44A8-8A45-DE7B5258E0C4}"/>
              </a:ext>
            </a:extLst>
          </p:cNvPr>
          <p:cNvSpPr/>
          <p:nvPr/>
        </p:nvSpPr>
        <p:spPr>
          <a:xfrm>
            <a:off x="2292000" y="1816560"/>
            <a:ext cx="1282320" cy="455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1" i="0" u="none" strike="noStrike" kern="1200" cap="none" spc="-1" normalizeH="0" baseline="0" noProof="0">
                <a:ln>
                  <a:noFill/>
                </a:ln>
                <a:solidFill>
                  <a:srgbClr val="E3AC00"/>
                </a:solidFill>
                <a:effectLst/>
                <a:uLnTx/>
                <a:uFillTx/>
                <a:latin typeface="Segoe UI"/>
                <a:ea typeface="+mn-ea"/>
                <a:cs typeface="+mn-cs"/>
              </a:rPr>
              <a:t>Expedita</a:t>
            </a:r>
            <a:endParaRPr kumimoji="0" lang="pt-BR" sz="2400" b="0" i="0" u="none" strike="noStrike" kern="1200" cap="none" spc="-1" normalizeH="0" baseline="0" noProof="0">
              <a:ln>
                <a:noFill/>
              </a:ln>
              <a:solidFill>
                <a:srgbClr val="000000"/>
              </a:solidFill>
              <a:effectLst/>
              <a:uLnTx/>
              <a:uFillTx/>
              <a:latin typeface="Arial"/>
              <a:ea typeface="+mn-ea"/>
              <a:cs typeface="+mn-cs"/>
            </a:endParaRPr>
          </a:p>
        </p:txBody>
      </p:sp>
      <p:sp>
        <p:nvSpPr>
          <p:cNvPr id="15" name="TextBox 28">
            <a:extLst>
              <a:ext uri="{FF2B5EF4-FFF2-40B4-BE49-F238E27FC236}">
                <a16:creationId xmlns:a16="http://schemas.microsoft.com/office/drawing/2014/main" id="{E267322A-5077-44F8-8785-B96267BE48FC}"/>
              </a:ext>
            </a:extLst>
          </p:cNvPr>
          <p:cNvSpPr/>
          <p:nvPr/>
        </p:nvSpPr>
        <p:spPr>
          <a:xfrm>
            <a:off x="2086604" y="4184545"/>
            <a:ext cx="1540800" cy="17956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pt-BR" sz="1600" b="0" i="0" u="none" strike="noStrike" kern="1200" cap="none" spc="-1" normalizeH="0" baseline="0" noProof="0" dirty="0">
                <a:ln>
                  <a:noFill/>
                </a:ln>
                <a:solidFill>
                  <a:srgbClr val="000000"/>
                </a:solidFill>
                <a:effectLst/>
                <a:uLnTx/>
                <a:uFillTx/>
                <a:latin typeface="Segoe UI"/>
                <a:ea typeface="+mn-ea"/>
                <a:cs typeface="+mn-cs"/>
              </a:rPr>
              <a:t>baseada em </a:t>
            </a:r>
            <a:r>
              <a:rPr kumimoji="0" lang="pt-BR" sz="1600" b="1" i="0" u="none" strike="noStrike" kern="1200" cap="none" spc="-1" normalizeH="0" baseline="0" noProof="0" dirty="0">
                <a:ln>
                  <a:noFill/>
                </a:ln>
                <a:solidFill>
                  <a:srgbClr val="000000"/>
                </a:solidFill>
                <a:effectLst/>
                <a:uLnTx/>
                <a:uFillTx/>
                <a:latin typeface="Segoe UI"/>
                <a:ea typeface="+mn-ea"/>
                <a:cs typeface="+mn-cs"/>
              </a:rPr>
              <a:t>preço por unidade </a:t>
            </a:r>
            <a:r>
              <a:rPr kumimoji="0" lang="pt-BR" sz="1600" b="0" i="0" u="none" strike="noStrike" kern="1200" cap="none" spc="-1" normalizeH="0" baseline="0" noProof="0" dirty="0">
                <a:ln>
                  <a:noFill/>
                </a:ln>
                <a:solidFill>
                  <a:srgbClr val="000000"/>
                </a:solidFill>
                <a:effectLst/>
                <a:uLnTx/>
                <a:uFillTx/>
                <a:latin typeface="Segoe UI"/>
                <a:ea typeface="+mn-ea"/>
                <a:cs typeface="+mn-cs"/>
              </a:rPr>
              <a:t>característica do empreendimento, como m2 , por exemplo.</a:t>
            </a:r>
            <a:r>
              <a:rPr kumimoji="0" lang="en-US" sz="1600" b="0" i="0" u="none" strike="noStrike" kern="1200" cap="none" spc="-1" normalizeH="0" baseline="0" noProof="0" dirty="0">
                <a:ln>
                  <a:noFill/>
                </a:ln>
                <a:solidFill>
                  <a:srgbClr val="000000"/>
                </a:solidFill>
                <a:effectLst/>
                <a:uLnTx/>
                <a:uFillTx/>
                <a:latin typeface="Segoe UI"/>
                <a:ea typeface="+mn-ea"/>
                <a:cs typeface="+mn-cs"/>
              </a:rPr>
              <a:t>. </a:t>
            </a:r>
            <a:endParaRPr kumimoji="0" lang="pt-BR" sz="1600" b="0" i="0" u="none" strike="noStrike" kern="1200" cap="none" spc="-1" normalizeH="0" baseline="0" noProof="0" dirty="0">
              <a:ln>
                <a:noFill/>
              </a:ln>
              <a:solidFill>
                <a:srgbClr val="000000"/>
              </a:solidFill>
              <a:effectLst/>
              <a:uLnTx/>
              <a:uFillTx/>
              <a:latin typeface="Arial"/>
              <a:ea typeface="+mn-ea"/>
              <a:cs typeface="+mn-cs"/>
            </a:endParaRPr>
          </a:p>
        </p:txBody>
      </p:sp>
      <p:sp>
        <p:nvSpPr>
          <p:cNvPr id="16" name="Shape">
            <a:extLst>
              <a:ext uri="{FF2B5EF4-FFF2-40B4-BE49-F238E27FC236}">
                <a16:creationId xmlns:a16="http://schemas.microsoft.com/office/drawing/2014/main" id="{E60AE05B-027B-4CF4-B02B-E0E67FFAF587}"/>
              </a:ext>
            </a:extLst>
          </p:cNvPr>
          <p:cNvSpPr/>
          <p:nvPr/>
        </p:nvSpPr>
        <p:spPr>
          <a:xfrm>
            <a:off x="4031520" y="2585880"/>
            <a:ext cx="1587960" cy="1546920"/>
          </a:xfrm>
          <a:custGeom>
            <a:avLst/>
            <a:gdLst>
              <a:gd name="textAreaLeft" fmla="*/ 0 w 1587960"/>
              <a:gd name="textAreaRight" fmla="*/ 1589040 w 1587960"/>
              <a:gd name="textAreaTop" fmla="*/ 0 h 1546920"/>
              <a:gd name="textAreaBottom" fmla="*/ 1548000 h 1546920"/>
            </a:gdLst>
            <a:ahLst/>
            <a:cxnLst/>
            <a:rect l="textAreaLeft" t="textAreaTop" r="textAreaRight" b="textAreaBottom"/>
            <a:pathLst>
              <a:path w="21600" h="21242">
                <a:moveTo>
                  <a:pt x="10276" y="19245"/>
                </a:moveTo>
                <a:lnTo>
                  <a:pt x="1521" y="0"/>
                </a:lnTo>
                <a:lnTo>
                  <a:pt x="20011" y="0"/>
                </a:lnTo>
                <a:lnTo>
                  <a:pt x="11256" y="19245"/>
                </a:lnTo>
                <a:cubicBezTo>
                  <a:pt x="11155" y="19450"/>
                  <a:pt x="10986" y="19553"/>
                  <a:pt x="10749" y="19553"/>
                </a:cubicBezTo>
                <a:cubicBezTo>
                  <a:pt x="10513" y="19553"/>
                  <a:pt x="10377" y="19450"/>
                  <a:pt x="10276"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7" name="Shape">
            <a:extLst>
              <a:ext uri="{FF2B5EF4-FFF2-40B4-BE49-F238E27FC236}">
                <a16:creationId xmlns:a16="http://schemas.microsoft.com/office/drawing/2014/main" id="{6B7A91DC-2E51-4D30-A9E9-1118D1491D2B}"/>
              </a:ext>
            </a:extLst>
          </p:cNvPr>
          <p:cNvSpPr/>
          <p:nvPr/>
        </p:nvSpPr>
        <p:spPr>
          <a:xfrm>
            <a:off x="3962040" y="2347200"/>
            <a:ext cx="1727280" cy="280080"/>
          </a:xfrm>
          <a:custGeom>
            <a:avLst/>
            <a:gdLst>
              <a:gd name="textAreaLeft" fmla="*/ 0 w 1727280"/>
              <a:gd name="textAreaRight" fmla="*/ 1728360 w 1727280"/>
              <a:gd name="textAreaTop" fmla="*/ 0 h 280080"/>
              <a:gd name="textAreaBottom" fmla="*/ 281160 h 280080"/>
            </a:gdLst>
            <a:ahLst/>
            <a:cxnLst/>
            <a:rect l="textAreaLeft" t="textAreaTop" r="textAreaRight" b="textAreaBottom"/>
            <a:pathLst>
              <a:path w="21570" h="21600">
                <a:moveTo>
                  <a:pt x="20607" y="21600"/>
                </a:moveTo>
                <a:lnTo>
                  <a:pt x="962" y="21600"/>
                </a:lnTo>
                <a:cubicBezTo>
                  <a:pt x="434" y="21600"/>
                  <a:pt x="0" y="18924"/>
                  <a:pt x="0" y="15674"/>
                </a:cubicBezTo>
                <a:lnTo>
                  <a:pt x="0" y="5926"/>
                </a:lnTo>
                <a:cubicBezTo>
                  <a:pt x="0" y="2676"/>
                  <a:pt x="434" y="0"/>
                  <a:pt x="962" y="0"/>
                </a:cubicBezTo>
                <a:lnTo>
                  <a:pt x="20607" y="0"/>
                </a:lnTo>
                <a:cubicBezTo>
                  <a:pt x="21134" y="0"/>
                  <a:pt x="21569" y="2676"/>
                  <a:pt x="21569" y="5926"/>
                </a:cubicBezTo>
                <a:lnTo>
                  <a:pt x="21569" y="15674"/>
                </a:lnTo>
                <a:cubicBezTo>
                  <a:pt x="21600" y="18924"/>
                  <a:pt x="21134" y="21600"/>
                  <a:pt x="20607" y="21600"/>
                </a:cubicBezTo>
                <a:close/>
              </a:path>
            </a:pathLst>
          </a:custGeom>
          <a:solidFill>
            <a:schemeClr val="bg1">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8" name="TextBox 19">
            <a:extLst>
              <a:ext uri="{FF2B5EF4-FFF2-40B4-BE49-F238E27FC236}">
                <a16:creationId xmlns:a16="http://schemas.microsoft.com/office/drawing/2014/main" id="{F05BAB25-05AF-4CB1-AE69-2CB43BBD6D99}"/>
              </a:ext>
            </a:extLst>
          </p:cNvPr>
          <p:cNvSpPr/>
          <p:nvPr/>
        </p:nvSpPr>
        <p:spPr>
          <a:xfrm>
            <a:off x="4460280" y="2719080"/>
            <a:ext cx="730800" cy="63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3600" b="1" i="0" u="none" strike="noStrike" kern="1200" cap="none" spc="-1" normalizeH="0" baseline="0" noProof="0">
                <a:ln>
                  <a:noFill/>
                </a:ln>
                <a:solidFill>
                  <a:srgbClr val="000000"/>
                </a:solidFill>
                <a:effectLst/>
                <a:uLnTx/>
                <a:uFillTx/>
                <a:latin typeface="Calibri"/>
                <a:ea typeface="+mn-ea"/>
                <a:cs typeface="+mn-cs"/>
              </a:rPr>
              <a:t>03</a:t>
            </a:r>
            <a:endParaRPr kumimoji="0" lang="pt-BR" sz="3600" b="0" i="0" u="none" strike="noStrike" kern="1200" cap="none" spc="-1" normalizeH="0" baseline="0" noProof="0">
              <a:ln>
                <a:noFill/>
              </a:ln>
              <a:solidFill>
                <a:srgbClr val="000000"/>
              </a:solidFill>
              <a:effectLst/>
              <a:uLnTx/>
              <a:uFillTx/>
              <a:latin typeface="Arial"/>
              <a:ea typeface="+mn-ea"/>
              <a:cs typeface="+mn-cs"/>
            </a:endParaRPr>
          </a:p>
        </p:txBody>
      </p:sp>
      <p:sp>
        <p:nvSpPr>
          <p:cNvPr id="19" name="TextBox 23">
            <a:extLst>
              <a:ext uri="{FF2B5EF4-FFF2-40B4-BE49-F238E27FC236}">
                <a16:creationId xmlns:a16="http://schemas.microsoft.com/office/drawing/2014/main" id="{5395B512-381D-4B87-AD3F-540528959F0D}"/>
              </a:ext>
            </a:extLst>
          </p:cNvPr>
          <p:cNvSpPr/>
          <p:nvPr/>
        </p:nvSpPr>
        <p:spPr>
          <a:xfrm>
            <a:off x="3923160" y="1779120"/>
            <a:ext cx="1852200" cy="455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1" i="0" u="none" strike="noStrike" kern="1200" cap="none" spc="-1" normalizeH="0" baseline="0" noProof="0">
                <a:ln>
                  <a:noFill/>
                </a:ln>
                <a:solidFill>
                  <a:srgbClr val="8B6C00"/>
                </a:solidFill>
                <a:effectLst/>
                <a:uLnTx/>
                <a:uFillTx/>
                <a:latin typeface="Segoe UI"/>
                <a:ea typeface="+mn-ea"/>
                <a:cs typeface="+mn-cs"/>
              </a:rPr>
              <a:t>Parametrico</a:t>
            </a:r>
            <a:endParaRPr kumimoji="0" lang="pt-BR" sz="2400" b="0" i="0" u="none" strike="noStrike" kern="1200" cap="none" spc="-1" normalizeH="0" baseline="0" noProof="0">
              <a:ln>
                <a:noFill/>
              </a:ln>
              <a:solidFill>
                <a:srgbClr val="000000"/>
              </a:solidFill>
              <a:effectLst/>
              <a:uLnTx/>
              <a:uFillTx/>
              <a:latin typeface="Arial"/>
              <a:ea typeface="+mn-ea"/>
              <a:cs typeface="+mn-cs"/>
            </a:endParaRPr>
          </a:p>
        </p:txBody>
      </p:sp>
      <p:sp>
        <p:nvSpPr>
          <p:cNvPr id="20" name="TextBox 31">
            <a:extLst>
              <a:ext uri="{FF2B5EF4-FFF2-40B4-BE49-F238E27FC236}">
                <a16:creationId xmlns:a16="http://schemas.microsoft.com/office/drawing/2014/main" id="{64114B23-7CBB-46C1-A780-29AC244D80EB}"/>
              </a:ext>
            </a:extLst>
          </p:cNvPr>
          <p:cNvSpPr/>
          <p:nvPr/>
        </p:nvSpPr>
        <p:spPr>
          <a:xfrm>
            <a:off x="3923160" y="4172310"/>
            <a:ext cx="1826280" cy="17956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pt-BR" sz="1600" b="0" i="0" u="none" strike="noStrike" kern="1200" cap="none" spc="-1" normalizeH="0" baseline="0" noProof="0" dirty="0">
                <a:ln>
                  <a:noFill/>
                </a:ln>
                <a:solidFill>
                  <a:srgbClr val="000000"/>
                </a:solidFill>
                <a:effectLst/>
                <a:uLnTx/>
                <a:uFillTx/>
                <a:latin typeface="Segoe UI"/>
                <a:ea typeface="+mn-ea"/>
                <a:cs typeface="+mn-cs"/>
              </a:rPr>
              <a:t>parâmetros de custo do empreendimento obtidos </a:t>
            </a:r>
            <a:r>
              <a:rPr kumimoji="0" lang="pt-BR" sz="1600" b="1" i="0" u="none" strike="noStrike" kern="1200" cap="none" spc="-1" normalizeH="0" baseline="0" noProof="0" dirty="0">
                <a:ln>
                  <a:noFill/>
                </a:ln>
                <a:solidFill>
                  <a:srgbClr val="000000"/>
                </a:solidFill>
                <a:effectLst/>
                <a:uLnTx/>
                <a:uFillTx/>
                <a:latin typeface="Segoe UI"/>
                <a:ea typeface="+mn-ea"/>
                <a:cs typeface="+mn-cs"/>
              </a:rPr>
              <a:t>a partir de obras com características similares. </a:t>
            </a:r>
            <a:endParaRPr kumimoji="0" lang="pt-BR" sz="1600" b="0" i="0" u="none" strike="noStrike" kern="1200" cap="none" spc="-1" normalizeH="0" baseline="0" noProof="0" dirty="0">
              <a:ln>
                <a:noFill/>
              </a:ln>
              <a:solidFill>
                <a:srgbClr val="000000"/>
              </a:solidFill>
              <a:effectLst/>
              <a:uLnTx/>
              <a:uFillTx/>
              <a:latin typeface="Arial"/>
              <a:ea typeface="+mn-ea"/>
              <a:cs typeface="+mn-cs"/>
            </a:endParaRPr>
          </a:p>
        </p:txBody>
      </p:sp>
      <p:sp>
        <p:nvSpPr>
          <p:cNvPr id="21" name="Shape">
            <a:extLst>
              <a:ext uri="{FF2B5EF4-FFF2-40B4-BE49-F238E27FC236}">
                <a16:creationId xmlns:a16="http://schemas.microsoft.com/office/drawing/2014/main" id="{9843B8AD-FB24-41EF-A30D-A84EE2262FEE}"/>
              </a:ext>
            </a:extLst>
          </p:cNvPr>
          <p:cNvSpPr/>
          <p:nvPr/>
        </p:nvSpPr>
        <p:spPr>
          <a:xfrm>
            <a:off x="5979480" y="2585880"/>
            <a:ext cx="1587960" cy="1546920"/>
          </a:xfrm>
          <a:custGeom>
            <a:avLst/>
            <a:gdLst>
              <a:gd name="textAreaLeft" fmla="*/ 0 w 1587960"/>
              <a:gd name="textAreaRight" fmla="*/ 1589040 w 1587960"/>
              <a:gd name="textAreaTop" fmla="*/ 0 h 1546920"/>
              <a:gd name="textAreaBottom" fmla="*/ 1548000 h 1546920"/>
            </a:gdLst>
            <a:ahLst/>
            <a:cxnLst/>
            <a:rect l="textAreaLeft" t="textAreaTop" r="textAreaRight" b="textAreaBottom"/>
            <a:pathLst>
              <a:path w="21600" h="21242">
                <a:moveTo>
                  <a:pt x="10276" y="19245"/>
                </a:moveTo>
                <a:lnTo>
                  <a:pt x="1521" y="0"/>
                </a:lnTo>
                <a:lnTo>
                  <a:pt x="20011" y="0"/>
                </a:lnTo>
                <a:lnTo>
                  <a:pt x="11256" y="19245"/>
                </a:lnTo>
                <a:cubicBezTo>
                  <a:pt x="11155" y="19450"/>
                  <a:pt x="10986" y="19553"/>
                  <a:pt x="10749" y="19553"/>
                </a:cubicBezTo>
                <a:cubicBezTo>
                  <a:pt x="10513" y="19553"/>
                  <a:pt x="10377" y="19450"/>
                  <a:pt x="10276"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2" name="Shape">
            <a:extLst>
              <a:ext uri="{FF2B5EF4-FFF2-40B4-BE49-F238E27FC236}">
                <a16:creationId xmlns:a16="http://schemas.microsoft.com/office/drawing/2014/main" id="{5E08C0D3-BDC5-4132-897B-A967FF7FCDD0}"/>
              </a:ext>
            </a:extLst>
          </p:cNvPr>
          <p:cNvSpPr/>
          <p:nvPr/>
        </p:nvSpPr>
        <p:spPr>
          <a:xfrm>
            <a:off x="5910000" y="2347200"/>
            <a:ext cx="1727280" cy="280080"/>
          </a:xfrm>
          <a:custGeom>
            <a:avLst/>
            <a:gdLst>
              <a:gd name="textAreaLeft" fmla="*/ 0 w 1727280"/>
              <a:gd name="textAreaRight" fmla="*/ 1728360 w 1727280"/>
              <a:gd name="textAreaTop" fmla="*/ 0 h 280080"/>
              <a:gd name="textAreaBottom" fmla="*/ 281160 h 280080"/>
            </a:gdLst>
            <a:ahLst/>
            <a:cxnLst/>
            <a:rect l="textAreaLeft" t="textAreaTop" r="textAreaRight" b="textAreaBottom"/>
            <a:pathLst>
              <a:path w="21571" h="21600">
                <a:moveTo>
                  <a:pt x="20607" y="21600"/>
                </a:moveTo>
                <a:lnTo>
                  <a:pt x="962" y="21600"/>
                </a:lnTo>
                <a:cubicBezTo>
                  <a:pt x="434" y="21600"/>
                  <a:pt x="0" y="18924"/>
                  <a:pt x="0" y="15674"/>
                </a:cubicBezTo>
                <a:lnTo>
                  <a:pt x="0" y="5926"/>
                </a:lnTo>
                <a:cubicBezTo>
                  <a:pt x="0" y="2676"/>
                  <a:pt x="434" y="0"/>
                  <a:pt x="962" y="0"/>
                </a:cubicBezTo>
                <a:lnTo>
                  <a:pt x="20607" y="0"/>
                </a:lnTo>
                <a:cubicBezTo>
                  <a:pt x="21134" y="0"/>
                  <a:pt x="21569" y="2676"/>
                  <a:pt x="21569" y="5926"/>
                </a:cubicBezTo>
                <a:lnTo>
                  <a:pt x="21569" y="15674"/>
                </a:lnTo>
                <a:cubicBezTo>
                  <a:pt x="21600" y="18924"/>
                  <a:pt x="21166" y="21600"/>
                  <a:pt x="20607" y="21600"/>
                </a:cubicBezTo>
                <a:close/>
              </a:path>
            </a:pathLst>
          </a:custGeom>
          <a:solidFill>
            <a:schemeClr val="bg1">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3" name="TextBox 20">
            <a:extLst>
              <a:ext uri="{FF2B5EF4-FFF2-40B4-BE49-F238E27FC236}">
                <a16:creationId xmlns:a16="http://schemas.microsoft.com/office/drawing/2014/main" id="{04C94083-8274-4689-A5C6-A523DB0058DF}"/>
              </a:ext>
            </a:extLst>
          </p:cNvPr>
          <p:cNvSpPr/>
          <p:nvPr/>
        </p:nvSpPr>
        <p:spPr>
          <a:xfrm>
            <a:off x="6408240" y="2719080"/>
            <a:ext cx="730800" cy="63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3600" b="1" i="0" u="none" strike="noStrike" kern="1200" cap="none" spc="-1" normalizeH="0" baseline="0" noProof="0">
                <a:ln>
                  <a:noFill/>
                </a:ln>
                <a:solidFill>
                  <a:srgbClr val="FFFFFF"/>
                </a:solidFill>
                <a:effectLst/>
                <a:uLnTx/>
                <a:uFillTx/>
                <a:latin typeface="Calibri"/>
                <a:ea typeface="+mn-ea"/>
                <a:cs typeface="+mn-cs"/>
              </a:rPr>
              <a:t>02</a:t>
            </a:r>
            <a:endParaRPr kumimoji="0" lang="pt-BR" sz="3600" b="0" i="0" u="none" strike="noStrike" kern="1200" cap="none" spc="-1" normalizeH="0" baseline="0" noProof="0">
              <a:ln>
                <a:noFill/>
              </a:ln>
              <a:solidFill>
                <a:srgbClr val="000000"/>
              </a:solidFill>
              <a:effectLst/>
              <a:uLnTx/>
              <a:uFillTx/>
              <a:latin typeface="Arial"/>
              <a:ea typeface="+mn-ea"/>
              <a:cs typeface="+mn-cs"/>
            </a:endParaRPr>
          </a:p>
        </p:txBody>
      </p:sp>
      <p:sp>
        <p:nvSpPr>
          <p:cNvPr id="24" name="TextBox 24">
            <a:extLst>
              <a:ext uri="{FF2B5EF4-FFF2-40B4-BE49-F238E27FC236}">
                <a16:creationId xmlns:a16="http://schemas.microsoft.com/office/drawing/2014/main" id="{86CF7F5E-6106-42A9-954B-75ECF3B5D218}"/>
              </a:ext>
            </a:extLst>
          </p:cNvPr>
          <p:cNvSpPr/>
          <p:nvPr/>
        </p:nvSpPr>
        <p:spPr>
          <a:xfrm>
            <a:off x="5976240" y="1762920"/>
            <a:ext cx="1591560" cy="455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1" i="0" u="none" strike="noStrike" kern="1200" cap="none" spc="-1" normalizeH="0" baseline="0" noProof="0">
                <a:ln>
                  <a:noFill/>
                </a:ln>
                <a:solidFill>
                  <a:srgbClr val="004175"/>
                </a:solidFill>
                <a:effectLst/>
                <a:uLnTx/>
                <a:uFillTx/>
                <a:latin typeface="Segoe UI"/>
                <a:ea typeface="+mn-ea"/>
                <a:cs typeface="+mn-cs"/>
              </a:rPr>
              <a:t>Sintético</a:t>
            </a:r>
            <a:endParaRPr kumimoji="0" lang="pt-BR" sz="2400" b="0" i="0" u="none" strike="noStrike" kern="1200" cap="none" spc="-1" normalizeH="0" baseline="0" noProof="0">
              <a:ln>
                <a:noFill/>
              </a:ln>
              <a:solidFill>
                <a:srgbClr val="000000"/>
              </a:solidFill>
              <a:effectLst/>
              <a:uLnTx/>
              <a:uFillTx/>
              <a:latin typeface="Arial"/>
              <a:ea typeface="+mn-ea"/>
              <a:cs typeface="+mn-cs"/>
            </a:endParaRPr>
          </a:p>
        </p:txBody>
      </p:sp>
      <p:sp>
        <p:nvSpPr>
          <p:cNvPr id="25" name="TextBox 34">
            <a:extLst>
              <a:ext uri="{FF2B5EF4-FFF2-40B4-BE49-F238E27FC236}">
                <a16:creationId xmlns:a16="http://schemas.microsoft.com/office/drawing/2014/main" id="{8CCE4FEE-8FD7-4285-AFFD-24DE2EFA0EE0}"/>
              </a:ext>
            </a:extLst>
          </p:cNvPr>
          <p:cNvSpPr/>
          <p:nvPr/>
        </p:nvSpPr>
        <p:spPr>
          <a:xfrm>
            <a:off x="6001620" y="4172310"/>
            <a:ext cx="1540800" cy="22831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pt-BR" sz="1600" b="0" i="0" u="none" strike="noStrike" kern="1200" cap="none" spc="-1" normalizeH="0" baseline="0" noProof="0" dirty="0">
                <a:ln>
                  <a:noFill/>
                </a:ln>
                <a:solidFill>
                  <a:srgbClr val="000000"/>
                </a:solidFill>
                <a:effectLst/>
                <a:uLnTx/>
                <a:uFillTx/>
                <a:latin typeface="Segoe UI"/>
                <a:ea typeface="+mn-ea"/>
                <a:cs typeface="+mn-cs"/>
              </a:rPr>
              <a:t>analisa apenas o </a:t>
            </a:r>
            <a:r>
              <a:rPr kumimoji="0" lang="pt-BR" sz="1600" b="1" i="0" u="none" strike="noStrike" kern="1200" cap="none" spc="-1" normalizeH="0" baseline="0" noProof="0" dirty="0">
                <a:ln>
                  <a:noFill/>
                </a:ln>
                <a:solidFill>
                  <a:srgbClr val="000000"/>
                </a:solidFill>
                <a:effectLst/>
                <a:uLnTx/>
                <a:uFillTx/>
                <a:latin typeface="Segoe UI"/>
                <a:ea typeface="+mn-ea"/>
                <a:cs typeface="+mn-cs"/>
              </a:rPr>
              <a:t>custo unitário do serviço,</a:t>
            </a:r>
            <a:r>
              <a:rPr kumimoji="0" lang="pt-BR" sz="1600" b="0" i="0" u="none" strike="noStrike" kern="1200" cap="none" spc="-1" normalizeH="0" baseline="0" noProof="0" dirty="0">
                <a:ln>
                  <a:noFill/>
                </a:ln>
                <a:solidFill>
                  <a:srgbClr val="000000"/>
                </a:solidFill>
                <a:effectLst/>
                <a:uLnTx/>
                <a:uFillTx/>
                <a:latin typeface="Segoe UI"/>
                <a:ea typeface="+mn-ea"/>
                <a:cs typeface="+mn-cs"/>
              </a:rPr>
              <a:t> sem levar em consideração quais serão os insumos utilizados em uma construção</a:t>
            </a:r>
            <a:endParaRPr kumimoji="0" lang="pt-BR" sz="1600" b="0" i="0" u="none" strike="noStrike" kern="1200" cap="none" spc="-1" normalizeH="0" baseline="0" noProof="0" dirty="0">
              <a:ln>
                <a:noFill/>
              </a:ln>
              <a:solidFill>
                <a:srgbClr val="000000"/>
              </a:solidFill>
              <a:effectLst/>
              <a:uLnTx/>
              <a:uFillTx/>
              <a:latin typeface="Arial"/>
              <a:ea typeface="+mn-ea"/>
              <a:cs typeface="+mn-cs"/>
            </a:endParaRPr>
          </a:p>
        </p:txBody>
      </p:sp>
      <p:sp>
        <p:nvSpPr>
          <p:cNvPr id="26" name="Shape">
            <a:extLst>
              <a:ext uri="{FF2B5EF4-FFF2-40B4-BE49-F238E27FC236}">
                <a16:creationId xmlns:a16="http://schemas.microsoft.com/office/drawing/2014/main" id="{C726DBB5-BDDA-49C6-B1C8-7A7A1DCA7943}"/>
              </a:ext>
            </a:extLst>
          </p:cNvPr>
          <p:cNvSpPr/>
          <p:nvPr/>
        </p:nvSpPr>
        <p:spPr>
          <a:xfrm>
            <a:off x="7927440" y="2585880"/>
            <a:ext cx="1587960" cy="1546920"/>
          </a:xfrm>
          <a:custGeom>
            <a:avLst/>
            <a:gdLst>
              <a:gd name="textAreaLeft" fmla="*/ 0 w 1587960"/>
              <a:gd name="textAreaRight" fmla="*/ 1589040 w 1587960"/>
              <a:gd name="textAreaTop" fmla="*/ 0 h 1546920"/>
              <a:gd name="textAreaBottom" fmla="*/ 1548000 h 1546920"/>
            </a:gdLst>
            <a:ahLst/>
            <a:cxnLst/>
            <a:rect l="textAreaLeft" t="textAreaTop" r="textAreaRight" b="textAreaBottom"/>
            <a:pathLst>
              <a:path w="21600" h="21242">
                <a:moveTo>
                  <a:pt x="10310" y="19245"/>
                </a:moveTo>
                <a:lnTo>
                  <a:pt x="1555" y="0"/>
                </a:lnTo>
                <a:lnTo>
                  <a:pt x="20045" y="0"/>
                </a:lnTo>
                <a:lnTo>
                  <a:pt x="11290" y="19245"/>
                </a:lnTo>
                <a:cubicBezTo>
                  <a:pt x="11189" y="19450"/>
                  <a:pt x="11020" y="19553"/>
                  <a:pt x="10783" y="19553"/>
                </a:cubicBezTo>
                <a:cubicBezTo>
                  <a:pt x="10546" y="19553"/>
                  <a:pt x="10377" y="19450"/>
                  <a:pt x="10310"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7" name="Shape">
            <a:extLst>
              <a:ext uri="{FF2B5EF4-FFF2-40B4-BE49-F238E27FC236}">
                <a16:creationId xmlns:a16="http://schemas.microsoft.com/office/drawing/2014/main" id="{0E30D9AF-9999-41D3-BBD9-428FD827739E}"/>
              </a:ext>
            </a:extLst>
          </p:cNvPr>
          <p:cNvSpPr/>
          <p:nvPr/>
        </p:nvSpPr>
        <p:spPr>
          <a:xfrm>
            <a:off x="7857960" y="2347200"/>
            <a:ext cx="1727280" cy="280080"/>
          </a:xfrm>
          <a:custGeom>
            <a:avLst/>
            <a:gdLst>
              <a:gd name="textAreaLeft" fmla="*/ 0 w 1727280"/>
              <a:gd name="textAreaRight" fmla="*/ 1728360 w 1727280"/>
              <a:gd name="textAreaTop" fmla="*/ 0 h 280080"/>
              <a:gd name="textAreaBottom" fmla="*/ 281160 h 280080"/>
            </a:gdLst>
            <a:ahLst/>
            <a:cxnLst/>
            <a:rect l="textAreaLeft" t="textAreaTop" r="textAreaRight" b="textAreaBottom"/>
            <a:pathLst>
              <a:path w="21600" h="21600">
                <a:moveTo>
                  <a:pt x="20637" y="21600"/>
                </a:moveTo>
                <a:lnTo>
                  <a:pt x="963" y="21600"/>
                </a:lnTo>
                <a:cubicBezTo>
                  <a:pt x="435" y="21600"/>
                  <a:pt x="0" y="18924"/>
                  <a:pt x="0" y="15674"/>
                </a:cubicBezTo>
                <a:lnTo>
                  <a:pt x="0" y="5926"/>
                </a:lnTo>
                <a:cubicBezTo>
                  <a:pt x="0" y="2676"/>
                  <a:pt x="435" y="0"/>
                  <a:pt x="963" y="0"/>
                </a:cubicBezTo>
                <a:lnTo>
                  <a:pt x="20637" y="0"/>
                </a:lnTo>
                <a:cubicBezTo>
                  <a:pt x="21165" y="0"/>
                  <a:pt x="21600" y="2676"/>
                  <a:pt x="21600" y="5926"/>
                </a:cubicBezTo>
                <a:lnTo>
                  <a:pt x="21600" y="15674"/>
                </a:lnTo>
                <a:cubicBezTo>
                  <a:pt x="21600" y="18924"/>
                  <a:pt x="21165" y="21600"/>
                  <a:pt x="20637" y="21600"/>
                </a:cubicBezTo>
                <a:close/>
              </a:path>
            </a:pathLst>
          </a:custGeom>
          <a:solidFill>
            <a:schemeClr val="bg1">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8" name="TextBox 21">
            <a:extLst>
              <a:ext uri="{FF2B5EF4-FFF2-40B4-BE49-F238E27FC236}">
                <a16:creationId xmlns:a16="http://schemas.microsoft.com/office/drawing/2014/main" id="{1B238E87-96E0-42AC-9EC9-868B940C916B}"/>
              </a:ext>
            </a:extLst>
          </p:cNvPr>
          <p:cNvSpPr/>
          <p:nvPr/>
        </p:nvSpPr>
        <p:spPr>
          <a:xfrm>
            <a:off x="8355840" y="2719080"/>
            <a:ext cx="730800" cy="63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3600" b="1" i="0" u="none" strike="noStrike" kern="1200" cap="none" spc="-1" normalizeH="0" baseline="0" noProof="0">
                <a:ln>
                  <a:noFill/>
                </a:ln>
                <a:solidFill>
                  <a:srgbClr val="FFFFFF"/>
                </a:solidFill>
                <a:effectLst/>
                <a:uLnTx/>
                <a:uFillTx/>
                <a:latin typeface="Calibri"/>
                <a:ea typeface="+mn-ea"/>
                <a:cs typeface="+mn-cs"/>
              </a:rPr>
              <a:t>01</a:t>
            </a:r>
            <a:endParaRPr kumimoji="0" lang="pt-BR" sz="3600" b="0" i="0" u="none" strike="noStrike" kern="1200" cap="none" spc="-1" normalizeH="0" baseline="0" noProof="0">
              <a:ln>
                <a:noFill/>
              </a:ln>
              <a:solidFill>
                <a:srgbClr val="000000"/>
              </a:solidFill>
              <a:effectLst/>
              <a:uLnTx/>
              <a:uFillTx/>
              <a:latin typeface="Arial"/>
              <a:ea typeface="+mn-ea"/>
              <a:cs typeface="+mn-cs"/>
            </a:endParaRPr>
          </a:p>
        </p:txBody>
      </p:sp>
      <p:sp>
        <p:nvSpPr>
          <p:cNvPr id="29" name="TextBox 25">
            <a:extLst>
              <a:ext uri="{FF2B5EF4-FFF2-40B4-BE49-F238E27FC236}">
                <a16:creationId xmlns:a16="http://schemas.microsoft.com/office/drawing/2014/main" id="{EF854C1B-F5AB-4F6E-8BFB-6693B9669F87}"/>
              </a:ext>
            </a:extLst>
          </p:cNvPr>
          <p:cNvSpPr/>
          <p:nvPr/>
        </p:nvSpPr>
        <p:spPr>
          <a:xfrm>
            <a:off x="8008440" y="1771200"/>
            <a:ext cx="1353240" cy="455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1" i="0" u="none" strike="noStrike" kern="1200" cap="none" spc="-1" normalizeH="0" baseline="0" noProof="0">
                <a:ln>
                  <a:noFill/>
                </a:ln>
                <a:solidFill>
                  <a:srgbClr val="533800"/>
                </a:solidFill>
                <a:effectLst/>
                <a:uLnTx/>
                <a:uFillTx/>
                <a:latin typeface="Segoe UI"/>
                <a:ea typeface="+mn-ea"/>
                <a:cs typeface="+mn-cs"/>
              </a:rPr>
              <a:t>Analítico</a:t>
            </a:r>
            <a:endParaRPr kumimoji="0" lang="pt-BR" sz="2400" b="0" i="0" u="none" strike="noStrike" kern="1200" cap="none" spc="-1" normalizeH="0" baseline="0" noProof="0">
              <a:ln>
                <a:noFill/>
              </a:ln>
              <a:solidFill>
                <a:srgbClr val="000000"/>
              </a:solidFill>
              <a:effectLst/>
              <a:uLnTx/>
              <a:uFillTx/>
              <a:latin typeface="Arial"/>
              <a:ea typeface="+mn-ea"/>
              <a:cs typeface="+mn-cs"/>
            </a:endParaRPr>
          </a:p>
        </p:txBody>
      </p:sp>
      <p:sp>
        <p:nvSpPr>
          <p:cNvPr id="30" name="TextBox 37">
            <a:extLst>
              <a:ext uri="{FF2B5EF4-FFF2-40B4-BE49-F238E27FC236}">
                <a16:creationId xmlns:a16="http://schemas.microsoft.com/office/drawing/2014/main" id="{57CDC485-B393-43EC-87FD-6727BE8B8CAD}"/>
              </a:ext>
            </a:extLst>
          </p:cNvPr>
          <p:cNvSpPr/>
          <p:nvPr/>
        </p:nvSpPr>
        <p:spPr>
          <a:xfrm>
            <a:off x="7844901" y="4201342"/>
            <a:ext cx="2099520" cy="2039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pt-BR" sz="1600" b="0" i="0" u="none" strike="noStrike" kern="1200" cap="none" spc="-1" normalizeH="0" baseline="0" noProof="0" dirty="0">
                <a:ln>
                  <a:noFill/>
                </a:ln>
                <a:solidFill>
                  <a:srgbClr val="000000"/>
                </a:solidFill>
                <a:effectLst/>
                <a:uLnTx/>
                <a:uFillTx/>
                <a:latin typeface="Segoe UI"/>
                <a:ea typeface="+mn-ea"/>
                <a:cs typeface="+mn-cs"/>
              </a:rPr>
              <a:t>leva em consideração </a:t>
            </a:r>
            <a:r>
              <a:rPr kumimoji="0" lang="pt-BR" sz="1600" b="1" i="0" u="none" strike="noStrike" kern="1200" cap="none" spc="-1" normalizeH="0" baseline="0" noProof="0" dirty="0">
                <a:ln>
                  <a:noFill/>
                </a:ln>
                <a:solidFill>
                  <a:srgbClr val="000000"/>
                </a:solidFill>
                <a:effectLst/>
                <a:uLnTx/>
                <a:uFillTx/>
                <a:latin typeface="Segoe UI"/>
                <a:ea typeface="+mn-ea"/>
                <a:cs typeface="+mn-cs"/>
              </a:rPr>
              <a:t>todos os gastos </a:t>
            </a:r>
            <a:r>
              <a:rPr kumimoji="0" lang="pt-BR" sz="1600" b="0" i="0" u="none" strike="noStrike" kern="1200" cap="none" spc="-1" normalizeH="0" baseline="0" noProof="0" dirty="0">
                <a:ln>
                  <a:noFill/>
                </a:ln>
                <a:solidFill>
                  <a:srgbClr val="000000"/>
                </a:solidFill>
                <a:effectLst/>
                <a:uLnTx/>
                <a:uFillTx/>
                <a:latin typeface="Segoe UI"/>
                <a:ea typeface="+mn-ea"/>
                <a:cs typeface="+mn-cs"/>
              </a:rPr>
              <a:t>que o proprietário do imóvel terá durante a obra. Isso inclui a </a:t>
            </a:r>
            <a:r>
              <a:rPr kumimoji="0" lang="pt-BR" sz="1600" b="0" i="0" u="sng" strike="noStrike" kern="1200" cap="none" spc="-1" normalizeH="0" baseline="0" noProof="0" dirty="0">
                <a:ln>
                  <a:noFill/>
                </a:ln>
                <a:solidFill>
                  <a:srgbClr val="000000"/>
                </a:solidFill>
                <a:effectLst/>
                <a:uLnTx/>
                <a:uFillTx/>
                <a:latin typeface="Segoe UI"/>
                <a:ea typeface="+mn-ea"/>
                <a:cs typeface="+mn-cs"/>
              </a:rPr>
              <a:t>materiais, a mão de obra, </a:t>
            </a:r>
            <a:r>
              <a:rPr kumimoji="0" lang="pt-BR" sz="1600" b="0" i="0" u="none" strike="noStrike" kern="1200" cap="none" spc="-1" normalizeH="0" baseline="0" noProof="0" dirty="0">
                <a:ln>
                  <a:noFill/>
                </a:ln>
                <a:solidFill>
                  <a:srgbClr val="000000"/>
                </a:solidFill>
                <a:effectLst/>
                <a:uLnTx/>
                <a:uFillTx/>
                <a:latin typeface="Segoe UI"/>
                <a:ea typeface="+mn-ea"/>
                <a:cs typeface="+mn-cs"/>
              </a:rPr>
              <a:t>entre outros custos que possam surgir</a:t>
            </a:r>
            <a:r>
              <a:rPr kumimoji="0" lang="en-US" sz="1600" b="0" i="0" u="none" strike="noStrike" kern="1200" cap="none" spc="-1" normalizeH="0" baseline="0" noProof="0" dirty="0">
                <a:ln>
                  <a:noFill/>
                </a:ln>
                <a:solidFill>
                  <a:srgbClr val="000000"/>
                </a:solidFill>
                <a:effectLst/>
                <a:uLnTx/>
                <a:uFillTx/>
                <a:latin typeface="Segoe UI"/>
                <a:ea typeface="+mn-ea"/>
                <a:cs typeface="+mn-cs"/>
              </a:rPr>
              <a:t>. </a:t>
            </a:r>
            <a:endParaRPr kumimoji="0" lang="pt-BR" sz="1600" b="0" i="0" u="none" strike="noStrike" kern="1200" cap="none" spc="-1" normalizeH="0" baseline="0" noProof="0" dirty="0">
              <a:ln>
                <a:noFill/>
              </a:ln>
              <a:solidFill>
                <a:srgbClr val="000000"/>
              </a:solidFill>
              <a:effectLst/>
              <a:uLnTx/>
              <a:uFillTx/>
              <a:latin typeface="Arial"/>
              <a:ea typeface="+mn-ea"/>
              <a:cs typeface="+mn-cs"/>
            </a:endParaRPr>
          </a:p>
        </p:txBody>
      </p:sp>
      <p:sp>
        <p:nvSpPr>
          <p:cNvPr id="32" name="CaixaDeTexto 31">
            <a:extLst>
              <a:ext uri="{FF2B5EF4-FFF2-40B4-BE49-F238E27FC236}">
                <a16:creationId xmlns:a16="http://schemas.microsoft.com/office/drawing/2014/main" id="{1C678FEF-7420-4D9C-B650-FC25DAD40F06}"/>
              </a:ext>
            </a:extLst>
          </p:cNvPr>
          <p:cNvSpPr txBox="1"/>
          <p:nvPr/>
        </p:nvSpPr>
        <p:spPr>
          <a:xfrm>
            <a:off x="-76893"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33" name="Picture 30">
            <a:extLst>
              <a:ext uri="{FF2B5EF4-FFF2-40B4-BE49-F238E27FC236}">
                <a16:creationId xmlns:a16="http://schemas.microsoft.com/office/drawing/2014/main" id="{C4D7CACD-30A8-4308-A2C3-8814D216FBC8}"/>
              </a:ext>
            </a:extLst>
          </p:cNvPr>
          <p:cNvPicPr>
            <a:picLocks noChangeAspect="1"/>
          </p:cNvPicPr>
          <p:nvPr/>
        </p:nvPicPr>
        <p:blipFill>
          <a:blip r:embed="rId3"/>
          <a:srcRect/>
          <a:stretch>
            <a:fillRect/>
          </a:stretch>
        </p:blipFill>
        <p:spPr>
          <a:xfrm>
            <a:off x="0" y="73892"/>
            <a:ext cx="227973" cy="227973"/>
          </a:xfrm>
          <a:prstGeom prst="rect">
            <a:avLst/>
          </a:prstGeom>
        </p:spPr>
      </p:pic>
    </p:spTree>
    <p:extLst>
      <p:ext uri="{BB962C8B-B14F-4D97-AF65-F5344CB8AC3E}">
        <p14:creationId xmlns:p14="http://schemas.microsoft.com/office/powerpoint/2010/main" val="1714780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oogle Shape;61;p14">
            <a:extLst>
              <a:ext uri="{FF2B5EF4-FFF2-40B4-BE49-F238E27FC236}">
                <a16:creationId xmlns:a16="http://schemas.microsoft.com/office/drawing/2014/main" id="{1F8490FE-E3C8-4357-A2D1-214180F269E8}"/>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sp>
        <p:nvSpPr>
          <p:cNvPr id="10" name="Retângulo 9">
            <a:extLst>
              <a:ext uri="{FF2B5EF4-FFF2-40B4-BE49-F238E27FC236}">
                <a16:creationId xmlns:a16="http://schemas.microsoft.com/office/drawing/2014/main" id="{907FFE1F-928B-46FA-B82A-D5F9D19EE2C6}"/>
              </a:ext>
            </a:extLst>
          </p:cNvPr>
          <p:cNvSpPr/>
          <p:nvPr/>
        </p:nvSpPr>
        <p:spPr>
          <a:xfrm>
            <a:off x="2260797" y="3200544"/>
            <a:ext cx="4572000" cy="300082"/>
          </a:xfrm>
          <a:prstGeom prst="rect">
            <a:avLst/>
          </a:prstGeom>
        </p:spPr>
        <p:txBody>
          <a:bodyPr>
            <a:spAutoFit/>
          </a:bodyPr>
          <a:lstStyle/>
          <a:p>
            <a:endParaRPr lang="pt-BR" sz="1350" dirty="0"/>
          </a:p>
        </p:txBody>
      </p:sp>
      <p:pic>
        <p:nvPicPr>
          <p:cNvPr id="13" name="Imagem 12">
            <a:extLst>
              <a:ext uri="{FF2B5EF4-FFF2-40B4-BE49-F238E27FC236}">
                <a16:creationId xmlns:a16="http://schemas.microsoft.com/office/drawing/2014/main" id="{DA7EA8CA-819A-4FF3-A9C3-F81B3679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0750" y="55290"/>
            <a:ext cx="1301250" cy="710189"/>
          </a:xfrm>
          <a:prstGeom prst="rect">
            <a:avLst/>
          </a:prstGeom>
        </p:spPr>
      </p:pic>
      <p:sp>
        <p:nvSpPr>
          <p:cNvPr id="14" name="CaixaDeTexto 13">
            <a:extLst>
              <a:ext uri="{FF2B5EF4-FFF2-40B4-BE49-F238E27FC236}">
                <a16:creationId xmlns:a16="http://schemas.microsoft.com/office/drawing/2014/main" id="{7CBC2F57-8198-4B0A-ABAE-414FF91C4F6F}"/>
              </a:ext>
            </a:extLst>
          </p:cNvPr>
          <p:cNvSpPr txBox="1"/>
          <p:nvPr/>
        </p:nvSpPr>
        <p:spPr>
          <a:xfrm>
            <a:off x="-194091" y="-31194"/>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15" name="Picture 30">
            <a:extLst>
              <a:ext uri="{FF2B5EF4-FFF2-40B4-BE49-F238E27FC236}">
                <a16:creationId xmlns:a16="http://schemas.microsoft.com/office/drawing/2014/main" id="{8839E264-227E-43ED-86F7-17FEC6F6A428}"/>
              </a:ext>
            </a:extLst>
          </p:cNvPr>
          <p:cNvPicPr>
            <a:picLocks noChangeAspect="1"/>
          </p:cNvPicPr>
          <p:nvPr/>
        </p:nvPicPr>
        <p:blipFill>
          <a:blip r:embed="rId4"/>
          <a:srcRect/>
          <a:stretch>
            <a:fillRect/>
          </a:stretch>
        </p:blipFill>
        <p:spPr>
          <a:xfrm>
            <a:off x="-71444" y="55290"/>
            <a:ext cx="227973" cy="227973"/>
          </a:xfrm>
          <a:prstGeom prst="rect">
            <a:avLst/>
          </a:prstGeom>
        </p:spPr>
      </p:pic>
      <p:sp>
        <p:nvSpPr>
          <p:cNvPr id="9" name="Parallelogram 33">
            <a:extLst>
              <a:ext uri="{FF2B5EF4-FFF2-40B4-BE49-F238E27FC236}">
                <a16:creationId xmlns:a16="http://schemas.microsoft.com/office/drawing/2014/main" id="{0D4EBFCB-E48F-4368-991C-134694356A6F}"/>
              </a:ext>
            </a:extLst>
          </p:cNvPr>
          <p:cNvSpPr/>
          <p:nvPr/>
        </p:nvSpPr>
        <p:spPr>
          <a:xfrm>
            <a:off x="3759398" y="1569720"/>
            <a:ext cx="2174393" cy="1201188"/>
          </a:xfrm>
          <a:prstGeom prst="parallelogram">
            <a:avLst>
              <a:gd name="adj" fmla="val 4687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CI</a:t>
            </a:r>
          </a:p>
        </p:txBody>
      </p:sp>
      <p:sp>
        <p:nvSpPr>
          <p:cNvPr id="11" name="Parallelogram 34">
            <a:extLst>
              <a:ext uri="{FF2B5EF4-FFF2-40B4-BE49-F238E27FC236}">
                <a16:creationId xmlns:a16="http://schemas.microsoft.com/office/drawing/2014/main" id="{05C26451-9D6E-47D7-AB2C-E15EC926B94D}"/>
              </a:ext>
            </a:extLst>
          </p:cNvPr>
          <p:cNvSpPr/>
          <p:nvPr/>
        </p:nvSpPr>
        <p:spPr>
          <a:xfrm>
            <a:off x="5746029" y="1569721"/>
            <a:ext cx="2174395" cy="1201188"/>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p:txBody>
      </p:sp>
      <p:sp>
        <p:nvSpPr>
          <p:cNvPr id="12" name="Parallelogram 35">
            <a:extLst>
              <a:ext uri="{FF2B5EF4-FFF2-40B4-BE49-F238E27FC236}">
                <a16:creationId xmlns:a16="http://schemas.microsoft.com/office/drawing/2014/main" id="{B74B28C7-DCBD-4353-92CC-9BCEAFE8AF3A}"/>
              </a:ext>
            </a:extLst>
          </p:cNvPr>
          <p:cNvSpPr/>
          <p:nvPr/>
        </p:nvSpPr>
        <p:spPr>
          <a:xfrm>
            <a:off x="7732660" y="1569721"/>
            <a:ext cx="2174395" cy="1201187"/>
          </a:xfrm>
          <a:prstGeom prst="parallelogram">
            <a:avLst>
              <a:gd name="adj" fmla="val 4687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 </a:t>
            </a:r>
            <a:r>
              <a:rPr lang="en-US" sz="3200" b="1" dirty="0" err="1"/>
              <a:t>obra</a:t>
            </a:r>
            <a:r>
              <a:rPr lang="en-US" sz="3200" b="1" dirty="0"/>
              <a:t> </a:t>
            </a:r>
            <a:r>
              <a:rPr lang="en-US" sz="3200" b="1" dirty="0" err="1"/>
              <a:t>não</a:t>
            </a:r>
            <a:endParaRPr lang="en-US" sz="3200" b="1" dirty="0"/>
          </a:p>
        </p:txBody>
      </p:sp>
      <p:sp>
        <p:nvSpPr>
          <p:cNvPr id="16" name="Parallelogram 74">
            <a:extLst>
              <a:ext uri="{FF2B5EF4-FFF2-40B4-BE49-F238E27FC236}">
                <a16:creationId xmlns:a16="http://schemas.microsoft.com/office/drawing/2014/main" id="{0D0441D5-EB00-42F1-ADD2-033C4367BBB2}"/>
              </a:ext>
            </a:extLst>
          </p:cNvPr>
          <p:cNvSpPr/>
          <p:nvPr/>
        </p:nvSpPr>
        <p:spPr>
          <a:xfrm>
            <a:off x="2338913" y="2863271"/>
            <a:ext cx="2947362" cy="3001819"/>
          </a:xfrm>
          <a:prstGeom prst="parallelogram">
            <a:avLst>
              <a:gd name="adj" fmla="val 46875"/>
            </a:avLst>
          </a:prstGeom>
          <a:solidFill>
            <a:schemeClr val="accent4">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75">
            <a:extLst>
              <a:ext uri="{FF2B5EF4-FFF2-40B4-BE49-F238E27FC236}">
                <a16:creationId xmlns:a16="http://schemas.microsoft.com/office/drawing/2014/main" id="{71B16270-FD7D-4803-B575-092A2C207549}"/>
              </a:ext>
            </a:extLst>
          </p:cNvPr>
          <p:cNvSpPr/>
          <p:nvPr/>
        </p:nvSpPr>
        <p:spPr>
          <a:xfrm>
            <a:off x="4326844" y="2863271"/>
            <a:ext cx="2947362" cy="3001819"/>
          </a:xfrm>
          <a:prstGeom prst="parallelogram">
            <a:avLst>
              <a:gd name="adj" fmla="val 46875"/>
            </a:avLst>
          </a:prstGeom>
          <a:solidFill>
            <a:schemeClr val="accent3">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Parallelogram 76">
            <a:extLst>
              <a:ext uri="{FF2B5EF4-FFF2-40B4-BE49-F238E27FC236}">
                <a16:creationId xmlns:a16="http://schemas.microsoft.com/office/drawing/2014/main" id="{1318378C-2A94-44CA-9902-53C71265F270}"/>
              </a:ext>
            </a:extLst>
          </p:cNvPr>
          <p:cNvSpPr/>
          <p:nvPr/>
        </p:nvSpPr>
        <p:spPr>
          <a:xfrm>
            <a:off x="6314775" y="2863271"/>
            <a:ext cx="2947362" cy="3001819"/>
          </a:xfrm>
          <a:prstGeom prst="parallelogram">
            <a:avLst>
              <a:gd name="adj" fmla="val 46875"/>
            </a:avLst>
          </a:prstGeom>
          <a:solidFill>
            <a:schemeClr val="accent6">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6">
            <a:extLst>
              <a:ext uri="{FF2B5EF4-FFF2-40B4-BE49-F238E27FC236}">
                <a16:creationId xmlns:a16="http://schemas.microsoft.com/office/drawing/2014/main" id="{99A86B2A-738A-48D0-9CBA-E6B1DC2A5712}"/>
              </a:ext>
            </a:extLst>
          </p:cNvPr>
          <p:cNvSpPr/>
          <p:nvPr/>
        </p:nvSpPr>
        <p:spPr>
          <a:xfrm rot="17714590">
            <a:off x="5003931" y="4133347"/>
            <a:ext cx="1505605" cy="461665"/>
          </a:xfrm>
          <a:prstGeom prst="rect">
            <a:avLst/>
          </a:prstGeom>
        </p:spPr>
        <p:txBody>
          <a:bodyPr wrap="none">
            <a:spAutoFit/>
          </a:bodyPr>
          <a:lstStyle/>
          <a:p>
            <a:pPr algn="ctr"/>
            <a:r>
              <a:rPr lang="en-US" sz="2400" b="1" cap="all" dirty="0" err="1">
                <a:solidFill>
                  <a:schemeClr val="tx1">
                    <a:lumMod val="65000"/>
                    <a:lumOff val="35000"/>
                  </a:schemeClr>
                </a:solidFill>
              </a:rPr>
              <a:t>Licitação</a:t>
            </a:r>
            <a:endParaRPr lang="en-US" sz="2400" b="1" cap="all" dirty="0"/>
          </a:p>
        </p:txBody>
      </p:sp>
      <p:sp>
        <p:nvSpPr>
          <p:cNvPr id="20" name="Rectangle 79">
            <a:extLst>
              <a:ext uri="{FF2B5EF4-FFF2-40B4-BE49-F238E27FC236}">
                <a16:creationId xmlns:a16="http://schemas.microsoft.com/office/drawing/2014/main" id="{55986548-2714-4E39-AA73-A68D3280F403}"/>
              </a:ext>
            </a:extLst>
          </p:cNvPr>
          <p:cNvSpPr/>
          <p:nvPr/>
        </p:nvSpPr>
        <p:spPr>
          <a:xfrm rot="17714590">
            <a:off x="784059" y="4133347"/>
            <a:ext cx="2020233" cy="461665"/>
          </a:xfrm>
          <a:prstGeom prst="rect">
            <a:avLst/>
          </a:prstGeom>
        </p:spPr>
        <p:txBody>
          <a:bodyPr wrap="none">
            <a:spAutoFit/>
          </a:bodyPr>
          <a:lstStyle/>
          <a:p>
            <a:pPr algn="ctr"/>
            <a:r>
              <a:rPr lang="en-US" sz="2400" b="1" cap="all" dirty="0" err="1"/>
              <a:t>Anteprojeto</a:t>
            </a:r>
            <a:endParaRPr lang="en-US" sz="2400" b="1" cap="all" dirty="0"/>
          </a:p>
        </p:txBody>
      </p:sp>
      <p:sp>
        <p:nvSpPr>
          <p:cNvPr id="21" name="Rectangle 80">
            <a:extLst>
              <a:ext uri="{FF2B5EF4-FFF2-40B4-BE49-F238E27FC236}">
                <a16:creationId xmlns:a16="http://schemas.microsoft.com/office/drawing/2014/main" id="{4A482FF2-BEC8-464D-9105-2ED1EDFBF129}"/>
              </a:ext>
            </a:extLst>
          </p:cNvPr>
          <p:cNvSpPr/>
          <p:nvPr/>
        </p:nvSpPr>
        <p:spPr>
          <a:xfrm rot="17714590">
            <a:off x="2599647" y="4133347"/>
            <a:ext cx="2351606" cy="461665"/>
          </a:xfrm>
          <a:prstGeom prst="rect">
            <a:avLst/>
          </a:prstGeom>
        </p:spPr>
        <p:txBody>
          <a:bodyPr wrap="none">
            <a:spAutoFit/>
          </a:bodyPr>
          <a:lstStyle/>
          <a:p>
            <a:pPr algn="ctr"/>
            <a:r>
              <a:rPr lang="en-US" sz="2400" b="1" cap="all" dirty="0" err="1">
                <a:solidFill>
                  <a:schemeClr val="tx1">
                    <a:lumMod val="65000"/>
                    <a:lumOff val="35000"/>
                  </a:schemeClr>
                </a:solidFill>
              </a:rPr>
              <a:t>Projeto</a:t>
            </a:r>
            <a:r>
              <a:rPr lang="en-US" sz="2400" b="1" cap="all" dirty="0">
                <a:solidFill>
                  <a:schemeClr val="tx1">
                    <a:lumMod val="65000"/>
                    <a:lumOff val="35000"/>
                  </a:schemeClr>
                </a:solidFill>
              </a:rPr>
              <a:t> </a:t>
            </a:r>
            <a:r>
              <a:rPr lang="en-US" sz="2400" b="1" cap="all" dirty="0" err="1">
                <a:solidFill>
                  <a:schemeClr val="tx1">
                    <a:lumMod val="65000"/>
                    <a:lumOff val="35000"/>
                  </a:schemeClr>
                </a:solidFill>
              </a:rPr>
              <a:t>básico</a:t>
            </a:r>
            <a:endParaRPr lang="en-US" sz="2400" b="1" cap="all" dirty="0"/>
          </a:p>
        </p:txBody>
      </p:sp>
      <p:sp>
        <p:nvSpPr>
          <p:cNvPr id="22" name="Rectangle 81">
            <a:extLst>
              <a:ext uri="{FF2B5EF4-FFF2-40B4-BE49-F238E27FC236}">
                <a16:creationId xmlns:a16="http://schemas.microsoft.com/office/drawing/2014/main" id="{1819E0C5-AEA0-4447-BD83-EAADE526291E}"/>
              </a:ext>
            </a:extLst>
          </p:cNvPr>
          <p:cNvSpPr/>
          <p:nvPr/>
        </p:nvSpPr>
        <p:spPr>
          <a:xfrm rot="17714590">
            <a:off x="6313971" y="4133347"/>
            <a:ext cx="2848088" cy="461665"/>
          </a:xfrm>
          <a:prstGeom prst="rect">
            <a:avLst/>
          </a:prstGeom>
        </p:spPr>
        <p:txBody>
          <a:bodyPr wrap="none">
            <a:spAutoFit/>
          </a:bodyPr>
          <a:lstStyle/>
          <a:p>
            <a:pPr algn="ctr"/>
            <a:r>
              <a:rPr lang="en-US" sz="2400" b="1" cap="all" dirty="0" err="1"/>
              <a:t>Projeto</a:t>
            </a:r>
            <a:r>
              <a:rPr lang="en-US" sz="2400" b="1" cap="all" dirty="0"/>
              <a:t> </a:t>
            </a:r>
            <a:r>
              <a:rPr lang="en-US" sz="2400" b="1" cap="all" dirty="0" err="1"/>
              <a:t>Executivo</a:t>
            </a:r>
            <a:endParaRPr lang="en-US" sz="2400" b="1" cap="all" dirty="0"/>
          </a:p>
        </p:txBody>
      </p:sp>
      <p:pic>
        <p:nvPicPr>
          <p:cNvPr id="23" name="Graphic 86" descr="Rocket">
            <a:extLst>
              <a:ext uri="{FF2B5EF4-FFF2-40B4-BE49-F238E27FC236}">
                <a16:creationId xmlns:a16="http://schemas.microsoft.com/office/drawing/2014/main" id="{26A4FD89-CBFC-4D79-A962-BB4B31FF1EF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10486" y="1714465"/>
            <a:ext cx="1007513" cy="1007513"/>
          </a:xfrm>
          <a:prstGeom prst="rect">
            <a:avLst/>
          </a:prstGeom>
        </p:spPr>
      </p:pic>
      <p:grpSp>
        <p:nvGrpSpPr>
          <p:cNvPr id="24" name="Group 88">
            <a:extLst>
              <a:ext uri="{FF2B5EF4-FFF2-40B4-BE49-F238E27FC236}">
                <a16:creationId xmlns:a16="http://schemas.microsoft.com/office/drawing/2014/main" id="{F731157F-5D17-471D-A6A9-C93130241EFA}"/>
              </a:ext>
            </a:extLst>
          </p:cNvPr>
          <p:cNvGrpSpPr/>
          <p:nvPr/>
        </p:nvGrpSpPr>
        <p:grpSpPr>
          <a:xfrm>
            <a:off x="1756590" y="2179781"/>
            <a:ext cx="1870044" cy="3685309"/>
            <a:chOff x="3718740" y="2179781"/>
            <a:chExt cx="1870044" cy="3685309"/>
          </a:xfrm>
          <a:solidFill>
            <a:schemeClr val="tx1">
              <a:alpha val="25000"/>
            </a:schemeClr>
          </a:solidFill>
        </p:grpSpPr>
        <p:sp>
          <p:nvSpPr>
            <p:cNvPr id="25" name="Freeform: Shape 89">
              <a:extLst>
                <a:ext uri="{FF2B5EF4-FFF2-40B4-BE49-F238E27FC236}">
                  <a16:creationId xmlns:a16="http://schemas.microsoft.com/office/drawing/2014/main" id="{11360613-C9E8-4890-AEAB-9C064C631CD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p:txBody>
        </p:sp>
        <p:sp>
          <p:nvSpPr>
            <p:cNvPr id="26" name="Freeform: Shape 90">
              <a:extLst>
                <a:ext uri="{FF2B5EF4-FFF2-40B4-BE49-F238E27FC236}">
                  <a16:creationId xmlns:a16="http://schemas.microsoft.com/office/drawing/2014/main" id="{D2AA04AB-92A2-4384-A82C-31AA56F8BD1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91">
            <a:extLst>
              <a:ext uri="{FF2B5EF4-FFF2-40B4-BE49-F238E27FC236}">
                <a16:creationId xmlns:a16="http://schemas.microsoft.com/office/drawing/2014/main" id="{608433EC-7081-41EB-93D0-B788D24B8CA1}"/>
              </a:ext>
            </a:extLst>
          </p:cNvPr>
          <p:cNvGrpSpPr/>
          <p:nvPr/>
        </p:nvGrpSpPr>
        <p:grpSpPr>
          <a:xfrm>
            <a:off x="3743222" y="2179781"/>
            <a:ext cx="1870044" cy="3685309"/>
            <a:chOff x="3718740" y="2179781"/>
            <a:chExt cx="1870044" cy="3685309"/>
          </a:xfrm>
          <a:solidFill>
            <a:schemeClr val="tx1">
              <a:alpha val="25000"/>
            </a:schemeClr>
          </a:solidFill>
        </p:grpSpPr>
        <p:sp>
          <p:nvSpPr>
            <p:cNvPr id="28" name="Freeform: Shape 92">
              <a:extLst>
                <a:ext uri="{FF2B5EF4-FFF2-40B4-BE49-F238E27FC236}">
                  <a16:creationId xmlns:a16="http://schemas.microsoft.com/office/drawing/2014/main" id="{556943F8-4A32-4C04-A4EA-36432600BFBB}"/>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p:txBody>
        </p:sp>
        <p:sp>
          <p:nvSpPr>
            <p:cNvPr id="29" name="Freeform: Shape 93">
              <a:extLst>
                <a:ext uri="{FF2B5EF4-FFF2-40B4-BE49-F238E27FC236}">
                  <a16:creationId xmlns:a16="http://schemas.microsoft.com/office/drawing/2014/main" id="{9275D9F5-FFAD-4735-9451-66225C10082D}"/>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94">
            <a:extLst>
              <a:ext uri="{FF2B5EF4-FFF2-40B4-BE49-F238E27FC236}">
                <a16:creationId xmlns:a16="http://schemas.microsoft.com/office/drawing/2014/main" id="{2E2BF318-8AFA-4F7B-9E4B-40E8516D9898}"/>
              </a:ext>
            </a:extLst>
          </p:cNvPr>
          <p:cNvGrpSpPr/>
          <p:nvPr/>
        </p:nvGrpSpPr>
        <p:grpSpPr>
          <a:xfrm>
            <a:off x="5729854" y="2179781"/>
            <a:ext cx="1870044" cy="3685309"/>
            <a:chOff x="3718740" y="2179781"/>
            <a:chExt cx="1870044" cy="3685309"/>
          </a:xfrm>
          <a:solidFill>
            <a:schemeClr val="tx1">
              <a:alpha val="25000"/>
            </a:schemeClr>
          </a:solidFill>
        </p:grpSpPr>
        <p:sp>
          <p:nvSpPr>
            <p:cNvPr id="31" name="Freeform: Shape 95">
              <a:extLst>
                <a:ext uri="{FF2B5EF4-FFF2-40B4-BE49-F238E27FC236}">
                  <a16:creationId xmlns:a16="http://schemas.microsoft.com/office/drawing/2014/main" id="{D0FD09D8-746B-4CD9-B224-F104DA8784F2}"/>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p:txBody>
        </p:sp>
        <p:sp>
          <p:nvSpPr>
            <p:cNvPr id="32" name="Freeform: Shape 96">
              <a:extLst>
                <a:ext uri="{FF2B5EF4-FFF2-40B4-BE49-F238E27FC236}">
                  <a16:creationId xmlns:a16="http://schemas.microsoft.com/office/drawing/2014/main" id="{8A37A146-BAD3-46B0-9821-385ED561A9A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97">
            <a:extLst>
              <a:ext uri="{FF2B5EF4-FFF2-40B4-BE49-F238E27FC236}">
                <a16:creationId xmlns:a16="http://schemas.microsoft.com/office/drawing/2014/main" id="{D892F4BE-C795-4129-85B7-FDC39A06D2E1}"/>
              </a:ext>
            </a:extLst>
          </p:cNvPr>
          <p:cNvGrpSpPr/>
          <p:nvPr/>
        </p:nvGrpSpPr>
        <p:grpSpPr>
          <a:xfrm>
            <a:off x="7716485" y="2179781"/>
            <a:ext cx="1870044" cy="3685309"/>
            <a:chOff x="3718740" y="2179781"/>
            <a:chExt cx="1870044" cy="3685309"/>
          </a:xfrm>
          <a:solidFill>
            <a:schemeClr val="tx1">
              <a:alpha val="25000"/>
            </a:schemeClr>
          </a:solidFill>
        </p:grpSpPr>
        <p:sp>
          <p:nvSpPr>
            <p:cNvPr id="34" name="Freeform: Shape 98">
              <a:extLst>
                <a:ext uri="{FF2B5EF4-FFF2-40B4-BE49-F238E27FC236}">
                  <a16:creationId xmlns:a16="http://schemas.microsoft.com/office/drawing/2014/main" id="{F2D56EED-7ED7-4440-87AC-8958A85ECFB4}"/>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p:txBody>
        </p:sp>
        <p:sp>
          <p:nvSpPr>
            <p:cNvPr id="35" name="Freeform: Shape 99">
              <a:extLst>
                <a:ext uri="{FF2B5EF4-FFF2-40B4-BE49-F238E27FC236}">
                  <a16:creationId xmlns:a16="http://schemas.microsoft.com/office/drawing/2014/main" id="{F0EE86F2-BE67-41FF-A616-35ED050BD0EF}"/>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1">
            <a:extLst>
              <a:ext uri="{FF2B5EF4-FFF2-40B4-BE49-F238E27FC236}">
                <a16:creationId xmlns:a16="http://schemas.microsoft.com/office/drawing/2014/main" id="{00A96884-7682-4289-9649-807E8659FFB6}"/>
              </a:ext>
            </a:extLst>
          </p:cNvPr>
          <p:cNvGrpSpPr/>
          <p:nvPr/>
        </p:nvGrpSpPr>
        <p:grpSpPr>
          <a:xfrm>
            <a:off x="2106444" y="4991397"/>
            <a:ext cx="1301555" cy="1118099"/>
            <a:chOff x="8968871" y="2039989"/>
            <a:chExt cx="2351095" cy="2661735"/>
          </a:xfrm>
        </p:grpSpPr>
        <p:sp>
          <p:nvSpPr>
            <p:cNvPr id="37" name="Freeform: Shape 32">
              <a:extLst>
                <a:ext uri="{FF2B5EF4-FFF2-40B4-BE49-F238E27FC236}">
                  <a16:creationId xmlns:a16="http://schemas.microsoft.com/office/drawing/2014/main" id="{184544DF-819F-4F95-8699-8CD4EECDF532}"/>
                </a:ext>
              </a:extLst>
            </p:cNvPr>
            <p:cNvSpPr/>
            <p:nvPr/>
          </p:nvSpPr>
          <p:spPr>
            <a:xfrm>
              <a:off x="8968871" y="2039989"/>
              <a:ext cx="2351095" cy="2661735"/>
            </a:xfrm>
            <a:custGeom>
              <a:avLst/>
              <a:gdLst>
                <a:gd name="connsiteX0" fmla="*/ 1164730 w 2351095"/>
                <a:gd name="connsiteY0" fmla="*/ 0 h 2661735"/>
                <a:gd name="connsiteX1" fmla="*/ 2156905 w 2351095"/>
                <a:gd name="connsiteY1" fmla="*/ 820645 h 2661735"/>
                <a:gd name="connsiteX2" fmla="*/ 2345691 w 2351095"/>
                <a:gd name="connsiteY2" fmla="*/ 974467 h 2661735"/>
                <a:gd name="connsiteX3" fmla="*/ 2351095 w 2351095"/>
                <a:gd name="connsiteY3" fmla="*/ 969865 h 2661735"/>
                <a:gd name="connsiteX4" fmla="*/ 2338698 w 2351095"/>
                <a:gd name="connsiteY4" fmla="*/ 2121194 h 2661735"/>
                <a:gd name="connsiteX5" fmla="*/ 1707358 w 2351095"/>
                <a:gd name="connsiteY5" fmla="*/ 2658833 h 2661735"/>
                <a:gd name="connsiteX6" fmla="*/ 1719696 w 2351095"/>
                <a:gd name="connsiteY6" fmla="*/ 1513019 h 2661735"/>
                <a:gd name="connsiteX7" fmla="*/ 1717252 w 2351095"/>
                <a:gd name="connsiteY7" fmla="*/ 1515107 h 2661735"/>
                <a:gd name="connsiteX8" fmla="*/ 1704900 w 2351095"/>
                <a:gd name="connsiteY8" fmla="*/ 2661735 h 2661735"/>
                <a:gd name="connsiteX9" fmla="*/ 711011 w 2351095"/>
                <a:gd name="connsiteY9" fmla="*/ 1841079 h 2661735"/>
                <a:gd name="connsiteX10" fmla="*/ 711020 w 2351095"/>
                <a:gd name="connsiteY10" fmla="*/ 1840219 h 2661735"/>
                <a:gd name="connsiteX11" fmla="*/ 191643 w 2351095"/>
                <a:gd name="connsiteY11" fmla="*/ 2283882 h 2661735"/>
                <a:gd name="connsiteX12" fmla="*/ 203999 w 2351095"/>
                <a:gd name="connsiteY12" fmla="*/ 1136367 h 2661735"/>
                <a:gd name="connsiteX13" fmla="*/ 201572 w 2351095"/>
                <a:gd name="connsiteY13" fmla="*/ 1138432 h 2661735"/>
                <a:gd name="connsiteX14" fmla="*/ 189221 w 2351095"/>
                <a:gd name="connsiteY14" fmla="*/ 2285050 h 2661735"/>
                <a:gd name="connsiteX15" fmla="*/ 0 w 2351095"/>
                <a:gd name="connsiteY15" fmla="*/ 2127656 h 2661735"/>
                <a:gd name="connsiteX16" fmla="*/ 12320 w 2351095"/>
                <a:gd name="connsiteY16" fmla="*/ 983955 h 2661735"/>
                <a:gd name="connsiteX17" fmla="*/ 11609 w 2351095"/>
                <a:gd name="connsiteY17" fmla="*/ 983371 h 2661735"/>
                <a:gd name="connsiteX18" fmla="*/ 12333 w 2351095"/>
                <a:gd name="connsiteY18" fmla="*/ 982755 h 2661735"/>
                <a:gd name="connsiteX19" fmla="*/ 12403 w 2351095"/>
                <a:gd name="connsiteY19" fmla="*/ 976237 h 2661735"/>
                <a:gd name="connsiteX20" fmla="*/ 16239 w 2351095"/>
                <a:gd name="connsiteY20" fmla="*/ 979428 h 2661735"/>
                <a:gd name="connsiteX21" fmla="*/ 642954 w 2351095"/>
                <a:gd name="connsiteY21" fmla="*/ 445653 h 2661735"/>
                <a:gd name="connsiteX0" fmla="*/ 1164730 w 2351095"/>
                <a:gd name="connsiteY0" fmla="*/ 0 h 2661735"/>
                <a:gd name="connsiteX1" fmla="*/ 2156905 w 2351095"/>
                <a:gd name="connsiteY1" fmla="*/ 820645 h 2661735"/>
                <a:gd name="connsiteX2" fmla="*/ 2345691 w 2351095"/>
                <a:gd name="connsiteY2" fmla="*/ 974467 h 2661735"/>
                <a:gd name="connsiteX3" fmla="*/ 2351095 w 2351095"/>
                <a:gd name="connsiteY3" fmla="*/ 969865 h 2661735"/>
                <a:gd name="connsiteX4" fmla="*/ 2338698 w 2351095"/>
                <a:gd name="connsiteY4" fmla="*/ 2121194 h 2661735"/>
                <a:gd name="connsiteX5" fmla="*/ 1707358 w 2351095"/>
                <a:gd name="connsiteY5" fmla="*/ 2658833 h 2661735"/>
                <a:gd name="connsiteX6" fmla="*/ 1719696 w 2351095"/>
                <a:gd name="connsiteY6" fmla="*/ 1513019 h 2661735"/>
                <a:gd name="connsiteX7" fmla="*/ 1717252 w 2351095"/>
                <a:gd name="connsiteY7" fmla="*/ 1515107 h 2661735"/>
                <a:gd name="connsiteX8" fmla="*/ 1704900 w 2351095"/>
                <a:gd name="connsiteY8" fmla="*/ 2661735 h 2661735"/>
                <a:gd name="connsiteX9" fmla="*/ 711011 w 2351095"/>
                <a:gd name="connsiteY9" fmla="*/ 1841079 h 2661735"/>
                <a:gd name="connsiteX10" fmla="*/ 711020 w 2351095"/>
                <a:gd name="connsiteY10" fmla="*/ 1840219 h 2661735"/>
                <a:gd name="connsiteX11" fmla="*/ 191643 w 2351095"/>
                <a:gd name="connsiteY11" fmla="*/ 2283882 h 2661735"/>
                <a:gd name="connsiteX12" fmla="*/ 203999 w 2351095"/>
                <a:gd name="connsiteY12" fmla="*/ 1136367 h 2661735"/>
                <a:gd name="connsiteX13" fmla="*/ 189221 w 2351095"/>
                <a:gd name="connsiteY13" fmla="*/ 2285050 h 2661735"/>
                <a:gd name="connsiteX14" fmla="*/ 0 w 2351095"/>
                <a:gd name="connsiteY14" fmla="*/ 2127656 h 2661735"/>
                <a:gd name="connsiteX15" fmla="*/ 12320 w 2351095"/>
                <a:gd name="connsiteY15" fmla="*/ 983955 h 2661735"/>
                <a:gd name="connsiteX16" fmla="*/ 11609 w 2351095"/>
                <a:gd name="connsiteY16" fmla="*/ 983371 h 2661735"/>
                <a:gd name="connsiteX17" fmla="*/ 12333 w 2351095"/>
                <a:gd name="connsiteY17" fmla="*/ 982755 h 2661735"/>
                <a:gd name="connsiteX18" fmla="*/ 12403 w 2351095"/>
                <a:gd name="connsiteY18" fmla="*/ 976237 h 2661735"/>
                <a:gd name="connsiteX19" fmla="*/ 16239 w 2351095"/>
                <a:gd name="connsiteY19" fmla="*/ 979428 h 2661735"/>
                <a:gd name="connsiteX20" fmla="*/ 642954 w 2351095"/>
                <a:gd name="connsiteY20" fmla="*/ 445653 h 2661735"/>
                <a:gd name="connsiteX21" fmla="*/ 1164730 w 2351095"/>
                <a:gd name="connsiteY21" fmla="*/ 0 h 2661735"/>
                <a:gd name="connsiteX0" fmla="*/ 1164730 w 2351095"/>
                <a:gd name="connsiteY0" fmla="*/ 0 h 2661735"/>
                <a:gd name="connsiteX1" fmla="*/ 2156905 w 2351095"/>
                <a:gd name="connsiteY1" fmla="*/ 820645 h 2661735"/>
                <a:gd name="connsiteX2" fmla="*/ 2345691 w 2351095"/>
                <a:gd name="connsiteY2" fmla="*/ 974467 h 2661735"/>
                <a:gd name="connsiteX3" fmla="*/ 2351095 w 2351095"/>
                <a:gd name="connsiteY3" fmla="*/ 969865 h 2661735"/>
                <a:gd name="connsiteX4" fmla="*/ 2338698 w 2351095"/>
                <a:gd name="connsiteY4" fmla="*/ 2121194 h 2661735"/>
                <a:gd name="connsiteX5" fmla="*/ 1707358 w 2351095"/>
                <a:gd name="connsiteY5" fmla="*/ 2658833 h 2661735"/>
                <a:gd name="connsiteX6" fmla="*/ 1719696 w 2351095"/>
                <a:gd name="connsiteY6" fmla="*/ 1513019 h 2661735"/>
                <a:gd name="connsiteX7" fmla="*/ 1717252 w 2351095"/>
                <a:gd name="connsiteY7" fmla="*/ 1515107 h 2661735"/>
                <a:gd name="connsiteX8" fmla="*/ 1704900 w 2351095"/>
                <a:gd name="connsiteY8" fmla="*/ 2661735 h 2661735"/>
                <a:gd name="connsiteX9" fmla="*/ 711011 w 2351095"/>
                <a:gd name="connsiteY9" fmla="*/ 1841079 h 2661735"/>
                <a:gd name="connsiteX10" fmla="*/ 711020 w 2351095"/>
                <a:gd name="connsiteY10" fmla="*/ 1840219 h 2661735"/>
                <a:gd name="connsiteX11" fmla="*/ 191643 w 2351095"/>
                <a:gd name="connsiteY11" fmla="*/ 2283882 h 2661735"/>
                <a:gd name="connsiteX12" fmla="*/ 189221 w 2351095"/>
                <a:gd name="connsiteY12" fmla="*/ 2285050 h 2661735"/>
                <a:gd name="connsiteX13" fmla="*/ 0 w 2351095"/>
                <a:gd name="connsiteY13" fmla="*/ 2127656 h 2661735"/>
                <a:gd name="connsiteX14" fmla="*/ 12320 w 2351095"/>
                <a:gd name="connsiteY14" fmla="*/ 983955 h 2661735"/>
                <a:gd name="connsiteX15" fmla="*/ 11609 w 2351095"/>
                <a:gd name="connsiteY15" fmla="*/ 983371 h 2661735"/>
                <a:gd name="connsiteX16" fmla="*/ 12333 w 2351095"/>
                <a:gd name="connsiteY16" fmla="*/ 982755 h 2661735"/>
                <a:gd name="connsiteX17" fmla="*/ 12403 w 2351095"/>
                <a:gd name="connsiteY17" fmla="*/ 976237 h 2661735"/>
                <a:gd name="connsiteX18" fmla="*/ 16239 w 2351095"/>
                <a:gd name="connsiteY18" fmla="*/ 979428 h 2661735"/>
                <a:gd name="connsiteX19" fmla="*/ 642954 w 2351095"/>
                <a:gd name="connsiteY19" fmla="*/ 445653 h 2661735"/>
                <a:gd name="connsiteX20" fmla="*/ 1164730 w 2351095"/>
                <a:gd name="connsiteY20" fmla="*/ 0 h 2661735"/>
                <a:gd name="connsiteX0" fmla="*/ 1164730 w 2351095"/>
                <a:gd name="connsiteY0" fmla="*/ 0 h 2661735"/>
                <a:gd name="connsiteX1" fmla="*/ 2156905 w 2351095"/>
                <a:gd name="connsiteY1" fmla="*/ 820645 h 2661735"/>
                <a:gd name="connsiteX2" fmla="*/ 2345691 w 2351095"/>
                <a:gd name="connsiteY2" fmla="*/ 974467 h 2661735"/>
                <a:gd name="connsiteX3" fmla="*/ 2351095 w 2351095"/>
                <a:gd name="connsiteY3" fmla="*/ 969865 h 2661735"/>
                <a:gd name="connsiteX4" fmla="*/ 2338698 w 2351095"/>
                <a:gd name="connsiteY4" fmla="*/ 2121194 h 2661735"/>
                <a:gd name="connsiteX5" fmla="*/ 1707358 w 2351095"/>
                <a:gd name="connsiteY5" fmla="*/ 2658833 h 2661735"/>
                <a:gd name="connsiteX6" fmla="*/ 1719696 w 2351095"/>
                <a:gd name="connsiteY6" fmla="*/ 1513019 h 2661735"/>
                <a:gd name="connsiteX7" fmla="*/ 1704900 w 2351095"/>
                <a:gd name="connsiteY7" fmla="*/ 2661735 h 2661735"/>
                <a:gd name="connsiteX8" fmla="*/ 711011 w 2351095"/>
                <a:gd name="connsiteY8" fmla="*/ 1841079 h 2661735"/>
                <a:gd name="connsiteX9" fmla="*/ 711020 w 2351095"/>
                <a:gd name="connsiteY9" fmla="*/ 1840219 h 2661735"/>
                <a:gd name="connsiteX10" fmla="*/ 191643 w 2351095"/>
                <a:gd name="connsiteY10" fmla="*/ 2283882 h 2661735"/>
                <a:gd name="connsiteX11" fmla="*/ 189221 w 2351095"/>
                <a:gd name="connsiteY11" fmla="*/ 2285050 h 2661735"/>
                <a:gd name="connsiteX12" fmla="*/ 0 w 2351095"/>
                <a:gd name="connsiteY12" fmla="*/ 2127656 h 2661735"/>
                <a:gd name="connsiteX13" fmla="*/ 12320 w 2351095"/>
                <a:gd name="connsiteY13" fmla="*/ 983955 h 2661735"/>
                <a:gd name="connsiteX14" fmla="*/ 11609 w 2351095"/>
                <a:gd name="connsiteY14" fmla="*/ 983371 h 2661735"/>
                <a:gd name="connsiteX15" fmla="*/ 12333 w 2351095"/>
                <a:gd name="connsiteY15" fmla="*/ 982755 h 2661735"/>
                <a:gd name="connsiteX16" fmla="*/ 12403 w 2351095"/>
                <a:gd name="connsiteY16" fmla="*/ 976237 h 2661735"/>
                <a:gd name="connsiteX17" fmla="*/ 16239 w 2351095"/>
                <a:gd name="connsiteY17" fmla="*/ 979428 h 2661735"/>
                <a:gd name="connsiteX18" fmla="*/ 642954 w 2351095"/>
                <a:gd name="connsiteY18" fmla="*/ 445653 h 2661735"/>
                <a:gd name="connsiteX19" fmla="*/ 1164730 w 2351095"/>
                <a:gd name="connsiteY19" fmla="*/ 0 h 2661735"/>
                <a:gd name="connsiteX0" fmla="*/ 1164730 w 2351095"/>
                <a:gd name="connsiteY0" fmla="*/ 0 h 2661735"/>
                <a:gd name="connsiteX1" fmla="*/ 2156905 w 2351095"/>
                <a:gd name="connsiteY1" fmla="*/ 820645 h 2661735"/>
                <a:gd name="connsiteX2" fmla="*/ 2345691 w 2351095"/>
                <a:gd name="connsiteY2" fmla="*/ 974467 h 2661735"/>
                <a:gd name="connsiteX3" fmla="*/ 2351095 w 2351095"/>
                <a:gd name="connsiteY3" fmla="*/ 969865 h 2661735"/>
                <a:gd name="connsiteX4" fmla="*/ 2338698 w 2351095"/>
                <a:gd name="connsiteY4" fmla="*/ 2121194 h 2661735"/>
                <a:gd name="connsiteX5" fmla="*/ 1707358 w 2351095"/>
                <a:gd name="connsiteY5" fmla="*/ 2658833 h 2661735"/>
                <a:gd name="connsiteX6" fmla="*/ 1704900 w 2351095"/>
                <a:gd name="connsiteY6" fmla="*/ 2661735 h 2661735"/>
                <a:gd name="connsiteX7" fmla="*/ 711011 w 2351095"/>
                <a:gd name="connsiteY7" fmla="*/ 1841079 h 2661735"/>
                <a:gd name="connsiteX8" fmla="*/ 711020 w 2351095"/>
                <a:gd name="connsiteY8" fmla="*/ 1840219 h 2661735"/>
                <a:gd name="connsiteX9" fmla="*/ 191643 w 2351095"/>
                <a:gd name="connsiteY9" fmla="*/ 2283882 h 2661735"/>
                <a:gd name="connsiteX10" fmla="*/ 189221 w 2351095"/>
                <a:gd name="connsiteY10" fmla="*/ 2285050 h 2661735"/>
                <a:gd name="connsiteX11" fmla="*/ 0 w 2351095"/>
                <a:gd name="connsiteY11" fmla="*/ 2127656 h 2661735"/>
                <a:gd name="connsiteX12" fmla="*/ 12320 w 2351095"/>
                <a:gd name="connsiteY12" fmla="*/ 983955 h 2661735"/>
                <a:gd name="connsiteX13" fmla="*/ 11609 w 2351095"/>
                <a:gd name="connsiteY13" fmla="*/ 983371 h 2661735"/>
                <a:gd name="connsiteX14" fmla="*/ 12333 w 2351095"/>
                <a:gd name="connsiteY14" fmla="*/ 982755 h 2661735"/>
                <a:gd name="connsiteX15" fmla="*/ 12403 w 2351095"/>
                <a:gd name="connsiteY15" fmla="*/ 976237 h 2661735"/>
                <a:gd name="connsiteX16" fmla="*/ 16239 w 2351095"/>
                <a:gd name="connsiteY16" fmla="*/ 979428 h 2661735"/>
                <a:gd name="connsiteX17" fmla="*/ 642954 w 2351095"/>
                <a:gd name="connsiteY17" fmla="*/ 445653 h 2661735"/>
                <a:gd name="connsiteX18" fmla="*/ 1164730 w 2351095"/>
                <a:gd name="connsiteY18" fmla="*/ 0 h 266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095" h="2661735">
                  <a:moveTo>
                    <a:pt x="1164730" y="0"/>
                  </a:moveTo>
                  <a:lnTo>
                    <a:pt x="2156905" y="820645"/>
                  </a:lnTo>
                  <a:lnTo>
                    <a:pt x="2345691" y="974467"/>
                  </a:lnTo>
                  <a:lnTo>
                    <a:pt x="2351095" y="969865"/>
                  </a:lnTo>
                  <a:lnTo>
                    <a:pt x="2338698" y="2121194"/>
                  </a:lnTo>
                  <a:lnTo>
                    <a:pt x="1707358" y="2658833"/>
                  </a:lnTo>
                  <a:lnTo>
                    <a:pt x="1704900" y="2661735"/>
                  </a:lnTo>
                  <a:lnTo>
                    <a:pt x="711011" y="1841079"/>
                  </a:lnTo>
                  <a:cubicBezTo>
                    <a:pt x="711014" y="1840792"/>
                    <a:pt x="711017" y="1840506"/>
                    <a:pt x="711020" y="1840219"/>
                  </a:cubicBezTo>
                  <a:lnTo>
                    <a:pt x="191643" y="2283882"/>
                  </a:lnTo>
                  <a:lnTo>
                    <a:pt x="189221" y="2285050"/>
                  </a:lnTo>
                  <a:lnTo>
                    <a:pt x="0" y="2127656"/>
                  </a:lnTo>
                  <a:lnTo>
                    <a:pt x="12320" y="983955"/>
                  </a:lnTo>
                  <a:lnTo>
                    <a:pt x="11609" y="983371"/>
                  </a:lnTo>
                  <a:lnTo>
                    <a:pt x="12333" y="982755"/>
                  </a:lnTo>
                  <a:cubicBezTo>
                    <a:pt x="12356" y="980582"/>
                    <a:pt x="12380" y="978410"/>
                    <a:pt x="12403" y="976237"/>
                  </a:cubicBezTo>
                  <a:lnTo>
                    <a:pt x="16239" y="979428"/>
                  </a:lnTo>
                  <a:lnTo>
                    <a:pt x="642954" y="445653"/>
                  </a:lnTo>
                  <a:lnTo>
                    <a:pt x="1164730" y="0"/>
                  </a:lnTo>
                  <a:close/>
                </a:path>
              </a:pathLst>
            </a:custGeom>
            <a:solidFill>
              <a:schemeClr val="accent4">
                <a:lumMod val="75000"/>
              </a:schemeClr>
            </a:solidFill>
            <a:ln w="12700">
              <a:miter lim="400000"/>
            </a:ln>
          </p:spPr>
          <p:txBody>
            <a:bodyPr lIns="38100" tIns="38100" rIns="38100" bIns="38100" anchor="ctr"/>
            <a:lstStyle/>
            <a:p>
              <a:endParaRPr sz="3000">
                <a:solidFill>
                  <a:srgbClr val="FFFFFF"/>
                </a:solidFill>
              </a:endParaRPr>
            </a:p>
          </p:txBody>
        </p:sp>
        <p:grpSp>
          <p:nvGrpSpPr>
            <p:cNvPr id="38" name="Group 33">
              <a:extLst>
                <a:ext uri="{FF2B5EF4-FFF2-40B4-BE49-F238E27FC236}">
                  <a16:creationId xmlns:a16="http://schemas.microsoft.com/office/drawing/2014/main" id="{844C46B9-9266-4C5A-888D-A45BB3530647}"/>
                </a:ext>
              </a:extLst>
            </p:cNvPr>
            <p:cNvGrpSpPr/>
            <p:nvPr/>
          </p:nvGrpSpPr>
          <p:grpSpPr>
            <a:xfrm>
              <a:off x="8968871" y="2039989"/>
              <a:ext cx="2347920" cy="2661735"/>
              <a:chOff x="-137695" y="2039989"/>
              <a:chExt cx="2347920" cy="2661735"/>
            </a:xfrm>
          </p:grpSpPr>
          <p:sp>
            <p:nvSpPr>
              <p:cNvPr id="39" name="Shape">
                <a:extLst>
                  <a:ext uri="{FF2B5EF4-FFF2-40B4-BE49-F238E27FC236}">
                    <a16:creationId xmlns:a16="http://schemas.microsoft.com/office/drawing/2014/main" id="{F450C2B7-E604-4133-AA3C-C1CE8FFF7E51}"/>
                  </a:ext>
                </a:extLst>
              </p:cNvPr>
              <p:cNvSpPr/>
              <p:nvPr/>
            </p:nvSpPr>
            <p:spPr>
              <a:xfrm>
                <a:off x="-137695" y="2729740"/>
                <a:ext cx="1717303" cy="1971984"/>
              </a:xfrm>
              <a:custGeom>
                <a:avLst/>
                <a:gdLst/>
                <a:ahLst/>
                <a:cxnLst>
                  <a:cxn ang="0">
                    <a:pos x="wd2" y="hd2"/>
                  </a:cxn>
                  <a:cxn ang="5400000">
                    <a:pos x="wd2" y="hd2"/>
                  </a:cxn>
                  <a:cxn ang="10800000">
                    <a:pos x="wd2" y="hd2"/>
                  </a:cxn>
                  <a:cxn ang="16200000">
                    <a:pos x="wd2" y="hd2"/>
                  </a:cxn>
                </a:cxnLst>
                <a:rect l="0" t="0" r="r" b="b"/>
                <a:pathLst>
                  <a:path w="21600" h="21600" extrusionOk="0">
                    <a:moveTo>
                      <a:pt x="2536" y="4862"/>
                    </a:moveTo>
                    <a:lnTo>
                      <a:pt x="2380" y="17474"/>
                    </a:lnTo>
                    <a:lnTo>
                      <a:pt x="0" y="15750"/>
                    </a:lnTo>
                    <a:lnTo>
                      <a:pt x="156" y="3138"/>
                    </a:lnTo>
                    <a:lnTo>
                      <a:pt x="2536" y="4862"/>
                    </a:lnTo>
                    <a:close/>
                    <a:moveTo>
                      <a:pt x="9098" y="0"/>
                    </a:moveTo>
                    <a:lnTo>
                      <a:pt x="8943" y="12611"/>
                    </a:lnTo>
                    <a:lnTo>
                      <a:pt x="21444" y="21600"/>
                    </a:lnTo>
                    <a:lnTo>
                      <a:pt x="21600" y="8989"/>
                    </a:lnTo>
                    <a:lnTo>
                      <a:pt x="9098" y="0"/>
                    </a:lnTo>
                    <a:close/>
                  </a:path>
                </a:pathLst>
              </a:custGeom>
              <a:solidFill>
                <a:schemeClr val="accent4">
                  <a:lumMod val="50000"/>
                </a:schemeClr>
              </a:solidFill>
              <a:ln w="12700">
                <a:miter lim="400000"/>
              </a:ln>
            </p:spPr>
            <p:txBody>
              <a:bodyPr lIns="38100" tIns="38100" rIns="38100" bIns="38100" anchor="ctr"/>
              <a:lstStyle/>
              <a:p>
                <a:pPr>
                  <a:defRPr sz="3000">
                    <a:solidFill>
                      <a:srgbClr val="FFFFFF"/>
                    </a:solidFill>
                  </a:defRPr>
                </a:pPr>
                <a:endParaRPr/>
              </a:p>
            </p:txBody>
          </p:sp>
          <p:sp>
            <p:nvSpPr>
              <p:cNvPr id="40" name="Shape">
                <a:extLst>
                  <a:ext uri="{FF2B5EF4-FFF2-40B4-BE49-F238E27FC236}">
                    <a16:creationId xmlns:a16="http://schemas.microsoft.com/office/drawing/2014/main" id="{B6018B56-E245-47DF-9B9A-10B4394461F8}"/>
                  </a:ext>
                </a:extLst>
              </p:cNvPr>
              <p:cNvSpPr/>
              <p:nvPr/>
            </p:nvSpPr>
            <p:spPr>
              <a:xfrm>
                <a:off x="-126086" y="2039989"/>
                <a:ext cx="2336311" cy="1515685"/>
              </a:xfrm>
              <a:custGeom>
                <a:avLst/>
                <a:gdLst/>
                <a:ahLst/>
                <a:cxnLst>
                  <a:cxn ang="0">
                    <a:pos x="wd2" y="hd2"/>
                  </a:cxn>
                  <a:cxn ang="5400000">
                    <a:pos x="wd2" y="hd2"/>
                  </a:cxn>
                  <a:cxn ang="10800000">
                    <a:pos x="wd2" y="hd2"/>
                  </a:cxn>
                  <a:cxn ang="16200000">
                    <a:pos x="wd2" y="hd2"/>
                  </a:cxn>
                </a:cxnLst>
                <a:rect l="0" t="0" r="r" b="b"/>
                <a:pathLst>
                  <a:path w="21600" h="21600" extrusionOk="0">
                    <a:moveTo>
                      <a:pt x="21600" y="13913"/>
                    </a:moveTo>
                    <a:lnTo>
                      <a:pt x="15763" y="21600"/>
                    </a:lnTo>
                    <a:lnTo>
                      <a:pt x="6573" y="9905"/>
                    </a:lnTo>
                    <a:lnTo>
                      <a:pt x="1750" y="16232"/>
                    </a:lnTo>
                    <a:lnTo>
                      <a:pt x="0" y="14014"/>
                    </a:lnTo>
                    <a:lnTo>
                      <a:pt x="5837" y="6351"/>
                    </a:lnTo>
                    <a:lnTo>
                      <a:pt x="10661" y="0"/>
                    </a:lnTo>
                    <a:lnTo>
                      <a:pt x="19834" y="11695"/>
                    </a:ln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a:p>
            </p:txBody>
          </p:sp>
        </p:grpSp>
      </p:grpSp>
      <p:grpSp>
        <p:nvGrpSpPr>
          <p:cNvPr id="41" name="Group 56">
            <a:extLst>
              <a:ext uri="{FF2B5EF4-FFF2-40B4-BE49-F238E27FC236}">
                <a16:creationId xmlns:a16="http://schemas.microsoft.com/office/drawing/2014/main" id="{42255894-AD55-493C-8394-BBC464896575}"/>
              </a:ext>
            </a:extLst>
          </p:cNvPr>
          <p:cNvGrpSpPr/>
          <p:nvPr/>
        </p:nvGrpSpPr>
        <p:grpSpPr>
          <a:xfrm>
            <a:off x="6170724" y="4772795"/>
            <a:ext cx="895253" cy="1206963"/>
            <a:chOff x="8665900" y="2041506"/>
            <a:chExt cx="2518476" cy="3046744"/>
          </a:xfrm>
        </p:grpSpPr>
        <p:sp>
          <p:nvSpPr>
            <p:cNvPr id="42" name="Freeform: Shape 57">
              <a:extLst>
                <a:ext uri="{FF2B5EF4-FFF2-40B4-BE49-F238E27FC236}">
                  <a16:creationId xmlns:a16="http://schemas.microsoft.com/office/drawing/2014/main" id="{57FE7652-FCA6-4058-B394-C7ADF53A9897}"/>
                </a:ext>
              </a:extLst>
            </p:cNvPr>
            <p:cNvSpPr/>
            <p:nvPr/>
          </p:nvSpPr>
          <p:spPr>
            <a:xfrm>
              <a:off x="8665900" y="2041506"/>
              <a:ext cx="2518476" cy="3046744"/>
            </a:xfrm>
            <a:custGeom>
              <a:avLst/>
              <a:gdLst>
                <a:gd name="connsiteX0" fmla="*/ 2496310 w 2518476"/>
                <a:gd name="connsiteY0" fmla="*/ 0 h 3046744"/>
                <a:gd name="connsiteX1" fmla="*/ 2517507 w 2518476"/>
                <a:gd name="connsiteY1" fmla="*/ 1385252 h 3046744"/>
                <a:gd name="connsiteX2" fmla="*/ 2518476 w 2518476"/>
                <a:gd name="connsiteY2" fmla="*/ 1386047 h 3046744"/>
                <a:gd name="connsiteX3" fmla="*/ 2506117 w 2518476"/>
                <a:gd name="connsiteY3" fmla="*/ 2776205 h 3046744"/>
                <a:gd name="connsiteX4" fmla="*/ 2260216 w 2518476"/>
                <a:gd name="connsiteY4" fmla="*/ 2574533 h 3046744"/>
                <a:gd name="connsiteX5" fmla="*/ 2259083 w 2518476"/>
                <a:gd name="connsiteY5" fmla="*/ 2574504 h 3046744"/>
                <a:gd name="connsiteX6" fmla="*/ 1706757 w 2518476"/>
                <a:gd name="connsiteY6" fmla="*/ 3044136 h 3046744"/>
                <a:gd name="connsiteX7" fmla="*/ 1706734 w 2518476"/>
                <a:gd name="connsiteY7" fmla="*/ 3046744 h 3046744"/>
                <a:gd name="connsiteX8" fmla="*/ 1705190 w 2518476"/>
                <a:gd name="connsiteY8" fmla="*/ 3045469 h 3046744"/>
                <a:gd name="connsiteX9" fmla="*/ 1703691 w 2518476"/>
                <a:gd name="connsiteY9" fmla="*/ 3046743 h 3046744"/>
                <a:gd name="connsiteX10" fmla="*/ 1703713 w 2518476"/>
                <a:gd name="connsiteY10" fmla="*/ 3044250 h 3046744"/>
                <a:gd name="connsiteX11" fmla="*/ 712752 w 2518476"/>
                <a:gd name="connsiteY11" fmla="*/ 2226113 h 3046744"/>
                <a:gd name="connsiteX12" fmla="*/ 711543 w 2518476"/>
                <a:gd name="connsiteY12" fmla="*/ 2226108 h 3046744"/>
                <a:gd name="connsiteX13" fmla="*/ 189785 w 2518476"/>
                <a:gd name="connsiteY13" fmla="*/ 2671838 h 3046744"/>
                <a:gd name="connsiteX14" fmla="*/ 190339 w 2518476"/>
                <a:gd name="connsiteY14" fmla="*/ 2609377 h 3046744"/>
                <a:gd name="connsiteX15" fmla="*/ 189974 w 2518476"/>
                <a:gd name="connsiteY15" fmla="*/ 2609238 h 3046744"/>
                <a:gd name="connsiteX16" fmla="*/ 189235 w 2518476"/>
                <a:gd name="connsiteY16" fmla="*/ 2671848 h 3046744"/>
                <a:gd name="connsiteX17" fmla="*/ 0 w 2518476"/>
                <a:gd name="connsiteY17" fmla="*/ 2514397 h 3046744"/>
                <a:gd name="connsiteX18" fmla="*/ 12359 w 2518476"/>
                <a:gd name="connsiteY18" fmla="*/ 1124240 h 3046744"/>
                <a:gd name="connsiteX19" fmla="*/ 13197 w 2518476"/>
                <a:gd name="connsiteY19" fmla="*/ 1124806 h 3046744"/>
                <a:gd name="connsiteX20" fmla="*/ 831518 w 2518476"/>
                <a:gd name="connsiteY20" fmla="*/ 427440 h 3046744"/>
                <a:gd name="connsiteX21" fmla="*/ 843573 w 2518476"/>
                <a:gd name="connsiteY21" fmla="*/ 4762 h 3046744"/>
                <a:gd name="connsiteX22" fmla="*/ 844380 w 2518476"/>
                <a:gd name="connsiteY22" fmla="*/ 5294 h 3046744"/>
                <a:gd name="connsiteX0" fmla="*/ 2496310 w 2518476"/>
                <a:gd name="connsiteY0" fmla="*/ 0 h 3046744"/>
                <a:gd name="connsiteX1" fmla="*/ 2517507 w 2518476"/>
                <a:gd name="connsiteY1" fmla="*/ 1385252 h 3046744"/>
                <a:gd name="connsiteX2" fmla="*/ 2518476 w 2518476"/>
                <a:gd name="connsiteY2" fmla="*/ 1386047 h 3046744"/>
                <a:gd name="connsiteX3" fmla="*/ 2506117 w 2518476"/>
                <a:gd name="connsiteY3" fmla="*/ 2776205 h 3046744"/>
                <a:gd name="connsiteX4" fmla="*/ 2260216 w 2518476"/>
                <a:gd name="connsiteY4" fmla="*/ 2574533 h 3046744"/>
                <a:gd name="connsiteX5" fmla="*/ 2259083 w 2518476"/>
                <a:gd name="connsiteY5" fmla="*/ 2574504 h 3046744"/>
                <a:gd name="connsiteX6" fmla="*/ 1706757 w 2518476"/>
                <a:gd name="connsiteY6" fmla="*/ 3044136 h 3046744"/>
                <a:gd name="connsiteX7" fmla="*/ 1706734 w 2518476"/>
                <a:gd name="connsiteY7" fmla="*/ 3046744 h 3046744"/>
                <a:gd name="connsiteX8" fmla="*/ 1705190 w 2518476"/>
                <a:gd name="connsiteY8" fmla="*/ 3045469 h 3046744"/>
                <a:gd name="connsiteX9" fmla="*/ 1703691 w 2518476"/>
                <a:gd name="connsiteY9" fmla="*/ 3046743 h 3046744"/>
                <a:gd name="connsiteX10" fmla="*/ 1703713 w 2518476"/>
                <a:gd name="connsiteY10" fmla="*/ 3044250 h 3046744"/>
                <a:gd name="connsiteX11" fmla="*/ 712752 w 2518476"/>
                <a:gd name="connsiteY11" fmla="*/ 2226113 h 3046744"/>
                <a:gd name="connsiteX12" fmla="*/ 711543 w 2518476"/>
                <a:gd name="connsiteY12" fmla="*/ 2226108 h 3046744"/>
                <a:gd name="connsiteX13" fmla="*/ 189785 w 2518476"/>
                <a:gd name="connsiteY13" fmla="*/ 2671838 h 3046744"/>
                <a:gd name="connsiteX14" fmla="*/ 190339 w 2518476"/>
                <a:gd name="connsiteY14" fmla="*/ 2609377 h 3046744"/>
                <a:gd name="connsiteX15" fmla="*/ 189235 w 2518476"/>
                <a:gd name="connsiteY15" fmla="*/ 2671848 h 3046744"/>
                <a:gd name="connsiteX16" fmla="*/ 0 w 2518476"/>
                <a:gd name="connsiteY16" fmla="*/ 2514397 h 3046744"/>
                <a:gd name="connsiteX17" fmla="*/ 12359 w 2518476"/>
                <a:gd name="connsiteY17" fmla="*/ 1124240 h 3046744"/>
                <a:gd name="connsiteX18" fmla="*/ 13197 w 2518476"/>
                <a:gd name="connsiteY18" fmla="*/ 1124806 h 3046744"/>
                <a:gd name="connsiteX19" fmla="*/ 831518 w 2518476"/>
                <a:gd name="connsiteY19" fmla="*/ 427440 h 3046744"/>
                <a:gd name="connsiteX20" fmla="*/ 843573 w 2518476"/>
                <a:gd name="connsiteY20" fmla="*/ 4762 h 3046744"/>
                <a:gd name="connsiteX21" fmla="*/ 844380 w 2518476"/>
                <a:gd name="connsiteY21" fmla="*/ 5294 h 3046744"/>
                <a:gd name="connsiteX22" fmla="*/ 2496310 w 2518476"/>
                <a:gd name="connsiteY22" fmla="*/ 0 h 304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18476" h="3046744">
                  <a:moveTo>
                    <a:pt x="2496310" y="0"/>
                  </a:moveTo>
                  <a:lnTo>
                    <a:pt x="2517507" y="1385252"/>
                  </a:lnTo>
                  <a:lnTo>
                    <a:pt x="2518476" y="1386047"/>
                  </a:lnTo>
                  <a:lnTo>
                    <a:pt x="2506117" y="2776205"/>
                  </a:lnTo>
                  <a:lnTo>
                    <a:pt x="2260216" y="2574533"/>
                  </a:lnTo>
                  <a:lnTo>
                    <a:pt x="2259083" y="2574504"/>
                  </a:lnTo>
                  <a:lnTo>
                    <a:pt x="1706757" y="3044136"/>
                  </a:lnTo>
                  <a:cubicBezTo>
                    <a:pt x="1706749" y="3045005"/>
                    <a:pt x="1706742" y="3045875"/>
                    <a:pt x="1706734" y="3046744"/>
                  </a:cubicBezTo>
                  <a:lnTo>
                    <a:pt x="1705190" y="3045469"/>
                  </a:lnTo>
                  <a:lnTo>
                    <a:pt x="1703691" y="3046743"/>
                  </a:lnTo>
                  <a:cubicBezTo>
                    <a:pt x="1703698" y="3045912"/>
                    <a:pt x="1703706" y="3045081"/>
                    <a:pt x="1703713" y="3044250"/>
                  </a:cubicBezTo>
                  <a:lnTo>
                    <a:pt x="712752" y="2226113"/>
                  </a:lnTo>
                  <a:lnTo>
                    <a:pt x="711543" y="2226108"/>
                  </a:lnTo>
                  <a:lnTo>
                    <a:pt x="189785" y="2671838"/>
                  </a:lnTo>
                  <a:cubicBezTo>
                    <a:pt x="189970" y="2651018"/>
                    <a:pt x="190154" y="2630197"/>
                    <a:pt x="190339" y="2609377"/>
                  </a:cubicBezTo>
                  <a:lnTo>
                    <a:pt x="189235" y="2671848"/>
                  </a:lnTo>
                  <a:lnTo>
                    <a:pt x="0" y="2514397"/>
                  </a:lnTo>
                  <a:lnTo>
                    <a:pt x="12359" y="1124240"/>
                  </a:lnTo>
                  <a:lnTo>
                    <a:pt x="13197" y="1124806"/>
                  </a:lnTo>
                  <a:lnTo>
                    <a:pt x="831518" y="427440"/>
                  </a:lnTo>
                  <a:lnTo>
                    <a:pt x="843573" y="4762"/>
                  </a:lnTo>
                  <a:lnTo>
                    <a:pt x="844380" y="5294"/>
                  </a:lnTo>
                  <a:lnTo>
                    <a:pt x="2496310" y="0"/>
                  </a:lnTo>
                  <a:close/>
                </a:path>
              </a:pathLst>
            </a:custGeom>
            <a:solidFill>
              <a:schemeClr val="accent6">
                <a:lumMod val="75000"/>
              </a:schemeClr>
            </a:solidFill>
            <a:ln w="12700">
              <a:miter lim="400000"/>
            </a:ln>
          </p:spPr>
          <p:txBody>
            <a:bodyPr wrap="square" lIns="38100" tIns="38100" rIns="38100" bIns="38100" anchor="ctr">
              <a:noAutofit/>
            </a:bodyPr>
            <a:lstStyle/>
            <a:p>
              <a:pPr>
                <a:defRPr sz="3000">
                  <a:solidFill>
                    <a:srgbClr val="FFFFFF"/>
                  </a:solidFill>
                </a:defRPr>
              </a:pPr>
              <a:endParaRPr/>
            </a:p>
          </p:txBody>
        </p:sp>
        <p:grpSp>
          <p:nvGrpSpPr>
            <p:cNvPr id="43" name="Group 58">
              <a:extLst>
                <a:ext uri="{FF2B5EF4-FFF2-40B4-BE49-F238E27FC236}">
                  <a16:creationId xmlns:a16="http://schemas.microsoft.com/office/drawing/2014/main" id="{2302A362-6C04-4F75-9C24-AE1C95636F8C}"/>
                </a:ext>
              </a:extLst>
            </p:cNvPr>
            <p:cNvGrpSpPr/>
            <p:nvPr/>
          </p:nvGrpSpPr>
          <p:grpSpPr>
            <a:xfrm>
              <a:off x="8665900" y="2041506"/>
              <a:ext cx="2518476" cy="3046744"/>
              <a:chOff x="490194" y="2041507"/>
              <a:chExt cx="2518476" cy="3046744"/>
            </a:xfrm>
          </p:grpSpPr>
          <p:sp>
            <p:nvSpPr>
              <p:cNvPr id="44" name="Shape">
                <a:extLst>
                  <a:ext uri="{FF2B5EF4-FFF2-40B4-BE49-F238E27FC236}">
                    <a16:creationId xmlns:a16="http://schemas.microsoft.com/office/drawing/2014/main" id="{FDBD15DF-B201-4EA5-94B8-2A73056EA6E3}"/>
                  </a:ext>
                </a:extLst>
              </p:cNvPr>
              <p:cNvSpPr/>
              <p:nvPr/>
            </p:nvSpPr>
            <p:spPr>
              <a:xfrm>
                <a:off x="490194" y="2046269"/>
                <a:ext cx="2518476" cy="3041982"/>
              </a:xfrm>
              <a:custGeom>
                <a:avLst/>
                <a:gdLst/>
                <a:ahLst/>
                <a:cxnLst>
                  <a:cxn ang="0">
                    <a:pos x="wd2" y="hd2"/>
                  </a:cxn>
                  <a:cxn ang="5400000">
                    <a:pos x="wd2" y="hd2"/>
                  </a:cxn>
                  <a:cxn ang="10800000">
                    <a:pos x="wd2" y="hd2"/>
                  </a:cxn>
                  <a:cxn ang="16200000">
                    <a:pos x="wd2" y="hd2"/>
                  </a:cxn>
                </a:cxnLst>
                <a:rect l="0" t="0" r="r" b="b"/>
                <a:pathLst>
                  <a:path w="21600" h="21600" extrusionOk="0">
                    <a:moveTo>
                      <a:pt x="9344" y="1432"/>
                    </a:moveTo>
                    <a:lnTo>
                      <a:pt x="9238" y="4508"/>
                    </a:lnTo>
                    <a:lnTo>
                      <a:pt x="7129" y="3077"/>
                    </a:lnTo>
                    <a:lnTo>
                      <a:pt x="7235" y="0"/>
                    </a:lnTo>
                    <a:lnTo>
                      <a:pt x="9344" y="1432"/>
                    </a:lnTo>
                    <a:close/>
                    <a:moveTo>
                      <a:pt x="106" y="7949"/>
                    </a:moveTo>
                    <a:lnTo>
                      <a:pt x="0" y="17820"/>
                    </a:lnTo>
                    <a:lnTo>
                      <a:pt x="1623" y="18938"/>
                    </a:lnTo>
                    <a:lnTo>
                      <a:pt x="1729" y="9067"/>
                    </a:lnTo>
                    <a:lnTo>
                      <a:pt x="106" y="7949"/>
                    </a:lnTo>
                    <a:close/>
                    <a:moveTo>
                      <a:pt x="19492" y="8376"/>
                    </a:moveTo>
                    <a:lnTo>
                      <a:pt x="19385" y="18247"/>
                    </a:lnTo>
                    <a:lnTo>
                      <a:pt x="21494" y="19679"/>
                    </a:lnTo>
                    <a:lnTo>
                      <a:pt x="21600" y="9808"/>
                    </a:lnTo>
                    <a:lnTo>
                      <a:pt x="19492" y="8376"/>
                    </a:lnTo>
                    <a:close/>
                    <a:moveTo>
                      <a:pt x="6219" y="5902"/>
                    </a:moveTo>
                    <a:lnTo>
                      <a:pt x="6113" y="15773"/>
                    </a:lnTo>
                    <a:lnTo>
                      <a:pt x="14638" y="21600"/>
                    </a:lnTo>
                    <a:lnTo>
                      <a:pt x="14744" y="11729"/>
                    </a:lnTo>
                    <a:lnTo>
                      <a:pt x="6219" y="5902"/>
                    </a:ln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dirty="0"/>
              </a:p>
            </p:txBody>
          </p:sp>
          <p:sp>
            <p:nvSpPr>
              <p:cNvPr id="45" name="Shape">
                <a:extLst>
                  <a:ext uri="{FF2B5EF4-FFF2-40B4-BE49-F238E27FC236}">
                    <a16:creationId xmlns:a16="http://schemas.microsoft.com/office/drawing/2014/main" id="{AE72BB52-A3C0-4946-B99F-5531591BB290}"/>
                  </a:ext>
                </a:extLst>
              </p:cNvPr>
              <p:cNvSpPr/>
              <p:nvPr/>
            </p:nvSpPr>
            <p:spPr>
              <a:xfrm>
                <a:off x="503391" y="2041507"/>
                <a:ext cx="2504330" cy="1657173"/>
              </a:xfrm>
              <a:custGeom>
                <a:avLst/>
                <a:gdLst/>
                <a:ahLst/>
                <a:cxnLst>
                  <a:cxn ang="0">
                    <a:pos x="wd2" y="hd2"/>
                  </a:cxn>
                  <a:cxn ang="5400000">
                    <a:pos x="wd2" y="hd2"/>
                  </a:cxn>
                  <a:cxn ang="10800000">
                    <a:pos x="wd2" y="hd2"/>
                  </a:cxn>
                  <a:cxn ang="16200000">
                    <a:pos x="wd2" y="hd2"/>
                  </a:cxn>
                </a:cxnLst>
                <a:rect l="0" t="0" r="r" b="b"/>
                <a:pathLst>
                  <a:path w="21600" h="21600" extrusionOk="0">
                    <a:moveTo>
                      <a:pt x="21417" y="0"/>
                    </a:moveTo>
                    <a:lnTo>
                      <a:pt x="21600" y="18073"/>
                    </a:lnTo>
                    <a:lnTo>
                      <a:pt x="19495" y="15445"/>
                    </a:lnTo>
                    <a:lnTo>
                      <a:pt x="14705" y="21600"/>
                    </a:lnTo>
                    <a:lnTo>
                      <a:pt x="6147" y="10904"/>
                    </a:lnTo>
                    <a:lnTo>
                      <a:pt x="1647" y="16713"/>
                    </a:lnTo>
                    <a:lnTo>
                      <a:pt x="0" y="14661"/>
                    </a:lnTo>
                    <a:lnTo>
                      <a:pt x="9290" y="2697"/>
                    </a:lnTo>
                    <a:lnTo>
                      <a:pt x="7169" y="69"/>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grpSp>
      </p:grpSp>
      <p:sp>
        <p:nvSpPr>
          <p:cNvPr id="46" name="Parallelogram 2">
            <a:extLst>
              <a:ext uri="{FF2B5EF4-FFF2-40B4-BE49-F238E27FC236}">
                <a16:creationId xmlns:a16="http://schemas.microsoft.com/office/drawing/2014/main" id="{8579847A-415B-432C-B2A5-B88AF85490B6}"/>
              </a:ext>
            </a:extLst>
          </p:cNvPr>
          <p:cNvSpPr/>
          <p:nvPr/>
        </p:nvSpPr>
        <p:spPr>
          <a:xfrm>
            <a:off x="1772765" y="1569719"/>
            <a:ext cx="2174393" cy="1201190"/>
          </a:xfrm>
          <a:prstGeom prst="parallelogram">
            <a:avLst>
              <a:gd name="adj" fmla="val 4687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nunca</a:t>
            </a:r>
            <a:endParaRPr lang="en-US" sz="3200" b="1" dirty="0"/>
          </a:p>
        </p:txBody>
      </p:sp>
      <p:sp>
        <p:nvSpPr>
          <p:cNvPr id="47" name="Retângulo 46">
            <a:extLst>
              <a:ext uri="{FF2B5EF4-FFF2-40B4-BE49-F238E27FC236}">
                <a16:creationId xmlns:a16="http://schemas.microsoft.com/office/drawing/2014/main" id="{7D78B656-5082-4FDC-85A5-93FF73EF3280}"/>
              </a:ext>
            </a:extLst>
          </p:cNvPr>
          <p:cNvSpPr/>
          <p:nvPr/>
        </p:nvSpPr>
        <p:spPr>
          <a:xfrm>
            <a:off x="2527466" y="623577"/>
            <a:ext cx="4394459" cy="769441"/>
          </a:xfrm>
          <a:prstGeom prst="rect">
            <a:avLst/>
          </a:prstGeom>
          <a:effectLst>
            <a:outerShdw blurRad="50800" dist="38100" algn="l" rotWithShape="0">
              <a:prstClr val="black">
                <a:alpha val="40000"/>
              </a:prstClr>
            </a:outerShdw>
          </a:effectLst>
        </p:spPr>
        <p:txBody>
          <a:bodyPr wrap="square">
            <a:spAutoFit/>
          </a:bodyPr>
          <a:lstStyle/>
          <a:p>
            <a:pPr algn="ctr"/>
            <a:r>
              <a:rPr lang="pt-BR" sz="4400" dirty="0"/>
              <a:t>Posso licitar sem?</a:t>
            </a:r>
          </a:p>
        </p:txBody>
      </p:sp>
    </p:spTree>
    <p:extLst>
      <p:ext uri="{BB962C8B-B14F-4D97-AF65-F5344CB8AC3E}">
        <p14:creationId xmlns:p14="http://schemas.microsoft.com/office/powerpoint/2010/main" val="4275897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61;p14">
            <a:extLst>
              <a:ext uri="{FF2B5EF4-FFF2-40B4-BE49-F238E27FC236}">
                <a16:creationId xmlns:a16="http://schemas.microsoft.com/office/drawing/2014/main" id="{D807E259-B60D-4FFE-9B12-F092481950F4}"/>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sp>
        <p:nvSpPr>
          <p:cNvPr id="10" name="Retângulo 9">
            <a:extLst>
              <a:ext uri="{FF2B5EF4-FFF2-40B4-BE49-F238E27FC236}">
                <a16:creationId xmlns:a16="http://schemas.microsoft.com/office/drawing/2014/main" id="{907FFE1F-928B-46FA-B82A-D5F9D19EE2C6}"/>
              </a:ext>
            </a:extLst>
          </p:cNvPr>
          <p:cNvSpPr/>
          <p:nvPr/>
        </p:nvSpPr>
        <p:spPr>
          <a:xfrm>
            <a:off x="2260797" y="3200544"/>
            <a:ext cx="4572000" cy="300082"/>
          </a:xfrm>
          <a:prstGeom prst="rect">
            <a:avLst/>
          </a:prstGeom>
        </p:spPr>
        <p:txBody>
          <a:bodyPr>
            <a:spAutoFit/>
          </a:bodyPr>
          <a:lstStyle/>
          <a:p>
            <a:endParaRPr lang="pt-BR" sz="1350" dirty="0"/>
          </a:p>
        </p:txBody>
      </p:sp>
      <p:pic>
        <p:nvPicPr>
          <p:cNvPr id="13" name="Imagem 12">
            <a:extLst>
              <a:ext uri="{FF2B5EF4-FFF2-40B4-BE49-F238E27FC236}">
                <a16:creationId xmlns:a16="http://schemas.microsoft.com/office/drawing/2014/main" id="{DA7EA8CA-819A-4FF3-A9C3-F81B3679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0750" y="0"/>
            <a:ext cx="1301250" cy="710189"/>
          </a:xfrm>
          <a:prstGeom prst="rect">
            <a:avLst/>
          </a:prstGeom>
        </p:spPr>
      </p:pic>
      <p:sp>
        <p:nvSpPr>
          <p:cNvPr id="14" name="CaixaDeTexto 13">
            <a:extLst>
              <a:ext uri="{FF2B5EF4-FFF2-40B4-BE49-F238E27FC236}">
                <a16:creationId xmlns:a16="http://schemas.microsoft.com/office/drawing/2014/main" id="{7CBC2F57-8198-4B0A-ABAE-414FF91C4F6F}"/>
              </a:ext>
            </a:extLst>
          </p:cNvPr>
          <p:cNvSpPr txBox="1"/>
          <p:nvPr/>
        </p:nvSpPr>
        <p:spPr>
          <a:xfrm>
            <a:off x="-71444" y="-979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15" name="Picture 30">
            <a:extLst>
              <a:ext uri="{FF2B5EF4-FFF2-40B4-BE49-F238E27FC236}">
                <a16:creationId xmlns:a16="http://schemas.microsoft.com/office/drawing/2014/main" id="{8839E264-227E-43ED-86F7-17FEC6F6A428}"/>
              </a:ext>
            </a:extLst>
          </p:cNvPr>
          <p:cNvPicPr>
            <a:picLocks noChangeAspect="1"/>
          </p:cNvPicPr>
          <p:nvPr/>
        </p:nvPicPr>
        <p:blipFill>
          <a:blip r:embed="rId4"/>
          <a:srcRect/>
          <a:stretch>
            <a:fillRect/>
          </a:stretch>
        </p:blipFill>
        <p:spPr>
          <a:xfrm>
            <a:off x="-71444" y="45500"/>
            <a:ext cx="227973" cy="227973"/>
          </a:xfrm>
          <a:prstGeom prst="rect">
            <a:avLst/>
          </a:prstGeom>
        </p:spPr>
      </p:pic>
      <p:pic>
        <p:nvPicPr>
          <p:cNvPr id="17" name="Imagem 16">
            <a:extLst>
              <a:ext uri="{FF2B5EF4-FFF2-40B4-BE49-F238E27FC236}">
                <a16:creationId xmlns:a16="http://schemas.microsoft.com/office/drawing/2014/main" id="{18BC6B08-E68C-4467-999E-1386DD8E3850}"/>
              </a:ext>
            </a:extLst>
          </p:cNvPr>
          <p:cNvPicPr>
            <a:picLocks noChangeAspect="1"/>
          </p:cNvPicPr>
          <p:nvPr/>
        </p:nvPicPr>
        <p:blipFill>
          <a:blip r:embed="rId5"/>
          <a:stretch>
            <a:fillRect/>
          </a:stretch>
        </p:blipFill>
        <p:spPr>
          <a:xfrm>
            <a:off x="816322" y="1009597"/>
            <a:ext cx="4376780" cy="4381893"/>
          </a:xfrm>
          <a:prstGeom prst="rect">
            <a:avLst/>
          </a:prstGeom>
        </p:spPr>
      </p:pic>
      <p:pic>
        <p:nvPicPr>
          <p:cNvPr id="19" name="Imagem 18">
            <a:extLst>
              <a:ext uri="{FF2B5EF4-FFF2-40B4-BE49-F238E27FC236}">
                <a16:creationId xmlns:a16="http://schemas.microsoft.com/office/drawing/2014/main" id="{FE92A17B-356E-445A-B914-D0B653F6089F}"/>
              </a:ext>
            </a:extLst>
          </p:cNvPr>
          <p:cNvPicPr>
            <a:picLocks noChangeAspect="1"/>
          </p:cNvPicPr>
          <p:nvPr/>
        </p:nvPicPr>
        <p:blipFill>
          <a:blip r:embed="rId6"/>
          <a:stretch>
            <a:fillRect/>
          </a:stretch>
        </p:blipFill>
        <p:spPr>
          <a:xfrm>
            <a:off x="5655739" y="1068562"/>
            <a:ext cx="4376781" cy="4322928"/>
          </a:xfrm>
          <a:prstGeom prst="rect">
            <a:avLst/>
          </a:prstGeom>
        </p:spPr>
      </p:pic>
    </p:spTree>
    <p:extLst>
      <p:ext uri="{BB962C8B-B14F-4D97-AF65-F5344CB8AC3E}">
        <p14:creationId xmlns:p14="http://schemas.microsoft.com/office/powerpoint/2010/main" val="3643273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61;p14">
            <a:extLst>
              <a:ext uri="{FF2B5EF4-FFF2-40B4-BE49-F238E27FC236}">
                <a16:creationId xmlns:a16="http://schemas.microsoft.com/office/drawing/2014/main" id="{2C7ABD2B-AAD1-40F1-8E14-4122B3FB3F5D}"/>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sp>
        <p:nvSpPr>
          <p:cNvPr id="10" name="Retângulo 9">
            <a:extLst>
              <a:ext uri="{FF2B5EF4-FFF2-40B4-BE49-F238E27FC236}">
                <a16:creationId xmlns:a16="http://schemas.microsoft.com/office/drawing/2014/main" id="{907FFE1F-928B-46FA-B82A-D5F9D19EE2C6}"/>
              </a:ext>
            </a:extLst>
          </p:cNvPr>
          <p:cNvSpPr/>
          <p:nvPr/>
        </p:nvSpPr>
        <p:spPr>
          <a:xfrm>
            <a:off x="2260797" y="3200544"/>
            <a:ext cx="4572000" cy="300082"/>
          </a:xfrm>
          <a:prstGeom prst="rect">
            <a:avLst/>
          </a:prstGeom>
        </p:spPr>
        <p:txBody>
          <a:bodyPr>
            <a:spAutoFit/>
          </a:bodyPr>
          <a:lstStyle/>
          <a:p>
            <a:endParaRPr lang="pt-BR" sz="1350" dirty="0"/>
          </a:p>
        </p:txBody>
      </p:sp>
      <p:pic>
        <p:nvPicPr>
          <p:cNvPr id="13" name="Imagem 12">
            <a:extLst>
              <a:ext uri="{FF2B5EF4-FFF2-40B4-BE49-F238E27FC236}">
                <a16:creationId xmlns:a16="http://schemas.microsoft.com/office/drawing/2014/main" id="{DA7EA8CA-819A-4FF3-A9C3-F81B3679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0750" y="0"/>
            <a:ext cx="1301250" cy="710189"/>
          </a:xfrm>
          <a:prstGeom prst="rect">
            <a:avLst/>
          </a:prstGeom>
        </p:spPr>
      </p:pic>
      <p:sp>
        <p:nvSpPr>
          <p:cNvPr id="14" name="CaixaDeTexto 13">
            <a:extLst>
              <a:ext uri="{FF2B5EF4-FFF2-40B4-BE49-F238E27FC236}">
                <a16:creationId xmlns:a16="http://schemas.microsoft.com/office/drawing/2014/main" id="{7CBC2F57-8198-4B0A-ABAE-414FF91C4F6F}"/>
              </a:ext>
            </a:extLst>
          </p:cNvPr>
          <p:cNvSpPr txBox="1"/>
          <p:nvPr/>
        </p:nvSpPr>
        <p:spPr>
          <a:xfrm>
            <a:off x="-71444" y="-12543"/>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15" name="Picture 30">
            <a:extLst>
              <a:ext uri="{FF2B5EF4-FFF2-40B4-BE49-F238E27FC236}">
                <a16:creationId xmlns:a16="http://schemas.microsoft.com/office/drawing/2014/main" id="{8839E264-227E-43ED-86F7-17FEC6F6A428}"/>
              </a:ext>
            </a:extLst>
          </p:cNvPr>
          <p:cNvPicPr>
            <a:picLocks noChangeAspect="1"/>
          </p:cNvPicPr>
          <p:nvPr/>
        </p:nvPicPr>
        <p:blipFill>
          <a:blip r:embed="rId4"/>
          <a:srcRect/>
          <a:stretch>
            <a:fillRect/>
          </a:stretch>
        </p:blipFill>
        <p:spPr>
          <a:xfrm>
            <a:off x="0" y="42747"/>
            <a:ext cx="227973" cy="227973"/>
          </a:xfrm>
          <a:prstGeom prst="rect">
            <a:avLst/>
          </a:prstGeom>
        </p:spPr>
      </p:pic>
      <p:pic>
        <p:nvPicPr>
          <p:cNvPr id="4" name="Imagem 3">
            <a:extLst>
              <a:ext uri="{FF2B5EF4-FFF2-40B4-BE49-F238E27FC236}">
                <a16:creationId xmlns:a16="http://schemas.microsoft.com/office/drawing/2014/main" id="{4A6549C4-C34B-4564-A0EE-B725042C5205}"/>
              </a:ext>
            </a:extLst>
          </p:cNvPr>
          <p:cNvPicPr>
            <a:picLocks noChangeAspect="1"/>
          </p:cNvPicPr>
          <p:nvPr/>
        </p:nvPicPr>
        <p:blipFill>
          <a:blip r:embed="rId5"/>
          <a:stretch>
            <a:fillRect/>
          </a:stretch>
        </p:blipFill>
        <p:spPr>
          <a:xfrm>
            <a:off x="892774" y="990576"/>
            <a:ext cx="4283075" cy="4297415"/>
          </a:xfrm>
          <a:prstGeom prst="rect">
            <a:avLst/>
          </a:prstGeom>
        </p:spPr>
      </p:pic>
      <p:pic>
        <p:nvPicPr>
          <p:cNvPr id="6" name="Imagem 5">
            <a:extLst>
              <a:ext uri="{FF2B5EF4-FFF2-40B4-BE49-F238E27FC236}">
                <a16:creationId xmlns:a16="http://schemas.microsoft.com/office/drawing/2014/main" id="{17EEF892-5EDB-4F78-B6FD-05BBB9C70DF4}"/>
              </a:ext>
            </a:extLst>
          </p:cNvPr>
          <p:cNvPicPr>
            <a:picLocks noChangeAspect="1"/>
          </p:cNvPicPr>
          <p:nvPr/>
        </p:nvPicPr>
        <p:blipFill>
          <a:blip r:embed="rId6"/>
          <a:stretch>
            <a:fillRect/>
          </a:stretch>
        </p:blipFill>
        <p:spPr>
          <a:xfrm>
            <a:off x="5477597" y="990576"/>
            <a:ext cx="4453606" cy="4448658"/>
          </a:xfrm>
          <a:prstGeom prst="rect">
            <a:avLst/>
          </a:prstGeom>
        </p:spPr>
      </p:pic>
    </p:spTree>
    <p:extLst>
      <p:ext uri="{BB962C8B-B14F-4D97-AF65-F5344CB8AC3E}">
        <p14:creationId xmlns:p14="http://schemas.microsoft.com/office/powerpoint/2010/main" val="2177571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61;p14">
            <a:extLst>
              <a:ext uri="{FF2B5EF4-FFF2-40B4-BE49-F238E27FC236}">
                <a16:creationId xmlns:a16="http://schemas.microsoft.com/office/drawing/2014/main" id="{B49F5295-660A-476A-A767-8FA627EE957D}"/>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sp>
        <p:nvSpPr>
          <p:cNvPr id="3" name="Retângulo 2">
            <a:extLst>
              <a:ext uri="{FF2B5EF4-FFF2-40B4-BE49-F238E27FC236}">
                <a16:creationId xmlns:a16="http://schemas.microsoft.com/office/drawing/2014/main" id="{55F0EE44-9B47-4D29-B6CF-8485C2EEAFAC}"/>
              </a:ext>
            </a:extLst>
          </p:cNvPr>
          <p:cNvSpPr/>
          <p:nvPr/>
        </p:nvSpPr>
        <p:spPr>
          <a:xfrm>
            <a:off x="829028" y="2454500"/>
            <a:ext cx="6484776" cy="646331"/>
          </a:xfrm>
          <a:prstGeom prst="rect">
            <a:avLst/>
          </a:prstGeom>
          <a:solidFill>
            <a:schemeClr val="accent4">
              <a:lumMod val="40000"/>
              <a:lumOff val="60000"/>
            </a:schemeClr>
          </a:solidFill>
          <a:ln>
            <a:solidFill>
              <a:schemeClr val="tx1"/>
            </a:solidFill>
          </a:ln>
        </p:spPr>
        <p:txBody>
          <a:bodyPr wrap="square">
            <a:spAutoFit/>
          </a:bodyPr>
          <a:lstStyle/>
          <a:p>
            <a:pPr algn="just"/>
            <a:r>
              <a:rPr lang="pt-BR" dirty="0">
                <a:solidFill>
                  <a:srgbClr val="162937"/>
                </a:solidFill>
              </a:rPr>
              <a:t>vedada a adoção de sistemática de remuneração orientada por preços unitários ....</a:t>
            </a:r>
            <a:endParaRPr lang="pt-BR" dirty="0"/>
          </a:p>
        </p:txBody>
      </p:sp>
      <p:sp>
        <p:nvSpPr>
          <p:cNvPr id="4" name="Oval">
            <a:extLst>
              <a:ext uri="{FF2B5EF4-FFF2-40B4-BE49-F238E27FC236}">
                <a16:creationId xmlns:a16="http://schemas.microsoft.com/office/drawing/2014/main" id="{8CE28EB2-6B28-4DAB-973F-990847E78F1F}"/>
              </a:ext>
            </a:extLst>
          </p:cNvPr>
          <p:cNvSpPr/>
          <p:nvPr/>
        </p:nvSpPr>
        <p:spPr>
          <a:xfrm>
            <a:off x="2001557" y="5182884"/>
            <a:ext cx="1285835" cy="354443"/>
          </a:xfrm>
          <a:prstGeom prst="ellipse">
            <a:avLst/>
          </a:prstGeom>
          <a:solidFill>
            <a:schemeClr val="bg1">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5" name="Oval">
            <a:extLst>
              <a:ext uri="{FF2B5EF4-FFF2-40B4-BE49-F238E27FC236}">
                <a16:creationId xmlns:a16="http://schemas.microsoft.com/office/drawing/2014/main" id="{B5E3FD8F-3A4F-4435-9776-9AFD25D2A618}"/>
              </a:ext>
            </a:extLst>
          </p:cNvPr>
          <p:cNvSpPr/>
          <p:nvPr/>
        </p:nvSpPr>
        <p:spPr>
          <a:xfrm>
            <a:off x="3118214" y="5032107"/>
            <a:ext cx="1285835" cy="354443"/>
          </a:xfrm>
          <a:prstGeom prst="ellipse">
            <a:avLst/>
          </a:prstGeom>
          <a:solidFill>
            <a:schemeClr val="bg1">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6" name="Oval">
            <a:extLst>
              <a:ext uri="{FF2B5EF4-FFF2-40B4-BE49-F238E27FC236}">
                <a16:creationId xmlns:a16="http://schemas.microsoft.com/office/drawing/2014/main" id="{FC63CF9D-DF9F-4F0E-AEDF-D257F293ACE5}"/>
              </a:ext>
            </a:extLst>
          </p:cNvPr>
          <p:cNvSpPr/>
          <p:nvPr/>
        </p:nvSpPr>
        <p:spPr>
          <a:xfrm>
            <a:off x="4234871" y="4881330"/>
            <a:ext cx="1285835" cy="354443"/>
          </a:xfrm>
          <a:prstGeom prst="ellipse">
            <a:avLst/>
          </a:prstGeom>
          <a:solidFill>
            <a:schemeClr val="bg1">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7" name="Cylinder 15">
            <a:extLst>
              <a:ext uri="{FF2B5EF4-FFF2-40B4-BE49-F238E27FC236}">
                <a16:creationId xmlns:a16="http://schemas.microsoft.com/office/drawing/2014/main" id="{ACC6D95D-9FB4-477C-9CC0-2F0407A9413C}"/>
              </a:ext>
            </a:extLst>
          </p:cNvPr>
          <p:cNvSpPr/>
          <p:nvPr/>
        </p:nvSpPr>
        <p:spPr>
          <a:xfrm>
            <a:off x="4000347" y="3474499"/>
            <a:ext cx="1282514" cy="1682394"/>
          </a:xfrm>
          <a:prstGeom prst="can">
            <a:avLst>
              <a:gd name="adj" fmla="val 27994"/>
            </a:avLst>
          </a:prstGeom>
          <a:gradFill flip="none" rotWithShape="1">
            <a:gsLst>
              <a:gs pos="0">
                <a:srgbClr val="004976"/>
              </a:gs>
              <a:gs pos="34000">
                <a:srgbClr val="1AA8FE"/>
              </a:gs>
              <a:gs pos="100000">
                <a:srgbClr val="1AA8FE"/>
              </a:gs>
            </a:gsLst>
            <a:lin ang="0" scaled="0"/>
            <a:tileRect/>
          </a:gradFill>
          <a:ln>
            <a:noFill/>
          </a:ln>
        </p:spPr>
        <p:txBody>
          <a:bodyPr rot="0" spcFirstLastPara="0" vertOverflow="overflow" horzOverflow="overflow" vert="horz" wrap="square" lIns="51435" tIns="411480" rIns="51435" bIns="0" numCol="1" spcCol="0" rtlCol="0" fromWordArt="0" anchor="b" anchorCtr="0" forceAA="0" compatLnSpc="1">
            <a:prstTxWarp prst="textNoShape">
              <a:avLst/>
            </a:prstTxWarp>
            <a:noAutofit/>
          </a:bodyPr>
          <a:lstStyle/>
          <a:p>
            <a:pPr algn="ctr"/>
            <a:r>
              <a:rPr lang="en-US" sz="3600" b="1" dirty="0">
                <a:solidFill>
                  <a:schemeClr val="bg1"/>
                </a:solidFill>
                <a:effectLst>
                  <a:outerShdw blurRad="38100" dist="38100" dir="2700000" algn="tl">
                    <a:srgbClr val="000000">
                      <a:alpha val="43137"/>
                    </a:srgbClr>
                  </a:outerShdw>
                </a:effectLst>
              </a:rPr>
              <a:t>04</a:t>
            </a:r>
          </a:p>
        </p:txBody>
      </p:sp>
      <p:sp>
        <p:nvSpPr>
          <p:cNvPr id="8" name="Cylinder 16">
            <a:extLst>
              <a:ext uri="{FF2B5EF4-FFF2-40B4-BE49-F238E27FC236}">
                <a16:creationId xmlns:a16="http://schemas.microsoft.com/office/drawing/2014/main" id="{57A753B7-0A74-4B3B-8A2A-3DED015C4661}"/>
              </a:ext>
            </a:extLst>
          </p:cNvPr>
          <p:cNvSpPr/>
          <p:nvPr/>
        </p:nvSpPr>
        <p:spPr>
          <a:xfrm>
            <a:off x="2931040" y="3936423"/>
            <a:ext cx="1282514" cy="1360106"/>
          </a:xfrm>
          <a:prstGeom prst="can">
            <a:avLst>
              <a:gd name="adj" fmla="val 29407"/>
            </a:avLst>
          </a:prstGeom>
          <a:gradFill flip="none" rotWithShape="1">
            <a:gsLst>
              <a:gs pos="0">
                <a:schemeClr val="accent4">
                  <a:lumMod val="50000"/>
                </a:schemeClr>
              </a:gs>
              <a:gs pos="34000">
                <a:schemeClr val="accent4"/>
              </a:gs>
              <a:gs pos="100000">
                <a:schemeClr val="accent4"/>
              </a:gs>
            </a:gsLst>
            <a:lin ang="0" scaled="0"/>
            <a:tileRect/>
          </a:gradFill>
          <a:ln>
            <a:noFill/>
          </a:ln>
        </p:spPr>
        <p:txBody>
          <a:bodyPr rot="0" spcFirstLastPara="0" vertOverflow="overflow" horzOverflow="overflow" vert="horz" wrap="square" lIns="51435" tIns="411480" rIns="51435" bIns="0" numCol="1" spcCol="0" rtlCol="0" fromWordArt="0" anchor="b" anchorCtr="0" forceAA="0" compatLnSpc="1">
            <a:prstTxWarp prst="textNoShape">
              <a:avLst/>
            </a:prstTxWarp>
            <a:noAutofit/>
          </a:bodyPr>
          <a:lstStyle/>
          <a:p>
            <a:pPr algn="ctr"/>
            <a:r>
              <a:rPr lang="en-US" sz="2700" b="1" dirty="0">
                <a:solidFill>
                  <a:schemeClr val="bg1"/>
                </a:solidFill>
                <a:effectLst>
                  <a:outerShdw blurRad="38100" dist="38100" dir="2700000" algn="tl">
                    <a:srgbClr val="000000">
                      <a:alpha val="43137"/>
                    </a:srgbClr>
                  </a:outerShdw>
                </a:effectLst>
              </a:rPr>
              <a:t>03</a:t>
            </a:r>
          </a:p>
        </p:txBody>
      </p:sp>
      <p:sp>
        <p:nvSpPr>
          <p:cNvPr id="9" name="Cylinder 17">
            <a:extLst>
              <a:ext uri="{FF2B5EF4-FFF2-40B4-BE49-F238E27FC236}">
                <a16:creationId xmlns:a16="http://schemas.microsoft.com/office/drawing/2014/main" id="{E5C41CD8-FE39-4736-AB00-A26A3F6FE65A}"/>
              </a:ext>
            </a:extLst>
          </p:cNvPr>
          <p:cNvSpPr/>
          <p:nvPr/>
        </p:nvSpPr>
        <p:spPr>
          <a:xfrm>
            <a:off x="1863541" y="4376269"/>
            <a:ext cx="1282514" cy="1067441"/>
          </a:xfrm>
          <a:prstGeom prst="can">
            <a:avLst>
              <a:gd name="adj" fmla="val 33206"/>
            </a:avLst>
          </a:prstGeom>
          <a:gradFill flip="none" rotWithShape="1">
            <a:gsLst>
              <a:gs pos="0">
                <a:srgbClr val="3C444A"/>
              </a:gs>
              <a:gs pos="34000">
                <a:srgbClr val="6F7E89"/>
              </a:gs>
              <a:gs pos="100000">
                <a:srgbClr val="6F7E89"/>
              </a:gs>
            </a:gsLst>
            <a:lin ang="0" scaled="0"/>
            <a:tileRect/>
          </a:gradFill>
          <a:ln>
            <a:noFill/>
          </a:ln>
        </p:spPr>
        <p:txBody>
          <a:bodyPr rot="0" spcFirstLastPara="0" vertOverflow="overflow" horzOverflow="overflow" vert="horz" wrap="square" lIns="51435" tIns="411480" rIns="51435" bIns="0" numCol="1" spcCol="0" rtlCol="0" fromWordArt="0" anchor="b" anchorCtr="0" forceAA="0" compatLnSpc="1">
            <a:prstTxWarp prst="textNoShape">
              <a:avLst/>
            </a:prstTxWarp>
            <a:noAutofit/>
          </a:bodyPr>
          <a:lstStyle/>
          <a:p>
            <a:pPr algn="ctr"/>
            <a:r>
              <a:rPr lang="en-US" sz="2100" b="1" dirty="0">
                <a:solidFill>
                  <a:schemeClr val="bg1"/>
                </a:solidFill>
                <a:effectLst>
                  <a:outerShdw blurRad="38100" dist="38100" dir="2700000" algn="tl">
                    <a:srgbClr val="000000">
                      <a:alpha val="43137"/>
                    </a:srgbClr>
                  </a:outerShdw>
                </a:effectLst>
              </a:rPr>
              <a:t>02</a:t>
            </a:r>
          </a:p>
        </p:txBody>
      </p:sp>
      <p:sp>
        <p:nvSpPr>
          <p:cNvPr id="10" name="Cylinder 18">
            <a:extLst>
              <a:ext uri="{FF2B5EF4-FFF2-40B4-BE49-F238E27FC236}">
                <a16:creationId xmlns:a16="http://schemas.microsoft.com/office/drawing/2014/main" id="{0C667745-E2FB-4A46-9F2D-E03FC8BFCF44}"/>
              </a:ext>
            </a:extLst>
          </p:cNvPr>
          <p:cNvSpPr/>
          <p:nvPr/>
        </p:nvSpPr>
        <p:spPr>
          <a:xfrm>
            <a:off x="762405" y="4855307"/>
            <a:ext cx="1282514" cy="753342"/>
          </a:xfrm>
          <a:prstGeom prst="can">
            <a:avLst>
              <a:gd name="adj" fmla="val 44237"/>
            </a:avLst>
          </a:prstGeom>
          <a:gradFill flip="none" rotWithShape="1">
            <a:gsLst>
              <a:gs pos="0">
                <a:srgbClr val="8E0000"/>
              </a:gs>
              <a:gs pos="34000">
                <a:srgbClr val="C00000"/>
              </a:gs>
              <a:gs pos="100000">
                <a:srgbClr val="C00000"/>
              </a:gs>
            </a:gsLst>
            <a:lin ang="0" scaled="0"/>
            <a:tileRect/>
          </a:gradFill>
          <a:ln>
            <a:noFill/>
          </a:ln>
        </p:spPr>
        <p:txBody>
          <a:bodyPr vert="horz" wrap="square" lIns="51435" tIns="480060" rIns="51435" bIns="0" numCol="1" anchor="b" anchorCtr="0" compatLnSpc="1">
            <a:prstTxWarp prst="textNoShape">
              <a:avLst/>
            </a:prstTxWarp>
          </a:bodyPr>
          <a:lstStyle/>
          <a:p>
            <a:pPr algn="ctr"/>
            <a:r>
              <a:rPr lang="en-US" b="1" dirty="0">
                <a:solidFill>
                  <a:schemeClr val="bg1"/>
                </a:solidFill>
                <a:effectLst>
                  <a:outerShdw blurRad="38100" dist="38100" dir="2700000" algn="tl">
                    <a:srgbClr val="000000">
                      <a:alpha val="43137"/>
                    </a:srgbClr>
                  </a:outerShdw>
                </a:effectLst>
              </a:rPr>
              <a:t>01</a:t>
            </a:r>
          </a:p>
        </p:txBody>
      </p:sp>
      <p:sp>
        <p:nvSpPr>
          <p:cNvPr id="11" name="Shape">
            <a:extLst>
              <a:ext uri="{FF2B5EF4-FFF2-40B4-BE49-F238E27FC236}">
                <a16:creationId xmlns:a16="http://schemas.microsoft.com/office/drawing/2014/main" id="{85078CA0-453E-45FA-895F-C8F5F69EAA9B}"/>
              </a:ext>
            </a:extLst>
          </p:cNvPr>
          <p:cNvSpPr/>
          <p:nvPr/>
        </p:nvSpPr>
        <p:spPr>
          <a:xfrm>
            <a:off x="1863540" y="4704483"/>
            <a:ext cx="1140376" cy="223868"/>
          </a:xfrm>
          <a:custGeom>
            <a:avLst/>
            <a:gdLst/>
            <a:ahLst/>
            <a:cxnLst>
              <a:cxn ang="0">
                <a:pos x="wd2" y="hd2"/>
              </a:cxn>
              <a:cxn ang="5400000">
                <a:pos x="wd2" y="hd2"/>
              </a:cxn>
              <a:cxn ang="10800000">
                <a:pos x="wd2" y="hd2"/>
              </a:cxn>
              <a:cxn ang="16200000">
                <a:pos x="wd2" y="hd2"/>
              </a:cxn>
            </a:cxnLst>
            <a:rect l="0" t="0" r="r" b="b"/>
            <a:pathLst>
              <a:path w="21484" h="21600" extrusionOk="0">
                <a:moveTo>
                  <a:pt x="21247" y="9191"/>
                </a:moveTo>
                <a:lnTo>
                  <a:pt x="18033" y="8928"/>
                </a:lnTo>
                <a:lnTo>
                  <a:pt x="19134" y="13079"/>
                </a:lnTo>
                <a:cubicBezTo>
                  <a:pt x="17971" y="13924"/>
                  <a:pt x="16805" y="14652"/>
                  <a:pt x="15638" y="15119"/>
                </a:cubicBezTo>
                <a:cubicBezTo>
                  <a:pt x="13801" y="15905"/>
                  <a:pt x="11961" y="15891"/>
                  <a:pt x="10118" y="15424"/>
                </a:cubicBezTo>
                <a:cubicBezTo>
                  <a:pt x="8278" y="15017"/>
                  <a:pt x="6444" y="14055"/>
                  <a:pt x="4638" y="12322"/>
                </a:cubicBezTo>
                <a:cubicBezTo>
                  <a:pt x="3736" y="11448"/>
                  <a:pt x="2841" y="10298"/>
                  <a:pt x="1987" y="8608"/>
                </a:cubicBezTo>
                <a:cubicBezTo>
                  <a:pt x="1561" y="7778"/>
                  <a:pt x="1143" y="6817"/>
                  <a:pt x="764" y="5506"/>
                </a:cubicBezTo>
                <a:cubicBezTo>
                  <a:pt x="406" y="4180"/>
                  <a:pt x="36" y="2447"/>
                  <a:pt x="2" y="0"/>
                </a:cubicBezTo>
                <a:cubicBezTo>
                  <a:pt x="-29" y="2491"/>
                  <a:pt x="324" y="4588"/>
                  <a:pt x="676" y="6103"/>
                </a:cubicBezTo>
                <a:cubicBezTo>
                  <a:pt x="1043" y="7647"/>
                  <a:pt x="1456" y="8841"/>
                  <a:pt x="1879" y="9890"/>
                </a:cubicBezTo>
                <a:cubicBezTo>
                  <a:pt x="2735" y="11900"/>
                  <a:pt x="3637" y="13298"/>
                  <a:pt x="4544" y="14449"/>
                </a:cubicBezTo>
                <a:cubicBezTo>
                  <a:pt x="6364" y="16735"/>
                  <a:pt x="8230" y="17784"/>
                  <a:pt x="10093" y="18265"/>
                </a:cubicBezTo>
                <a:cubicBezTo>
                  <a:pt x="11034" y="18468"/>
                  <a:pt x="11941" y="18498"/>
                  <a:pt x="12891" y="18439"/>
                </a:cubicBezTo>
                <a:cubicBezTo>
                  <a:pt x="13827" y="18279"/>
                  <a:pt x="14760" y="17930"/>
                  <a:pt x="15684" y="17289"/>
                </a:cubicBezTo>
                <a:cubicBezTo>
                  <a:pt x="16608" y="16677"/>
                  <a:pt x="17527" y="15890"/>
                  <a:pt x="18440" y="14973"/>
                </a:cubicBezTo>
                <a:cubicBezTo>
                  <a:pt x="18716" y="14667"/>
                  <a:pt x="18991" y="14317"/>
                  <a:pt x="19264" y="13997"/>
                </a:cubicBezTo>
                <a:cubicBezTo>
                  <a:pt x="19273" y="14216"/>
                  <a:pt x="19276" y="14434"/>
                  <a:pt x="19262" y="14652"/>
                </a:cubicBezTo>
                <a:lnTo>
                  <a:pt x="18755" y="21600"/>
                </a:lnTo>
                <a:lnTo>
                  <a:pt x="21392" y="11390"/>
                </a:lnTo>
                <a:cubicBezTo>
                  <a:pt x="21571" y="10705"/>
                  <a:pt x="21474" y="9220"/>
                  <a:pt x="21247" y="9191"/>
                </a:cubicBezTo>
                <a:close/>
              </a:path>
            </a:pathLst>
          </a:custGeom>
          <a:solidFill>
            <a:schemeClr val="bg1">
              <a:alpha val="60000"/>
            </a:schemeClr>
          </a:solidFill>
          <a:ln>
            <a:noFill/>
          </a:ln>
        </p:spPr>
        <p:txBody>
          <a:bodyPr vert="horz" wrap="square" lIns="68580" tIns="34290" rIns="68580" bIns="34290" numCol="1" anchor="t" anchorCtr="0" compatLnSpc="1">
            <a:prstTxWarp prst="textNoShape">
              <a:avLst/>
            </a:prstTxWarp>
          </a:bodyPr>
          <a:lstStyle/>
          <a:p>
            <a:endParaRPr sz="1350"/>
          </a:p>
        </p:txBody>
      </p:sp>
      <p:sp>
        <p:nvSpPr>
          <p:cNvPr id="12" name="Shape">
            <a:extLst>
              <a:ext uri="{FF2B5EF4-FFF2-40B4-BE49-F238E27FC236}">
                <a16:creationId xmlns:a16="http://schemas.microsoft.com/office/drawing/2014/main" id="{3E9F6A02-3BC8-41E3-90D5-99AD462C95FC}"/>
              </a:ext>
            </a:extLst>
          </p:cNvPr>
          <p:cNvSpPr/>
          <p:nvPr/>
        </p:nvSpPr>
        <p:spPr>
          <a:xfrm>
            <a:off x="762405" y="5124098"/>
            <a:ext cx="1140376" cy="223868"/>
          </a:xfrm>
          <a:custGeom>
            <a:avLst/>
            <a:gdLst/>
            <a:ahLst/>
            <a:cxnLst>
              <a:cxn ang="0">
                <a:pos x="wd2" y="hd2"/>
              </a:cxn>
              <a:cxn ang="5400000">
                <a:pos x="wd2" y="hd2"/>
              </a:cxn>
              <a:cxn ang="10800000">
                <a:pos x="wd2" y="hd2"/>
              </a:cxn>
              <a:cxn ang="16200000">
                <a:pos x="wd2" y="hd2"/>
              </a:cxn>
            </a:cxnLst>
            <a:rect l="0" t="0" r="r" b="b"/>
            <a:pathLst>
              <a:path w="21484" h="21600" extrusionOk="0">
                <a:moveTo>
                  <a:pt x="21247" y="9191"/>
                </a:moveTo>
                <a:lnTo>
                  <a:pt x="18033" y="8928"/>
                </a:lnTo>
                <a:lnTo>
                  <a:pt x="19134" y="13079"/>
                </a:lnTo>
                <a:cubicBezTo>
                  <a:pt x="17971" y="13924"/>
                  <a:pt x="16805" y="14652"/>
                  <a:pt x="15638" y="15119"/>
                </a:cubicBezTo>
                <a:cubicBezTo>
                  <a:pt x="13801" y="15905"/>
                  <a:pt x="11961" y="15891"/>
                  <a:pt x="10118" y="15424"/>
                </a:cubicBezTo>
                <a:cubicBezTo>
                  <a:pt x="8278" y="15017"/>
                  <a:pt x="6444" y="14055"/>
                  <a:pt x="4638" y="12322"/>
                </a:cubicBezTo>
                <a:cubicBezTo>
                  <a:pt x="3736" y="11448"/>
                  <a:pt x="2841" y="10298"/>
                  <a:pt x="1987" y="8608"/>
                </a:cubicBezTo>
                <a:cubicBezTo>
                  <a:pt x="1561" y="7778"/>
                  <a:pt x="1143" y="6817"/>
                  <a:pt x="764" y="5506"/>
                </a:cubicBezTo>
                <a:cubicBezTo>
                  <a:pt x="406" y="4180"/>
                  <a:pt x="36" y="2447"/>
                  <a:pt x="2" y="0"/>
                </a:cubicBezTo>
                <a:cubicBezTo>
                  <a:pt x="-29" y="2491"/>
                  <a:pt x="324" y="4588"/>
                  <a:pt x="676" y="6103"/>
                </a:cubicBezTo>
                <a:cubicBezTo>
                  <a:pt x="1043" y="7647"/>
                  <a:pt x="1456" y="8841"/>
                  <a:pt x="1879" y="9890"/>
                </a:cubicBezTo>
                <a:cubicBezTo>
                  <a:pt x="2735" y="11900"/>
                  <a:pt x="3637" y="13298"/>
                  <a:pt x="4544" y="14449"/>
                </a:cubicBezTo>
                <a:cubicBezTo>
                  <a:pt x="6364" y="16735"/>
                  <a:pt x="8230" y="17784"/>
                  <a:pt x="10093" y="18265"/>
                </a:cubicBezTo>
                <a:cubicBezTo>
                  <a:pt x="11034" y="18468"/>
                  <a:pt x="11941" y="18498"/>
                  <a:pt x="12891" y="18439"/>
                </a:cubicBezTo>
                <a:cubicBezTo>
                  <a:pt x="13827" y="18279"/>
                  <a:pt x="14760" y="17930"/>
                  <a:pt x="15684" y="17289"/>
                </a:cubicBezTo>
                <a:cubicBezTo>
                  <a:pt x="16608" y="16677"/>
                  <a:pt x="17527" y="15890"/>
                  <a:pt x="18440" y="14973"/>
                </a:cubicBezTo>
                <a:cubicBezTo>
                  <a:pt x="18716" y="14667"/>
                  <a:pt x="18991" y="14317"/>
                  <a:pt x="19264" y="13997"/>
                </a:cubicBezTo>
                <a:cubicBezTo>
                  <a:pt x="19273" y="14216"/>
                  <a:pt x="19276" y="14434"/>
                  <a:pt x="19262" y="14652"/>
                </a:cubicBezTo>
                <a:lnTo>
                  <a:pt x="18755" y="21600"/>
                </a:lnTo>
                <a:lnTo>
                  <a:pt x="21392" y="11390"/>
                </a:lnTo>
                <a:cubicBezTo>
                  <a:pt x="21571" y="10705"/>
                  <a:pt x="21474" y="9220"/>
                  <a:pt x="21247" y="9191"/>
                </a:cubicBezTo>
                <a:close/>
              </a:path>
            </a:pathLst>
          </a:custGeom>
          <a:solidFill>
            <a:schemeClr val="bg1">
              <a:alpha val="60000"/>
            </a:schemeClr>
          </a:solidFill>
          <a:ln>
            <a:noFill/>
          </a:ln>
        </p:spPr>
        <p:txBody>
          <a:bodyPr vert="horz" wrap="square" lIns="68580" tIns="34290" rIns="68580" bIns="34290" numCol="1" anchor="t" anchorCtr="0" compatLnSpc="1">
            <a:prstTxWarp prst="textNoShape">
              <a:avLst/>
            </a:prstTxWarp>
          </a:bodyPr>
          <a:lstStyle/>
          <a:p>
            <a:endParaRPr sz="1350"/>
          </a:p>
        </p:txBody>
      </p:sp>
      <p:sp>
        <p:nvSpPr>
          <p:cNvPr id="13" name="Shape">
            <a:extLst>
              <a:ext uri="{FF2B5EF4-FFF2-40B4-BE49-F238E27FC236}">
                <a16:creationId xmlns:a16="http://schemas.microsoft.com/office/drawing/2014/main" id="{E97EDE5F-1E7C-4B3C-A88F-9AF05D212072}"/>
              </a:ext>
            </a:extLst>
          </p:cNvPr>
          <p:cNvSpPr/>
          <p:nvPr/>
        </p:nvSpPr>
        <p:spPr>
          <a:xfrm>
            <a:off x="2931040" y="4309094"/>
            <a:ext cx="1140376" cy="223868"/>
          </a:xfrm>
          <a:custGeom>
            <a:avLst/>
            <a:gdLst/>
            <a:ahLst/>
            <a:cxnLst>
              <a:cxn ang="0">
                <a:pos x="wd2" y="hd2"/>
              </a:cxn>
              <a:cxn ang="5400000">
                <a:pos x="wd2" y="hd2"/>
              </a:cxn>
              <a:cxn ang="10800000">
                <a:pos x="wd2" y="hd2"/>
              </a:cxn>
              <a:cxn ang="16200000">
                <a:pos x="wd2" y="hd2"/>
              </a:cxn>
            </a:cxnLst>
            <a:rect l="0" t="0" r="r" b="b"/>
            <a:pathLst>
              <a:path w="21484" h="21600" extrusionOk="0">
                <a:moveTo>
                  <a:pt x="21247" y="9191"/>
                </a:moveTo>
                <a:lnTo>
                  <a:pt x="18033" y="8928"/>
                </a:lnTo>
                <a:lnTo>
                  <a:pt x="19134" y="13079"/>
                </a:lnTo>
                <a:cubicBezTo>
                  <a:pt x="17971" y="13924"/>
                  <a:pt x="16805" y="14652"/>
                  <a:pt x="15638" y="15119"/>
                </a:cubicBezTo>
                <a:cubicBezTo>
                  <a:pt x="13801" y="15905"/>
                  <a:pt x="11961" y="15891"/>
                  <a:pt x="10118" y="15424"/>
                </a:cubicBezTo>
                <a:cubicBezTo>
                  <a:pt x="8278" y="15017"/>
                  <a:pt x="6444" y="14055"/>
                  <a:pt x="4638" y="12322"/>
                </a:cubicBezTo>
                <a:cubicBezTo>
                  <a:pt x="3736" y="11448"/>
                  <a:pt x="2841" y="10298"/>
                  <a:pt x="1987" y="8608"/>
                </a:cubicBezTo>
                <a:cubicBezTo>
                  <a:pt x="1561" y="7778"/>
                  <a:pt x="1143" y="6817"/>
                  <a:pt x="764" y="5506"/>
                </a:cubicBezTo>
                <a:cubicBezTo>
                  <a:pt x="406" y="4180"/>
                  <a:pt x="36" y="2447"/>
                  <a:pt x="2" y="0"/>
                </a:cubicBezTo>
                <a:cubicBezTo>
                  <a:pt x="-29" y="2491"/>
                  <a:pt x="324" y="4588"/>
                  <a:pt x="676" y="6103"/>
                </a:cubicBezTo>
                <a:cubicBezTo>
                  <a:pt x="1043" y="7647"/>
                  <a:pt x="1456" y="8841"/>
                  <a:pt x="1879" y="9890"/>
                </a:cubicBezTo>
                <a:cubicBezTo>
                  <a:pt x="2735" y="11900"/>
                  <a:pt x="3637" y="13298"/>
                  <a:pt x="4544" y="14449"/>
                </a:cubicBezTo>
                <a:cubicBezTo>
                  <a:pt x="6364" y="16735"/>
                  <a:pt x="8230" y="17784"/>
                  <a:pt x="10093" y="18265"/>
                </a:cubicBezTo>
                <a:cubicBezTo>
                  <a:pt x="11034" y="18468"/>
                  <a:pt x="11941" y="18498"/>
                  <a:pt x="12891" y="18439"/>
                </a:cubicBezTo>
                <a:cubicBezTo>
                  <a:pt x="13827" y="18279"/>
                  <a:pt x="14760" y="17930"/>
                  <a:pt x="15684" y="17289"/>
                </a:cubicBezTo>
                <a:cubicBezTo>
                  <a:pt x="16608" y="16677"/>
                  <a:pt x="17527" y="15890"/>
                  <a:pt x="18440" y="14973"/>
                </a:cubicBezTo>
                <a:cubicBezTo>
                  <a:pt x="18716" y="14667"/>
                  <a:pt x="18991" y="14317"/>
                  <a:pt x="19264" y="13997"/>
                </a:cubicBezTo>
                <a:cubicBezTo>
                  <a:pt x="19273" y="14216"/>
                  <a:pt x="19276" y="14434"/>
                  <a:pt x="19262" y="14652"/>
                </a:cubicBezTo>
                <a:lnTo>
                  <a:pt x="18755" y="21600"/>
                </a:lnTo>
                <a:lnTo>
                  <a:pt x="21392" y="11390"/>
                </a:lnTo>
                <a:cubicBezTo>
                  <a:pt x="21571" y="10705"/>
                  <a:pt x="21474" y="9220"/>
                  <a:pt x="21247" y="9191"/>
                </a:cubicBezTo>
                <a:close/>
              </a:path>
            </a:pathLst>
          </a:custGeom>
          <a:solidFill>
            <a:schemeClr val="bg1">
              <a:alpha val="60000"/>
            </a:schemeClr>
          </a:solidFill>
          <a:ln>
            <a:noFill/>
          </a:ln>
        </p:spPr>
        <p:txBody>
          <a:bodyPr vert="horz" wrap="square" lIns="68580" tIns="34290" rIns="68580" bIns="34290" numCol="1" anchor="t" anchorCtr="0" compatLnSpc="1">
            <a:prstTxWarp prst="textNoShape">
              <a:avLst/>
            </a:prstTxWarp>
          </a:bodyPr>
          <a:lstStyle/>
          <a:p>
            <a:endParaRPr sz="1350"/>
          </a:p>
        </p:txBody>
      </p:sp>
      <p:sp>
        <p:nvSpPr>
          <p:cNvPr id="14" name="Shape">
            <a:extLst>
              <a:ext uri="{FF2B5EF4-FFF2-40B4-BE49-F238E27FC236}">
                <a16:creationId xmlns:a16="http://schemas.microsoft.com/office/drawing/2014/main" id="{0FDA9985-CA42-4A5C-860C-15F744D8E449}"/>
              </a:ext>
            </a:extLst>
          </p:cNvPr>
          <p:cNvSpPr/>
          <p:nvPr/>
        </p:nvSpPr>
        <p:spPr>
          <a:xfrm>
            <a:off x="4000347" y="3862569"/>
            <a:ext cx="1140376" cy="223868"/>
          </a:xfrm>
          <a:custGeom>
            <a:avLst/>
            <a:gdLst/>
            <a:ahLst/>
            <a:cxnLst>
              <a:cxn ang="0">
                <a:pos x="wd2" y="hd2"/>
              </a:cxn>
              <a:cxn ang="5400000">
                <a:pos x="wd2" y="hd2"/>
              </a:cxn>
              <a:cxn ang="10800000">
                <a:pos x="wd2" y="hd2"/>
              </a:cxn>
              <a:cxn ang="16200000">
                <a:pos x="wd2" y="hd2"/>
              </a:cxn>
            </a:cxnLst>
            <a:rect l="0" t="0" r="r" b="b"/>
            <a:pathLst>
              <a:path w="21484" h="21600" extrusionOk="0">
                <a:moveTo>
                  <a:pt x="21247" y="9191"/>
                </a:moveTo>
                <a:lnTo>
                  <a:pt x="18033" y="8928"/>
                </a:lnTo>
                <a:lnTo>
                  <a:pt x="19134" y="13079"/>
                </a:lnTo>
                <a:cubicBezTo>
                  <a:pt x="17971" y="13924"/>
                  <a:pt x="16805" y="14652"/>
                  <a:pt x="15638" y="15119"/>
                </a:cubicBezTo>
                <a:cubicBezTo>
                  <a:pt x="13801" y="15905"/>
                  <a:pt x="11961" y="15891"/>
                  <a:pt x="10118" y="15424"/>
                </a:cubicBezTo>
                <a:cubicBezTo>
                  <a:pt x="8278" y="15017"/>
                  <a:pt x="6444" y="14055"/>
                  <a:pt x="4638" y="12322"/>
                </a:cubicBezTo>
                <a:cubicBezTo>
                  <a:pt x="3736" y="11448"/>
                  <a:pt x="2841" y="10298"/>
                  <a:pt x="1987" y="8608"/>
                </a:cubicBezTo>
                <a:cubicBezTo>
                  <a:pt x="1561" y="7778"/>
                  <a:pt x="1143" y="6817"/>
                  <a:pt x="764" y="5506"/>
                </a:cubicBezTo>
                <a:cubicBezTo>
                  <a:pt x="406" y="4180"/>
                  <a:pt x="36" y="2447"/>
                  <a:pt x="2" y="0"/>
                </a:cubicBezTo>
                <a:cubicBezTo>
                  <a:pt x="-29" y="2491"/>
                  <a:pt x="324" y="4588"/>
                  <a:pt x="676" y="6103"/>
                </a:cubicBezTo>
                <a:cubicBezTo>
                  <a:pt x="1043" y="7647"/>
                  <a:pt x="1456" y="8841"/>
                  <a:pt x="1879" y="9890"/>
                </a:cubicBezTo>
                <a:cubicBezTo>
                  <a:pt x="2735" y="11900"/>
                  <a:pt x="3637" y="13298"/>
                  <a:pt x="4544" y="14449"/>
                </a:cubicBezTo>
                <a:cubicBezTo>
                  <a:pt x="6364" y="16735"/>
                  <a:pt x="8230" y="17784"/>
                  <a:pt x="10093" y="18265"/>
                </a:cubicBezTo>
                <a:cubicBezTo>
                  <a:pt x="11034" y="18468"/>
                  <a:pt x="11941" y="18498"/>
                  <a:pt x="12891" y="18439"/>
                </a:cubicBezTo>
                <a:cubicBezTo>
                  <a:pt x="13827" y="18279"/>
                  <a:pt x="14760" y="17930"/>
                  <a:pt x="15684" y="17289"/>
                </a:cubicBezTo>
                <a:cubicBezTo>
                  <a:pt x="16608" y="16677"/>
                  <a:pt x="17527" y="15890"/>
                  <a:pt x="18440" y="14973"/>
                </a:cubicBezTo>
                <a:cubicBezTo>
                  <a:pt x="18716" y="14667"/>
                  <a:pt x="18991" y="14317"/>
                  <a:pt x="19264" y="13997"/>
                </a:cubicBezTo>
                <a:cubicBezTo>
                  <a:pt x="19273" y="14216"/>
                  <a:pt x="19276" y="14434"/>
                  <a:pt x="19262" y="14652"/>
                </a:cubicBezTo>
                <a:lnTo>
                  <a:pt x="18755" y="21600"/>
                </a:lnTo>
                <a:lnTo>
                  <a:pt x="21392" y="11390"/>
                </a:lnTo>
                <a:cubicBezTo>
                  <a:pt x="21571" y="10705"/>
                  <a:pt x="21474" y="9220"/>
                  <a:pt x="21247" y="9191"/>
                </a:cubicBezTo>
                <a:close/>
              </a:path>
            </a:pathLst>
          </a:custGeom>
          <a:solidFill>
            <a:schemeClr val="bg1">
              <a:alpha val="60000"/>
            </a:schemeClr>
          </a:solidFill>
          <a:ln>
            <a:noFill/>
          </a:ln>
        </p:spPr>
        <p:txBody>
          <a:bodyPr vert="horz" wrap="square" lIns="68580" tIns="34290" rIns="68580" bIns="34290" numCol="1" anchor="t" anchorCtr="0" compatLnSpc="1">
            <a:prstTxWarp prst="textNoShape">
              <a:avLst/>
            </a:prstTxWarp>
          </a:bodyPr>
          <a:lstStyle/>
          <a:p>
            <a:endParaRPr sz="1350"/>
          </a:p>
        </p:txBody>
      </p:sp>
      <p:sp>
        <p:nvSpPr>
          <p:cNvPr id="15" name="Balão de Fala: Retângulo com Cantos Arredondados 14">
            <a:extLst>
              <a:ext uri="{FF2B5EF4-FFF2-40B4-BE49-F238E27FC236}">
                <a16:creationId xmlns:a16="http://schemas.microsoft.com/office/drawing/2014/main" id="{F60FB2AF-79B0-4F23-86AE-47431F70FDFE}"/>
              </a:ext>
            </a:extLst>
          </p:cNvPr>
          <p:cNvSpPr/>
          <p:nvPr/>
        </p:nvSpPr>
        <p:spPr>
          <a:xfrm>
            <a:off x="5657087" y="3680781"/>
            <a:ext cx="1995932" cy="1480494"/>
          </a:xfrm>
          <a:prstGeom prst="wedgeRoundRectCallout">
            <a:avLst>
              <a:gd name="adj1" fmla="val 69128"/>
              <a:gd name="adj2" fmla="val -31799"/>
              <a:gd name="adj3" fmla="val 16667"/>
            </a:avLst>
          </a:prstGeom>
          <a:solidFill>
            <a:srgbClr val="996633">
              <a:alpha val="6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t>Exceto o regime de empreitada por preço unitário</a:t>
            </a:r>
          </a:p>
        </p:txBody>
      </p:sp>
      <p:pic>
        <p:nvPicPr>
          <p:cNvPr id="16" name="Imagem 15">
            <a:extLst>
              <a:ext uri="{FF2B5EF4-FFF2-40B4-BE49-F238E27FC236}">
                <a16:creationId xmlns:a16="http://schemas.microsoft.com/office/drawing/2014/main" id="{C41E2B10-5658-4455-86BF-3CA322B5C9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7894" y="1553732"/>
            <a:ext cx="3769708" cy="3570366"/>
          </a:xfrm>
          <a:prstGeom prst="rect">
            <a:avLst/>
          </a:prstGeom>
        </p:spPr>
      </p:pic>
      <p:sp>
        <p:nvSpPr>
          <p:cNvPr id="17" name="Retângulo 16">
            <a:extLst>
              <a:ext uri="{FF2B5EF4-FFF2-40B4-BE49-F238E27FC236}">
                <a16:creationId xmlns:a16="http://schemas.microsoft.com/office/drawing/2014/main" id="{E83F2CEA-6888-442F-8698-BEA207DB0E21}"/>
              </a:ext>
            </a:extLst>
          </p:cNvPr>
          <p:cNvSpPr/>
          <p:nvPr/>
        </p:nvSpPr>
        <p:spPr>
          <a:xfrm>
            <a:off x="829028" y="762820"/>
            <a:ext cx="6484776" cy="143714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solidFill>
                  <a:srgbClr val="162937"/>
                </a:solidFill>
              </a:rPr>
              <a:t>todos os regimes serão licitados por preço global e adotarão sistemática de medição e pagamento associada </a:t>
            </a:r>
            <a:r>
              <a:rPr lang="pt-BR" b="1" dirty="0">
                <a:solidFill>
                  <a:srgbClr val="162937"/>
                </a:solidFill>
              </a:rPr>
              <a:t>à execução de etapas do cronograma físico financeiro.</a:t>
            </a:r>
            <a:endParaRPr lang="pt-BR" u="sng" dirty="0"/>
          </a:p>
          <a:p>
            <a:pPr algn="ctr"/>
            <a:endParaRPr lang="pt-BR" dirty="0"/>
          </a:p>
        </p:txBody>
      </p:sp>
      <p:pic>
        <p:nvPicPr>
          <p:cNvPr id="18" name="Imagem 17">
            <a:extLst>
              <a:ext uri="{FF2B5EF4-FFF2-40B4-BE49-F238E27FC236}">
                <a16:creationId xmlns:a16="http://schemas.microsoft.com/office/drawing/2014/main" id="{0C89F4F1-D0B4-447D-B9D1-5649B4C39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0750" y="1958"/>
            <a:ext cx="1301250" cy="710189"/>
          </a:xfrm>
          <a:prstGeom prst="rect">
            <a:avLst/>
          </a:prstGeom>
        </p:spPr>
      </p:pic>
      <p:sp>
        <p:nvSpPr>
          <p:cNvPr id="19" name="CaixaDeTexto 18">
            <a:extLst>
              <a:ext uri="{FF2B5EF4-FFF2-40B4-BE49-F238E27FC236}">
                <a16:creationId xmlns:a16="http://schemas.microsoft.com/office/drawing/2014/main" id="{CB9B3231-8446-4F1C-9058-2D3AC73E723F}"/>
              </a:ext>
            </a:extLst>
          </p:cNvPr>
          <p:cNvSpPr txBox="1"/>
          <p:nvPr/>
        </p:nvSpPr>
        <p:spPr>
          <a:xfrm>
            <a:off x="-115894" y="0"/>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20" name="Picture 30">
            <a:extLst>
              <a:ext uri="{FF2B5EF4-FFF2-40B4-BE49-F238E27FC236}">
                <a16:creationId xmlns:a16="http://schemas.microsoft.com/office/drawing/2014/main" id="{C4E8A241-2673-405F-B8FA-F7BDAF51EACA}"/>
              </a:ext>
            </a:extLst>
          </p:cNvPr>
          <p:cNvPicPr>
            <a:picLocks noChangeAspect="1"/>
          </p:cNvPicPr>
          <p:nvPr/>
        </p:nvPicPr>
        <p:blipFill>
          <a:blip r:embed="rId5"/>
          <a:srcRect/>
          <a:stretch>
            <a:fillRect/>
          </a:stretch>
        </p:blipFill>
        <p:spPr>
          <a:xfrm>
            <a:off x="-13167" y="55290"/>
            <a:ext cx="227973" cy="227973"/>
          </a:xfrm>
          <a:prstGeom prst="rect">
            <a:avLst/>
          </a:prstGeom>
        </p:spPr>
      </p:pic>
    </p:spTree>
    <p:extLst>
      <p:ext uri="{BB962C8B-B14F-4D97-AF65-F5344CB8AC3E}">
        <p14:creationId xmlns:p14="http://schemas.microsoft.com/office/powerpoint/2010/main" val="861688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61;p14">
            <a:extLst>
              <a:ext uri="{FF2B5EF4-FFF2-40B4-BE49-F238E27FC236}">
                <a16:creationId xmlns:a16="http://schemas.microsoft.com/office/drawing/2014/main" id="{742EF812-039B-4438-9337-F0AFE74BD1F5}"/>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sp>
        <p:nvSpPr>
          <p:cNvPr id="3" name="Título 1">
            <a:extLst>
              <a:ext uri="{FF2B5EF4-FFF2-40B4-BE49-F238E27FC236}">
                <a16:creationId xmlns:a16="http://schemas.microsoft.com/office/drawing/2014/main" id="{D1AF2FA7-29B1-42E9-98C0-B5A176A94951}"/>
              </a:ext>
            </a:extLst>
          </p:cNvPr>
          <p:cNvSpPr txBox="1">
            <a:spLocks/>
          </p:cNvSpPr>
          <p:nvPr/>
        </p:nvSpPr>
        <p:spPr>
          <a:xfrm>
            <a:off x="-26873" y="563508"/>
            <a:ext cx="12192000" cy="6859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800" b="1" kern="150" dirty="0">
                <a:solidFill>
                  <a:srgbClr val="008080"/>
                </a:solidFill>
                <a:latin typeface="Helvetica" panose="020B0604020202020204" pitchFamily="34" charset="0"/>
                <a:ea typeface="NSimSun" panose="02010609030101010101" pitchFamily="49" charset="-122"/>
                <a:cs typeface="Helvetica" panose="020B0604020202020204" pitchFamily="34" charset="0"/>
              </a:rPr>
              <a:t>Mais de um regime de empreitada</a:t>
            </a:r>
            <a:endParaRPr lang="pt-BR" sz="2800" dirty="0"/>
          </a:p>
        </p:txBody>
      </p:sp>
      <p:grpSp>
        <p:nvGrpSpPr>
          <p:cNvPr id="4" name="Group 56">
            <a:extLst>
              <a:ext uri="{FF2B5EF4-FFF2-40B4-BE49-F238E27FC236}">
                <a16:creationId xmlns:a16="http://schemas.microsoft.com/office/drawing/2014/main" id="{1CF2EB20-241D-4676-AE8F-70774CB7BFE0}"/>
              </a:ext>
            </a:extLst>
          </p:cNvPr>
          <p:cNvGrpSpPr/>
          <p:nvPr/>
        </p:nvGrpSpPr>
        <p:grpSpPr>
          <a:xfrm>
            <a:off x="1688847" y="2568362"/>
            <a:ext cx="1888857" cy="2285058"/>
            <a:chOff x="8665900" y="2041506"/>
            <a:chExt cx="2518476" cy="3046744"/>
          </a:xfrm>
        </p:grpSpPr>
        <p:sp>
          <p:nvSpPr>
            <p:cNvPr id="5" name="Freeform: Shape 57">
              <a:extLst>
                <a:ext uri="{FF2B5EF4-FFF2-40B4-BE49-F238E27FC236}">
                  <a16:creationId xmlns:a16="http://schemas.microsoft.com/office/drawing/2014/main" id="{B169DEB3-DFD7-4E85-9ACC-4C0124CC75A3}"/>
                </a:ext>
              </a:extLst>
            </p:cNvPr>
            <p:cNvSpPr/>
            <p:nvPr/>
          </p:nvSpPr>
          <p:spPr>
            <a:xfrm>
              <a:off x="8665900" y="2041506"/>
              <a:ext cx="2518476" cy="3046744"/>
            </a:xfrm>
            <a:custGeom>
              <a:avLst/>
              <a:gdLst>
                <a:gd name="connsiteX0" fmla="*/ 2496310 w 2518476"/>
                <a:gd name="connsiteY0" fmla="*/ 0 h 3046744"/>
                <a:gd name="connsiteX1" fmla="*/ 2517507 w 2518476"/>
                <a:gd name="connsiteY1" fmla="*/ 1385252 h 3046744"/>
                <a:gd name="connsiteX2" fmla="*/ 2518476 w 2518476"/>
                <a:gd name="connsiteY2" fmla="*/ 1386047 h 3046744"/>
                <a:gd name="connsiteX3" fmla="*/ 2506117 w 2518476"/>
                <a:gd name="connsiteY3" fmla="*/ 2776205 h 3046744"/>
                <a:gd name="connsiteX4" fmla="*/ 2260216 w 2518476"/>
                <a:gd name="connsiteY4" fmla="*/ 2574533 h 3046744"/>
                <a:gd name="connsiteX5" fmla="*/ 2259083 w 2518476"/>
                <a:gd name="connsiteY5" fmla="*/ 2574504 h 3046744"/>
                <a:gd name="connsiteX6" fmla="*/ 1706757 w 2518476"/>
                <a:gd name="connsiteY6" fmla="*/ 3044136 h 3046744"/>
                <a:gd name="connsiteX7" fmla="*/ 1706734 w 2518476"/>
                <a:gd name="connsiteY7" fmla="*/ 3046744 h 3046744"/>
                <a:gd name="connsiteX8" fmla="*/ 1705190 w 2518476"/>
                <a:gd name="connsiteY8" fmla="*/ 3045469 h 3046744"/>
                <a:gd name="connsiteX9" fmla="*/ 1703691 w 2518476"/>
                <a:gd name="connsiteY9" fmla="*/ 3046743 h 3046744"/>
                <a:gd name="connsiteX10" fmla="*/ 1703713 w 2518476"/>
                <a:gd name="connsiteY10" fmla="*/ 3044250 h 3046744"/>
                <a:gd name="connsiteX11" fmla="*/ 712752 w 2518476"/>
                <a:gd name="connsiteY11" fmla="*/ 2226113 h 3046744"/>
                <a:gd name="connsiteX12" fmla="*/ 711543 w 2518476"/>
                <a:gd name="connsiteY12" fmla="*/ 2226108 h 3046744"/>
                <a:gd name="connsiteX13" fmla="*/ 189785 w 2518476"/>
                <a:gd name="connsiteY13" fmla="*/ 2671838 h 3046744"/>
                <a:gd name="connsiteX14" fmla="*/ 190339 w 2518476"/>
                <a:gd name="connsiteY14" fmla="*/ 2609377 h 3046744"/>
                <a:gd name="connsiteX15" fmla="*/ 189974 w 2518476"/>
                <a:gd name="connsiteY15" fmla="*/ 2609238 h 3046744"/>
                <a:gd name="connsiteX16" fmla="*/ 189235 w 2518476"/>
                <a:gd name="connsiteY16" fmla="*/ 2671848 h 3046744"/>
                <a:gd name="connsiteX17" fmla="*/ 0 w 2518476"/>
                <a:gd name="connsiteY17" fmla="*/ 2514397 h 3046744"/>
                <a:gd name="connsiteX18" fmla="*/ 12359 w 2518476"/>
                <a:gd name="connsiteY18" fmla="*/ 1124240 h 3046744"/>
                <a:gd name="connsiteX19" fmla="*/ 13197 w 2518476"/>
                <a:gd name="connsiteY19" fmla="*/ 1124806 h 3046744"/>
                <a:gd name="connsiteX20" fmla="*/ 831518 w 2518476"/>
                <a:gd name="connsiteY20" fmla="*/ 427440 h 3046744"/>
                <a:gd name="connsiteX21" fmla="*/ 843573 w 2518476"/>
                <a:gd name="connsiteY21" fmla="*/ 4762 h 3046744"/>
                <a:gd name="connsiteX22" fmla="*/ 844380 w 2518476"/>
                <a:gd name="connsiteY22" fmla="*/ 5294 h 3046744"/>
                <a:gd name="connsiteX0" fmla="*/ 2496310 w 2518476"/>
                <a:gd name="connsiteY0" fmla="*/ 0 h 3046744"/>
                <a:gd name="connsiteX1" fmla="*/ 2517507 w 2518476"/>
                <a:gd name="connsiteY1" fmla="*/ 1385252 h 3046744"/>
                <a:gd name="connsiteX2" fmla="*/ 2518476 w 2518476"/>
                <a:gd name="connsiteY2" fmla="*/ 1386047 h 3046744"/>
                <a:gd name="connsiteX3" fmla="*/ 2506117 w 2518476"/>
                <a:gd name="connsiteY3" fmla="*/ 2776205 h 3046744"/>
                <a:gd name="connsiteX4" fmla="*/ 2260216 w 2518476"/>
                <a:gd name="connsiteY4" fmla="*/ 2574533 h 3046744"/>
                <a:gd name="connsiteX5" fmla="*/ 2259083 w 2518476"/>
                <a:gd name="connsiteY5" fmla="*/ 2574504 h 3046744"/>
                <a:gd name="connsiteX6" fmla="*/ 1706757 w 2518476"/>
                <a:gd name="connsiteY6" fmla="*/ 3044136 h 3046744"/>
                <a:gd name="connsiteX7" fmla="*/ 1706734 w 2518476"/>
                <a:gd name="connsiteY7" fmla="*/ 3046744 h 3046744"/>
                <a:gd name="connsiteX8" fmla="*/ 1705190 w 2518476"/>
                <a:gd name="connsiteY8" fmla="*/ 3045469 h 3046744"/>
                <a:gd name="connsiteX9" fmla="*/ 1703691 w 2518476"/>
                <a:gd name="connsiteY9" fmla="*/ 3046743 h 3046744"/>
                <a:gd name="connsiteX10" fmla="*/ 1703713 w 2518476"/>
                <a:gd name="connsiteY10" fmla="*/ 3044250 h 3046744"/>
                <a:gd name="connsiteX11" fmla="*/ 712752 w 2518476"/>
                <a:gd name="connsiteY11" fmla="*/ 2226113 h 3046744"/>
                <a:gd name="connsiteX12" fmla="*/ 711543 w 2518476"/>
                <a:gd name="connsiteY12" fmla="*/ 2226108 h 3046744"/>
                <a:gd name="connsiteX13" fmla="*/ 189785 w 2518476"/>
                <a:gd name="connsiteY13" fmla="*/ 2671838 h 3046744"/>
                <a:gd name="connsiteX14" fmla="*/ 190339 w 2518476"/>
                <a:gd name="connsiteY14" fmla="*/ 2609377 h 3046744"/>
                <a:gd name="connsiteX15" fmla="*/ 189235 w 2518476"/>
                <a:gd name="connsiteY15" fmla="*/ 2671848 h 3046744"/>
                <a:gd name="connsiteX16" fmla="*/ 0 w 2518476"/>
                <a:gd name="connsiteY16" fmla="*/ 2514397 h 3046744"/>
                <a:gd name="connsiteX17" fmla="*/ 12359 w 2518476"/>
                <a:gd name="connsiteY17" fmla="*/ 1124240 h 3046744"/>
                <a:gd name="connsiteX18" fmla="*/ 13197 w 2518476"/>
                <a:gd name="connsiteY18" fmla="*/ 1124806 h 3046744"/>
                <a:gd name="connsiteX19" fmla="*/ 831518 w 2518476"/>
                <a:gd name="connsiteY19" fmla="*/ 427440 h 3046744"/>
                <a:gd name="connsiteX20" fmla="*/ 843573 w 2518476"/>
                <a:gd name="connsiteY20" fmla="*/ 4762 h 3046744"/>
                <a:gd name="connsiteX21" fmla="*/ 844380 w 2518476"/>
                <a:gd name="connsiteY21" fmla="*/ 5294 h 3046744"/>
                <a:gd name="connsiteX22" fmla="*/ 2496310 w 2518476"/>
                <a:gd name="connsiteY22" fmla="*/ 0 h 304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18476" h="3046744">
                  <a:moveTo>
                    <a:pt x="2496310" y="0"/>
                  </a:moveTo>
                  <a:lnTo>
                    <a:pt x="2517507" y="1385252"/>
                  </a:lnTo>
                  <a:lnTo>
                    <a:pt x="2518476" y="1386047"/>
                  </a:lnTo>
                  <a:lnTo>
                    <a:pt x="2506117" y="2776205"/>
                  </a:lnTo>
                  <a:lnTo>
                    <a:pt x="2260216" y="2574533"/>
                  </a:lnTo>
                  <a:lnTo>
                    <a:pt x="2259083" y="2574504"/>
                  </a:lnTo>
                  <a:lnTo>
                    <a:pt x="1706757" y="3044136"/>
                  </a:lnTo>
                  <a:cubicBezTo>
                    <a:pt x="1706749" y="3045005"/>
                    <a:pt x="1706742" y="3045875"/>
                    <a:pt x="1706734" y="3046744"/>
                  </a:cubicBezTo>
                  <a:lnTo>
                    <a:pt x="1705190" y="3045469"/>
                  </a:lnTo>
                  <a:lnTo>
                    <a:pt x="1703691" y="3046743"/>
                  </a:lnTo>
                  <a:cubicBezTo>
                    <a:pt x="1703698" y="3045912"/>
                    <a:pt x="1703706" y="3045081"/>
                    <a:pt x="1703713" y="3044250"/>
                  </a:cubicBezTo>
                  <a:lnTo>
                    <a:pt x="712752" y="2226113"/>
                  </a:lnTo>
                  <a:lnTo>
                    <a:pt x="711543" y="2226108"/>
                  </a:lnTo>
                  <a:lnTo>
                    <a:pt x="189785" y="2671838"/>
                  </a:lnTo>
                  <a:cubicBezTo>
                    <a:pt x="189970" y="2651018"/>
                    <a:pt x="190154" y="2630197"/>
                    <a:pt x="190339" y="2609377"/>
                  </a:cubicBezTo>
                  <a:lnTo>
                    <a:pt x="189235" y="2671848"/>
                  </a:lnTo>
                  <a:lnTo>
                    <a:pt x="0" y="2514397"/>
                  </a:lnTo>
                  <a:lnTo>
                    <a:pt x="12359" y="1124240"/>
                  </a:lnTo>
                  <a:lnTo>
                    <a:pt x="13197" y="1124806"/>
                  </a:lnTo>
                  <a:lnTo>
                    <a:pt x="831518" y="427440"/>
                  </a:lnTo>
                  <a:lnTo>
                    <a:pt x="843573" y="4762"/>
                  </a:lnTo>
                  <a:lnTo>
                    <a:pt x="844380" y="5294"/>
                  </a:lnTo>
                  <a:lnTo>
                    <a:pt x="2496310" y="0"/>
                  </a:lnTo>
                  <a:close/>
                </a:path>
              </a:pathLst>
            </a:custGeom>
            <a:solidFill>
              <a:schemeClr val="accent6">
                <a:lumMod val="75000"/>
              </a:schemeClr>
            </a:solidFill>
            <a:ln w="12700">
              <a:miter lim="400000"/>
            </a:ln>
          </p:spPr>
          <p:txBody>
            <a:bodyPr wrap="square" lIns="28575" tIns="28575" rIns="28575" bIns="28575" anchor="ctr">
              <a:noAutofit/>
            </a:bodyPr>
            <a:lstStyle/>
            <a:p>
              <a:pPr>
                <a:defRPr sz="3000">
                  <a:solidFill>
                    <a:srgbClr val="FFFFFF"/>
                  </a:solidFill>
                </a:defRPr>
              </a:pPr>
              <a:endParaRPr sz="2250"/>
            </a:p>
          </p:txBody>
        </p:sp>
        <p:grpSp>
          <p:nvGrpSpPr>
            <p:cNvPr id="6" name="Group 58">
              <a:extLst>
                <a:ext uri="{FF2B5EF4-FFF2-40B4-BE49-F238E27FC236}">
                  <a16:creationId xmlns:a16="http://schemas.microsoft.com/office/drawing/2014/main" id="{6ED1397C-CC55-4EC7-B986-8F982E3CC21A}"/>
                </a:ext>
              </a:extLst>
            </p:cNvPr>
            <p:cNvGrpSpPr/>
            <p:nvPr/>
          </p:nvGrpSpPr>
          <p:grpSpPr>
            <a:xfrm>
              <a:off x="8665900" y="2041506"/>
              <a:ext cx="2518476" cy="3046744"/>
              <a:chOff x="490194" y="2041507"/>
              <a:chExt cx="2518476" cy="3046744"/>
            </a:xfrm>
          </p:grpSpPr>
          <p:sp>
            <p:nvSpPr>
              <p:cNvPr id="7" name="Shape">
                <a:extLst>
                  <a:ext uri="{FF2B5EF4-FFF2-40B4-BE49-F238E27FC236}">
                    <a16:creationId xmlns:a16="http://schemas.microsoft.com/office/drawing/2014/main" id="{4B280DF9-A1EF-4913-8ACE-2847617CE8C8}"/>
                  </a:ext>
                </a:extLst>
              </p:cNvPr>
              <p:cNvSpPr/>
              <p:nvPr/>
            </p:nvSpPr>
            <p:spPr>
              <a:xfrm>
                <a:off x="490194" y="2046269"/>
                <a:ext cx="2518476" cy="3041982"/>
              </a:xfrm>
              <a:custGeom>
                <a:avLst/>
                <a:gdLst/>
                <a:ahLst/>
                <a:cxnLst>
                  <a:cxn ang="0">
                    <a:pos x="wd2" y="hd2"/>
                  </a:cxn>
                  <a:cxn ang="5400000">
                    <a:pos x="wd2" y="hd2"/>
                  </a:cxn>
                  <a:cxn ang="10800000">
                    <a:pos x="wd2" y="hd2"/>
                  </a:cxn>
                  <a:cxn ang="16200000">
                    <a:pos x="wd2" y="hd2"/>
                  </a:cxn>
                </a:cxnLst>
                <a:rect l="0" t="0" r="r" b="b"/>
                <a:pathLst>
                  <a:path w="21600" h="21600" extrusionOk="0">
                    <a:moveTo>
                      <a:pt x="9344" y="1432"/>
                    </a:moveTo>
                    <a:lnTo>
                      <a:pt x="9238" y="4508"/>
                    </a:lnTo>
                    <a:lnTo>
                      <a:pt x="7129" y="3077"/>
                    </a:lnTo>
                    <a:lnTo>
                      <a:pt x="7235" y="0"/>
                    </a:lnTo>
                    <a:lnTo>
                      <a:pt x="9344" y="1432"/>
                    </a:lnTo>
                    <a:close/>
                    <a:moveTo>
                      <a:pt x="106" y="7949"/>
                    </a:moveTo>
                    <a:lnTo>
                      <a:pt x="0" y="17820"/>
                    </a:lnTo>
                    <a:lnTo>
                      <a:pt x="1623" y="18938"/>
                    </a:lnTo>
                    <a:lnTo>
                      <a:pt x="1729" y="9067"/>
                    </a:lnTo>
                    <a:lnTo>
                      <a:pt x="106" y="7949"/>
                    </a:lnTo>
                    <a:close/>
                    <a:moveTo>
                      <a:pt x="19492" y="8376"/>
                    </a:moveTo>
                    <a:lnTo>
                      <a:pt x="19385" y="18247"/>
                    </a:lnTo>
                    <a:lnTo>
                      <a:pt x="21494" y="19679"/>
                    </a:lnTo>
                    <a:lnTo>
                      <a:pt x="21600" y="9808"/>
                    </a:lnTo>
                    <a:lnTo>
                      <a:pt x="19492" y="8376"/>
                    </a:lnTo>
                    <a:close/>
                    <a:moveTo>
                      <a:pt x="6219" y="5902"/>
                    </a:moveTo>
                    <a:lnTo>
                      <a:pt x="6113" y="15773"/>
                    </a:lnTo>
                    <a:lnTo>
                      <a:pt x="14638" y="21600"/>
                    </a:lnTo>
                    <a:lnTo>
                      <a:pt x="14744" y="11729"/>
                    </a:lnTo>
                    <a:lnTo>
                      <a:pt x="6219" y="5902"/>
                    </a:lnTo>
                    <a:close/>
                  </a:path>
                </a:pathLst>
              </a:custGeom>
              <a:solidFill>
                <a:schemeClr val="accent6">
                  <a:lumMod val="50000"/>
                </a:schemeClr>
              </a:solidFill>
              <a:ln w="12700">
                <a:miter lim="400000"/>
              </a:ln>
            </p:spPr>
            <p:txBody>
              <a:bodyPr lIns="28575" tIns="28575" rIns="28575" bIns="28575" anchor="ctr"/>
              <a:lstStyle/>
              <a:p>
                <a:pPr>
                  <a:defRPr sz="3000">
                    <a:solidFill>
                      <a:srgbClr val="FFFFFF"/>
                    </a:solidFill>
                  </a:defRPr>
                </a:pPr>
                <a:endParaRPr sz="2250" dirty="0"/>
              </a:p>
            </p:txBody>
          </p:sp>
          <p:sp>
            <p:nvSpPr>
              <p:cNvPr id="8" name="Shape">
                <a:extLst>
                  <a:ext uri="{FF2B5EF4-FFF2-40B4-BE49-F238E27FC236}">
                    <a16:creationId xmlns:a16="http://schemas.microsoft.com/office/drawing/2014/main" id="{A5A2E47E-D7C3-4237-BF2B-4C68029C22F9}"/>
                  </a:ext>
                </a:extLst>
              </p:cNvPr>
              <p:cNvSpPr/>
              <p:nvPr/>
            </p:nvSpPr>
            <p:spPr>
              <a:xfrm>
                <a:off x="503391" y="2041507"/>
                <a:ext cx="2504330" cy="1657173"/>
              </a:xfrm>
              <a:custGeom>
                <a:avLst/>
                <a:gdLst/>
                <a:ahLst/>
                <a:cxnLst>
                  <a:cxn ang="0">
                    <a:pos x="wd2" y="hd2"/>
                  </a:cxn>
                  <a:cxn ang="5400000">
                    <a:pos x="wd2" y="hd2"/>
                  </a:cxn>
                  <a:cxn ang="10800000">
                    <a:pos x="wd2" y="hd2"/>
                  </a:cxn>
                  <a:cxn ang="16200000">
                    <a:pos x="wd2" y="hd2"/>
                  </a:cxn>
                </a:cxnLst>
                <a:rect l="0" t="0" r="r" b="b"/>
                <a:pathLst>
                  <a:path w="21600" h="21600" extrusionOk="0">
                    <a:moveTo>
                      <a:pt x="21417" y="0"/>
                    </a:moveTo>
                    <a:lnTo>
                      <a:pt x="21600" y="18073"/>
                    </a:lnTo>
                    <a:lnTo>
                      <a:pt x="19495" y="15445"/>
                    </a:lnTo>
                    <a:lnTo>
                      <a:pt x="14705" y="21600"/>
                    </a:lnTo>
                    <a:lnTo>
                      <a:pt x="6147" y="10904"/>
                    </a:lnTo>
                    <a:lnTo>
                      <a:pt x="1647" y="16713"/>
                    </a:lnTo>
                    <a:lnTo>
                      <a:pt x="0" y="14661"/>
                    </a:lnTo>
                    <a:lnTo>
                      <a:pt x="9290" y="2697"/>
                    </a:lnTo>
                    <a:lnTo>
                      <a:pt x="7169" y="69"/>
                    </a:lnTo>
                    <a:close/>
                  </a:path>
                </a:pathLst>
              </a:custGeom>
              <a:solidFill>
                <a:schemeClr val="accent6"/>
              </a:solidFill>
              <a:ln w="12700">
                <a:miter lim="400000"/>
              </a:ln>
            </p:spPr>
            <p:txBody>
              <a:bodyPr lIns="28575" tIns="28575" rIns="28575" bIns="28575" anchor="ctr"/>
              <a:lstStyle/>
              <a:p>
                <a:pPr>
                  <a:defRPr sz="3000">
                    <a:solidFill>
                      <a:srgbClr val="FFFFFF"/>
                    </a:solidFill>
                  </a:defRPr>
                </a:pPr>
                <a:endParaRPr sz="2250"/>
              </a:p>
            </p:txBody>
          </p:sp>
        </p:grpSp>
      </p:grpSp>
      <p:grpSp>
        <p:nvGrpSpPr>
          <p:cNvPr id="9" name="Group 31">
            <a:extLst>
              <a:ext uri="{FF2B5EF4-FFF2-40B4-BE49-F238E27FC236}">
                <a16:creationId xmlns:a16="http://schemas.microsoft.com/office/drawing/2014/main" id="{CCDAC793-0360-4270-9454-3E86DA37FF8F}"/>
              </a:ext>
            </a:extLst>
          </p:cNvPr>
          <p:cNvGrpSpPr/>
          <p:nvPr/>
        </p:nvGrpSpPr>
        <p:grpSpPr>
          <a:xfrm>
            <a:off x="1328913" y="3200449"/>
            <a:ext cx="1763321" cy="1996301"/>
            <a:chOff x="8968871" y="2039989"/>
            <a:chExt cx="2351095" cy="2661735"/>
          </a:xfrm>
        </p:grpSpPr>
        <p:sp>
          <p:nvSpPr>
            <p:cNvPr id="10" name="Freeform: Shape 32">
              <a:extLst>
                <a:ext uri="{FF2B5EF4-FFF2-40B4-BE49-F238E27FC236}">
                  <a16:creationId xmlns:a16="http://schemas.microsoft.com/office/drawing/2014/main" id="{2884260E-6188-4A21-ACB4-1F41C5E03A96}"/>
                </a:ext>
              </a:extLst>
            </p:cNvPr>
            <p:cNvSpPr/>
            <p:nvPr/>
          </p:nvSpPr>
          <p:spPr>
            <a:xfrm>
              <a:off x="8968871" y="2039989"/>
              <a:ext cx="2351095" cy="2661735"/>
            </a:xfrm>
            <a:custGeom>
              <a:avLst/>
              <a:gdLst>
                <a:gd name="connsiteX0" fmla="*/ 1164730 w 2351095"/>
                <a:gd name="connsiteY0" fmla="*/ 0 h 2661735"/>
                <a:gd name="connsiteX1" fmla="*/ 2156905 w 2351095"/>
                <a:gd name="connsiteY1" fmla="*/ 820645 h 2661735"/>
                <a:gd name="connsiteX2" fmla="*/ 2345691 w 2351095"/>
                <a:gd name="connsiteY2" fmla="*/ 974467 h 2661735"/>
                <a:gd name="connsiteX3" fmla="*/ 2351095 w 2351095"/>
                <a:gd name="connsiteY3" fmla="*/ 969865 h 2661735"/>
                <a:gd name="connsiteX4" fmla="*/ 2338698 w 2351095"/>
                <a:gd name="connsiteY4" fmla="*/ 2121194 h 2661735"/>
                <a:gd name="connsiteX5" fmla="*/ 1707358 w 2351095"/>
                <a:gd name="connsiteY5" fmla="*/ 2658833 h 2661735"/>
                <a:gd name="connsiteX6" fmla="*/ 1719696 w 2351095"/>
                <a:gd name="connsiteY6" fmla="*/ 1513019 h 2661735"/>
                <a:gd name="connsiteX7" fmla="*/ 1717252 w 2351095"/>
                <a:gd name="connsiteY7" fmla="*/ 1515107 h 2661735"/>
                <a:gd name="connsiteX8" fmla="*/ 1704900 w 2351095"/>
                <a:gd name="connsiteY8" fmla="*/ 2661735 h 2661735"/>
                <a:gd name="connsiteX9" fmla="*/ 711011 w 2351095"/>
                <a:gd name="connsiteY9" fmla="*/ 1841079 h 2661735"/>
                <a:gd name="connsiteX10" fmla="*/ 711020 w 2351095"/>
                <a:gd name="connsiteY10" fmla="*/ 1840219 h 2661735"/>
                <a:gd name="connsiteX11" fmla="*/ 191643 w 2351095"/>
                <a:gd name="connsiteY11" fmla="*/ 2283882 h 2661735"/>
                <a:gd name="connsiteX12" fmla="*/ 203999 w 2351095"/>
                <a:gd name="connsiteY12" fmla="*/ 1136367 h 2661735"/>
                <a:gd name="connsiteX13" fmla="*/ 201572 w 2351095"/>
                <a:gd name="connsiteY13" fmla="*/ 1138432 h 2661735"/>
                <a:gd name="connsiteX14" fmla="*/ 189221 w 2351095"/>
                <a:gd name="connsiteY14" fmla="*/ 2285050 h 2661735"/>
                <a:gd name="connsiteX15" fmla="*/ 0 w 2351095"/>
                <a:gd name="connsiteY15" fmla="*/ 2127656 h 2661735"/>
                <a:gd name="connsiteX16" fmla="*/ 12320 w 2351095"/>
                <a:gd name="connsiteY16" fmla="*/ 983955 h 2661735"/>
                <a:gd name="connsiteX17" fmla="*/ 11609 w 2351095"/>
                <a:gd name="connsiteY17" fmla="*/ 983371 h 2661735"/>
                <a:gd name="connsiteX18" fmla="*/ 12333 w 2351095"/>
                <a:gd name="connsiteY18" fmla="*/ 982755 h 2661735"/>
                <a:gd name="connsiteX19" fmla="*/ 12403 w 2351095"/>
                <a:gd name="connsiteY19" fmla="*/ 976237 h 2661735"/>
                <a:gd name="connsiteX20" fmla="*/ 16239 w 2351095"/>
                <a:gd name="connsiteY20" fmla="*/ 979428 h 2661735"/>
                <a:gd name="connsiteX21" fmla="*/ 642954 w 2351095"/>
                <a:gd name="connsiteY21" fmla="*/ 445653 h 2661735"/>
                <a:gd name="connsiteX0" fmla="*/ 1164730 w 2351095"/>
                <a:gd name="connsiteY0" fmla="*/ 0 h 2661735"/>
                <a:gd name="connsiteX1" fmla="*/ 2156905 w 2351095"/>
                <a:gd name="connsiteY1" fmla="*/ 820645 h 2661735"/>
                <a:gd name="connsiteX2" fmla="*/ 2345691 w 2351095"/>
                <a:gd name="connsiteY2" fmla="*/ 974467 h 2661735"/>
                <a:gd name="connsiteX3" fmla="*/ 2351095 w 2351095"/>
                <a:gd name="connsiteY3" fmla="*/ 969865 h 2661735"/>
                <a:gd name="connsiteX4" fmla="*/ 2338698 w 2351095"/>
                <a:gd name="connsiteY4" fmla="*/ 2121194 h 2661735"/>
                <a:gd name="connsiteX5" fmla="*/ 1707358 w 2351095"/>
                <a:gd name="connsiteY5" fmla="*/ 2658833 h 2661735"/>
                <a:gd name="connsiteX6" fmla="*/ 1719696 w 2351095"/>
                <a:gd name="connsiteY6" fmla="*/ 1513019 h 2661735"/>
                <a:gd name="connsiteX7" fmla="*/ 1717252 w 2351095"/>
                <a:gd name="connsiteY7" fmla="*/ 1515107 h 2661735"/>
                <a:gd name="connsiteX8" fmla="*/ 1704900 w 2351095"/>
                <a:gd name="connsiteY8" fmla="*/ 2661735 h 2661735"/>
                <a:gd name="connsiteX9" fmla="*/ 711011 w 2351095"/>
                <a:gd name="connsiteY9" fmla="*/ 1841079 h 2661735"/>
                <a:gd name="connsiteX10" fmla="*/ 711020 w 2351095"/>
                <a:gd name="connsiteY10" fmla="*/ 1840219 h 2661735"/>
                <a:gd name="connsiteX11" fmla="*/ 191643 w 2351095"/>
                <a:gd name="connsiteY11" fmla="*/ 2283882 h 2661735"/>
                <a:gd name="connsiteX12" fmla="*/ 203999 w 2351095"/>
                <a:gd name="connsiteY12" fmla="*/ 1136367 h 2661735"/>
                <a:gd name="connsiteX13" fmla="*/ 189221 w 2351095"/>
                <a:gd name="connsiteY13" fmla="*/ 2285050 h 2661735"/>
                <a:gd name="connsiteX14" fmla="*/ 0 w 2351095"/>
                <a:gd name="connsiteY14" fmla="*/ 2127656 h 2661735"/>
                <a:gd name="connsiteX15" fmla="*/ 12320 w 2351095"/>
                <a:gd name="connsiteY15" fmla="*/ 983955 h 2661735"/>
                <a:gd name="connsiteX16" fmla="*/ 11609 w 2351095"/>
                <a:gd name="connsiteY16" fmla="*/ 983371 h 2661735"/>
                <a:gd name="connsiteX17" fmla="*/ 12333 w 2351095"/>
                <a:gd name="connsiteY17" fmla="*/ 982755 h 2661735"/>
                <a:gd name="connsiteX18" fmla="*/ 12403 w 2351095"/>
                <a:gd name="connsiteY18" fmla="*/ 976237 h 2661735"/>
                <a:gd name="connsiteX19" fmla="*/ 16239 w 2351095"/>
                <a:gd name="connsiteY19" fmla="*/ 979428 h 2661735"/>
                <a:gd name="connsiteX20" fmla="*/ 642954 w 2351095"/>
                <a:gd name="connsiteY20" fmla="*/ 445653 h 2661735"/>
                <a:gd name="connsiteX21" fmla="*/ 1164730 w 2351095"/>
                <a:gd name="connsiteY21" fmla="*/ 0 h 2661735"/>
                <a:gd name="connsiteX0" fmla="*/ 1164730 w 2351095"/>
                <a:gd name="connsiteY0" fmla="*/ 0 h 2661735"/>
                <a:gd name="connsiteX1" fmla="*/ 2156905 w 2351095"/>
                <a:gd name="connsiteY1" fmla="*/ 820645 h 2661735"/>
                <a:gd name="connsiteX2" fmla="*/ 2345691 w 2351095"/>
                <a:gd name="connsiteY2" fmla="*/ 974467 h 2661735"/>
                <a:gd name="connsiteX3" fmla="*/ 2351095 w 2351095"/>
                <a:gd name="connsiteY3" fmla="*/ 969865 h 2661735"/>
                <a:gd name="connsiteX4" fmla="*/ 2338698 w 2351095"/>
                <a:gd name="connsiteY4" fmla="*/ 2121194 h 2661735"/>
                <a:gd name="connsiteX5" fmla="*/ 1707358 w 2351095"/>
                <a:gd name="connsiteY5" fmla="*/ 2658833 h 2661735"/>
                <a:gd name="connsiteX6" fmla="*/ 1719696 w 2351095"/>
                <a:gd name="connsiteY6" fmla="*/ 1513019 h 2661735"/>
                <a:gd name="connsiteX7" fmla="*/ 1717252 w 2351095"/>
                <a:gd name="connsiteY7" fmla="*/ 1515107 h 2661735"/>
                <a:gd name="connsiteX8" fmla="*/ 1704900 w 2351095"/>
                <a:gd name="connsiteY8" fmla="*/ 2661735 h 2661735"/>
                <a:gd name="connsiteX9" fmla="*/ 711011 w 2351095"/>
                <a:gd name="connsiteY9" fmla="*/ 1841079 h 2661735"/>
                <a:gd name="connsiteX10" fmla="*/ 711020 w 2351095"/>
                <a:gd name="connsiteY10" fmla="*/ 1840219 h 2661735"/>
                <a:gd name="connsiteX11" fmla="*/ 191643 w 2351095"/>
                <a:gd name="connsiteY11" fmla="*/ 2283882 h 2661735"/>
                <a:gd name="connsiteX12" fmla="*/ 189221 w 2351095"/>
                <a:gd name="connsiteY12" fmla="*/ 2285050 h 2661735"/>
                <a:gd name="connsiteX13" fmla="*/ 0 w 2351095"/>
                <a:gd name="connsiteY13" fmla="*/ 2127656 h 2661735"/>
                <a:gd name="connsiteX14" fmla="*/ 12320 w 2351095"/>
                <a:gd name="connsiteY14" fmla="*/ 983955 h 2661735"/>
                <a:gd name="connsiteX15" fmla="*/ 11609 w 2351095"/>
                <a:gd name="connsiteY15" fmla="*/ 983371 h 2661735"/>
                <a:gd name="connsiteX16" fmla="*/ 12333 w 2351095"/>
                <a:gd name="connsiteY16" fmla="*/ 982755 h 2661735"/>
                <a:gd name="connsiteX17" fmla="*/ 12403 w 2351095"/>
                <a:gd name="connsiteY17" fmla="*/ 976237 h 2661735"/>
                <a:gd name="connsiteX18" fmla="*/ 16239 w 2351095"/>
                <a:gd name="connsiteY18" fmla="*/ 979428 h 2661735"/>
                <a:gd name="connsiteX19" fmla="*/ 642954 w 2351095"/>
                <a:gd name="connsiteY19" fmla="*/ 445653 h 2661735"/>
                <a:gd name="connsiteX20" fmla="*/ 1164730 w 2351095"/>
                <a:gd name="connsiteY20" fmla="*/ 0 h 2661735"/>
                <a:gd name="connsiteX0" fmla="*/ 1164730 w 2351095"/>
                <a:gd name="connsiteY0" fmla="*/ 0 h 2661735"/>
                <a:gd name="connsiteX1" fmla="*/ 2156905 w 2351095"/>
                <a:gd name="connsiteY1" fmla="*/ 820645 h 2661735"/>
                <a:gd name="connsiteX2" fmla="*/ 2345691 w 2351095"/>
                <a:gd name="connsiteY2" fmla="*/ 974467 h 2661735"/>
                <a:gd name="connsiteX3" fmla="*/ 2351095 w 2351095"/>
                <a:gd name="connsiteY3" fmla="*/ 969865 h 2661735"/>
                <a:gd name="connsiteX4" fmla="*/ 2338698 w 2351095"/>
                <a:gd name="connsiteY4" fmla="*/ 2121194 h 2661735"/>
                <a:gd name="connsiteX5" fmla="*/ 1707358 w 2351095"/>
                <a:gd name="connsiteY5" fmla="*/ 2658833 h 2661735"/>
                <a:gd name="connsiteX6" fmla="*/ 1719696 w 2351095"/>
                <a:gd name="connsiteY6" fmla="*/ 1513019 h 2661735"/>
                <a:gd name="connsiteX7" fmla="*/ 1704900 w 2351095"/>
                <a:gd name="connsiteY7" fmla="*/ 2661735 h 2661735"/>
                <a:gd name="connsiteX8" fmla="*/ 711011 w 2351095"/>
                <a:gd name="connsiteY8" fmla="*/ 1841079 h 2661735"/>
                <a:gd name="connsiteX9" fmla="*/ 711020 w 2351095"/>
                <a:gd name="connsiteY9" fmla="*/ 1840219 h 2661735"/>
                <a:gd name="connsiteX10" fmla="*/ 191643 w 2351095"/>
                <a:gd name="connsiteY10" fmla="*/ 2283882 h 2661735"/>
                <a:gd name="connsiteX11" fmla="*/ 189221 w 2351095"/>
                <a:gd name="connsiteY11" fmla="*/ 2285050 h 2661735"/>
                <a:gd name="connsiteX12" fmla="*/ 0 w 2351095"/>
                <a:gd name="connsiteY12" fmla="*/ 2127656 h 2661735"/>
                <a:gd name="connsiteX13" fmla="*/ 12320 w 2351095"/>
                <a:gd name="connsiteY13" fmla="*/ 983955 h 2661735"/>
                <a:gd name="connsiteX14" fmla="*/ 11609 w 2351095"/>
                <a:gd name="connsiteY14" fmla="*/ 983371 h 2661735"/>
                <a:gd name="connsiteX15" fmla="*/ 12333 w 2351095"/>
                <a:gd name="connsiteY15" fmla="*/ 982755 h 2661735"/>
                <a:gd name="connsiteX16" fmla="*/ 12403 w 2351095"/>
                <a:gd name="connsiteY16" fmla="*/ 976237 h 2661735"/>
                <a:gd name="connsiteX17" fmla="*/ 16239 w 2351095"/>
                <a:gd name="connsiteY17" fmla="*/ 979428 h 2661735"/>
                <a:gd name="connsiteX18" fmla="*/ 642954 w 2351095"/>
                <a:gd name="connsiteY18" fmla="*/ 445653 h 2661735"/>
                <a:gd name="connsiteX19" fmla="*/ 1164730 w 2351095"/>
                <a:gd name="connsiteY19" fmla="*/ 0 h 2661735"/>
                <a:gd name="connsiteX0" fmla="*/ 1164730 w 2351095"/>
                <a:gd name="connsiteY0" fmla="*/ 0 h 2661735"/>
                <a:gd name="connsiteX1" fmla="*/ 2156905 w 2351095"/>
                <a:gd name="connsiteY1" fmla="*/ 820645 h 2661735"/>
                <a:gd name="connsiteX2" fmla="*/ 2345691 w 2351095"/>
                <a:gd name="connsiteY2" fmla="*/ 974467 h 2661735"/>
                <a:gd name="connsiteX3" fmla="*/ 2351095 w 2351095"/>
                <a:gd name="connsiteY3" fmla="*/ 969865 h 2661735"/>
                <a:gd name="connsiteX4" fmla="*/ 2338698 w 2351095"/>
                <a:gd name="connsiteY4" fmla="*/ 2121194 h 2661735"/>
                <a:gd name="connsiteX5" fmla="*/ 1707358 w 2351095"/>
                <a:gd name="connsiteY5" fmla="*/ 2658833 h 2661735"/>
                <a:gd name="connsiteX6" fmla="*/ 1704900 w 2351095"/>
                <a:gd name="connsiteY6" fmla="*/ 2661735 h 2661735"/>
                <a:gd name="connsiteX7" fmla="*/ 711011 w 2351095"/>
                <a:gd name="connsiteY7" fmla="*/ 1841079 h 2661735"/>
                <a:gd name="connsiteX8" fmla="*/ 711020 w 2351095"/>
                <a:gd name="connsiteY8" fmla="*/ 1840219 h 2661735"/>
                <a:gd name="connsiteX9" fmla="*/ 191643 w 2351095"/>
                <a:gd name="connsiteY9" fmla="*/ 2283882 h 2661735"/>
                <a:gd name="connsiteX10" fmla="*/ 189221 w 2351095"/>
                <a:gd name="connsiteY10" fmla="*/ 2285050 h 2661735"/>
                <a:gd name="connsiteX11" fmla="*/ 0 w 2351095"/>
                <a:gd name="connsiteY11" fmla="*/ 2127656 h 2661735"/>
                <a:gd name="connsiteX12" fmla="*/ 12320 w 2351095"/>
                <a:gd name="connsiteY12" fmla="*/ 983955 h 2661735"/>
                <a:gd name="connsiteX13" fmla="*/ 11609 w 2351095"/>
                <a:gd name="connsiteY13" fmla="*/ 983371 h 2661735"/>
                <a:gd name="connsiteX14" fmla="*/ 12333 w 2351095"/>
                <a:gd name="connsiteY14" fmla="*/ 982755 h 2661735"/>
                <a:gd name="connsiteX15" fmla="*/ 12403 w 2351095"/>
                <a:gd name="connsiteY15" fmla="*/ 976237 h 2661735"/>
                <a:gd name="connsiteX16" fmla="*/ 16239 w 2351095"/>
                <a:gd name="connsiteY16" fmla="*/ 979428 h 2661735"/>
                <a:gd name="connsiteX17" fmla="*/ 642954 w 2351095"/>
                <a:gd name="connsiteY17" fmla="*/ 445653 h 2661735"/>
                <a:gd name="connsiteX18" fmla="*/ 1164730 w 2351095"/>
                <a:gd name="connsiteY18" fmla="*/ 0 h 266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095" h="2661735">
                  <a:moveTo>
                    <a:pt x="1164730" y="0"/>
                  </a:moveTo>
                  <a:lnTo>
                    <a:pt x="2156905" y="820645"/>
                  </a:lnTo>
                  <a:lnTo>
                    <a:pt x="2345691" y="974467"/>
                  </a:lnTo>
                  <a:lnTo>
                    <a:pt x="2351095" y="969865"/>
                  </a:lnTo>
                  <a:lnTo>
                    <a:pt x="2338698" y="2121194"/>
                  </a:lnTo>
                  <a:lnTo>
                    <a:pt x="1707358" y="2658833"/>
                  </a:lnTo>
                  <a:lnTo>
                    <a:pt x="1704900" y="2661735"/>
                  </a:lnTo>
                  <a:lnTo>
                    <a:pt x="711011" y="1841079"/>
                  </a:lnTo>
                  <a:cubicBezTo>
                    <a:pt x="711014" y="1840792"/>
                    <a:pt x="711017" y="1840506"/>
                    <a:pt x="711020" y="1840219"/>
                  </a:cubicBezTo>
                  <a:lnTo>
                    <a:pt x="191643" y="2283882"/>
                  </a:lnTo>
                  <a:lnTo>
                    <a:pt x="189221" y="2285050"/>
                  </a:lnTo>
                  <a:lnTo>
                    <a:pt x="0" y="2127656"/>
                  </a:lnTo>
                  <a:lnTo>
                    <a:pt x="12320" y="983955"/>
                  </a:lnTo>
                  <a:lnTo>
                    <a:pt x="11609" y="983371"/>
                  </a:lnTo>
                  <a:lnTo>
                    <a:pt x="12333" y="982755"/>
                  </a:lnTo>
                  <a:cubicBezTo>
                    <a:pt x="12356" y="980582"/>
                    <a:pt x="12380" y="978410"/>
                    <a:pt x="12403" y="976237"/>
                  </a:cubicBezTo>
                  <a:lnTo>
                    <a:pt x="16239" y="979428"/>
                  </a:lnTo>
                  <a:lnTo>
                    <a:pt x="642954" y="445653"/>
                  </a:lnTo>
                  <a:lnTo>
                    <a:pt x="1164730" y="0"/>
                  </a:lnTo>
                  <a:close/>
                </a:path>
              </a:pathLst>
            </a:custGeom>
            <a:solidFill>
              <a:schemeClr val="accent4">
                <a:lumMod val="75000"/>
              </a:schemeClr>
            </a:solidFill>
            <a:ln w="12700">
              <a:miter lim="400000"/>
            </a:ln>
          </p:spPr>
          <p:txBody>
            <a:bodyPr lIns="28575" tIns="28575" rIns="28575" bIns="28575" anchor="ctr"/>
            <a:lstStyle/>
            <a:p>
              <a:endParaRPr sz="2250">
                <a:solidFill>
                  <a:srgbClr val="FFFFFF"/>
                </a:solidFill>
              </a:endParaRPr>
            </a:p>
          </p:txBody>
        </p:sp>
        <p:grpSp>
          <p:nvGrpSpPr>
            <p:cNvPr id="11" name="Group 33">
              <a:extLst>
                <a:ext uri="{FF2B5EF4-FFF2-40B4-BE49-F238E27FC236}">
                  <a16:creationId xmlns:a16="http://schemas.microsoft.com/office/drawing/2014/main" id="{B75F44E7-C866-4913-8BD1-D48BF0C3848B}"/>
                </a:ext>
              </a:extLst>
            </p:cNvPr>
            <p:cNvGrpSpPr/>
            <p:nvPr/>
          </p:nvGrpSpPr>
          <p:grpSpPr>
            <a:xfrm>
              <a:off x="8968871" y="2039989"/>
              <a:ext cx="2347920" cy="2661735"/>
              <a:chOff x="-137695" y="2039989"/>
              <a:chExt cx="2347920" cy="2661735"/>
            </a:xfrm>
          </p:grpSpPr>
          <p:sp>
            <p:nvSpPr>
              <p:cNvPr id="12" name="Shape">
                <a:extLst>
                  <a:ext uri="{FF2B5EF4-FFF2-40B4-BE49-F238E27FC236}">
                    <a16:creationId xmlns:a16="http://schemas.microsoft.com/office/drawing/2014/main" id="{2D3BCC42-996E-44CF-808F-DE4E49EA072B}"/>
                  </a:ext>
                </a:extLst>
              </p:cNvPr>
              <p:cNvSpPr/>
              <p:nvPr/>
            </p:nvSpPr>
            <p:spPr>
              <a:xfrm>
                <a:off x="-137695" y="2729740"/>
                <a:ext cx="1717303" cy="1971984"/>
              </a:xfrm>
              <a:custGeom>
                <a:avLst/>
                <a:gdLst/>
                <a:ahLst/>
                <a:cxnLst>
                  <a:cxn ang="0">
                    <a:pos x="wd2" y="hd2"/>
                  </a:cxn>
                  <a:cxn ang="5400000">
                    <a:pos x="wd2" y="hd2"/>
                  </a:cxn>
                  <a:cxn ang="10800000">
                    <a:pos x="wd2" y="hd2"/>
                  </a:cxn>
                  <a:cxn ang="16200000">
                    <a:pos x="wd2" y="hd2"/>
                  </a:cxn>
                </a:cxnLst>
                <a:rect l="0" t="0" r="r" b="b"/>
                <a:pathLst>
                  <a:path w="21600" h="21600" extrusionOk="0">
                    <a:moveTo>
                      <a:pt x="2536" y="4862"/>
                    </a:moveTo>
                    <a:lnTo>
                      <a:pt x="2380" y="17474"/>
                    </a:lnTo>
                    <a:lnTo>
                      <a:pt x="0" y="15750"/>
                    </a:lnTo>
                    <a:lnTo>
                      <a:pt x="156" y="3138"/>
                    </a:lnTo>
                    <a:lnTo>
                      <a:pt x="2536" y="4862"/>
                    </a:lnTo>
                    <a:close/>
                    <a:moveTo>
                      <a:pt x="9098" y="0"/>
                    </a:moveTo>
                    <a:lnTo>
                      <a:pt x="8943" y="12611"/>
                    </a:lnTo>
                    <a:lnTo>
                      <a:pt x="21444" y="21600"/>
                    </a:lnTo>
                    <a:lnTo>
                      <a:pt x="21600" y="8989"/>
                    </a:lnTo>
                    <a:lnTo>
                      <a:pt x="9098" y="0"/>
                    </a:lnTo>
                    <a:close/>
                  </a:path>
                </a:pathLst>
              </a:custGeom>
              <a:solidFill>
                <a:schemeClr val="accent4">
                  <a:lumMod val="50000"/>
                </a:schemeClr>
              </a:solidFill>
              <a:ln w="12700">
                <a:miter lim="400000"/>
              </a:ln>
            </p:spPr>
            <p:txBody>
              <a:bodyPr lIns="28575" tIns="28575" rIns="28575" bIns="28575" anchor="ctr"/>
              <a:lstStyle/>
              <a:p>
                <a:pPr>
                  <a:defRPr sz="3000">
                    <a:solidFill>
                      <a:srgbClr val="FFFFFF"/>
                    </a:solidFill>
                  </a:defRPr>
                </a:pPr>
                <a:endParaRPr sz="2250"/>
              </a:p>
            </p:txBody>
          </p:sp>
          <p:sp>
            <p:nvSpPr>
              <p:cNvPr id="13" name="Shape">
                <a:extLst>
                  <a:ext uri="{FF2B5EF4-FFF2-40B4-BE49-F238E27FC236}">
                    <a16:creationId xmlns:a16="http://schemas.microsoft.com/office/drawing/2014/main" id="{CF22ADBF-4DC3-43CD-ABB8-F9A796EDF0C0}"/>
                  </a:ext>
                </a:extLst>
              </p:cNvPr>
              <p:cNvSpPr/>
              <p:nvPr/>
            </p:nvSpPr>
            <p:spPr>
              <a:xfrm>
                <a:off x="-126086" y="2039989"/>
                <a:ext cx="2336311" cy="1515685"/>
              </a:xfrm>
              <a:custGeom>
                <a:avLst/>
                <a:gdLst/>
                <a:ahLst/>
                <a:cxnLst>
                  <a:cxn ang="0">
                    <a:pos x="wd2" y="hd2"/>
                  </a:cxn>
                  <a:cxn ang="5400000">
                    <a:pos x="wd2" y="hd2"/>
                  </a:cxn>
                  <a:cxn ang="10800000">
                    <a:pos x="wd2" y="hd2"/>
                  </a:cxn>
                  <a:cxn ang="16200000">
                    <a:pos x="wd2" y="hd2"/>
                  </a:cxn>
                </a:cxnLst>
                <a:rect l="0" t="0" r="r" b="b"/>
                <a:pathLst>
                  <a:path w="21600" h="21600" extrusionOk="0">
                    <a:moveTo>
                      <a:pt x="21600" y="13913"/>
                    </a:moveTo>
                    <a:lnTo>
                      <a:pt x="15763" y="21600"/>
                    </a:lnTo>
                    <a:lnTo>
                      <a:pt x="6573" y="9905"/>
                    </a:lnTo>
                    <a:lnTo>
                      <a:pt x="1750" y="16232"/>
                    </a:lnTo>
                    <a:lnTo>
                      <a:pt x="0" y="14014"/>
                    </a:lnTo>
                    <a:lnTo>
                      <a:pt x="5837" y="6351"/>
                    </a:lnTo>
                    <a:lnTo>
                      <a:pt x="10661" y="0"/>
                    </a:lnTo>
                    <a:lnTo>
                      <a:pt x="19834" y="11695"/>
                    </a:lnTo>
                    <a:close/>
                  </a:path>
                </a:pathLst>
              </a:custGeom>
              <a:solidFill>
                <a:schemeClr val="accent4"/>
              </a:solidFill>
              <a:ln w="12700">
                <a:miter lim="400000"/>
              </a:ln>
            </p:spPr>
            <p:txBody>
              <a:bodyPr lIns="28575" tIns="28575" rIns="28575" bIns="28575" anchor="ctr"/>
              <a:lstStyle/>
              <a:p>
                <a:pPr>
                  <a:defRPr sz="3000">
                    <a:solidFill>
                      <a:srgbClr val="FFFFFF"/>
                    </a:solidFill>
                  </a:defRPr>
                </a:pPr>
                <a:endParaRPr sz="2250"/>
              </a:p>
            </p:txBody>
          </p:sp>
        </p:grpSp>
      </p:grpSp>
      <p:sp>
        <p:nvSpPr>
          <p:cNvPr id="14" name="Retângulo 13">
            <a:extLst>
              <a:ext uri="{FF2B5EF4-FFF2-40B4-BE49-F238E27FC236}">
                <a16:creationId xmlns:a16="http://schemas.microsoft.com/office/drawing/2014/main" id="{A074624D-8FD9-4822-91FD-06167857BA53}"/>
              </a:ext>
            </a:extLst>
          </p:cNvPr>
          <p:cNvSpPr/>
          <p:nvPr/>
        </p:nvSpPr>
        <p:spPr>
          <a:xfrm>
            <a:off x="4562668" y="1610639"/>
            <a:ext cx="6913983" cy="4401205"/>
          </a:xfrm>
          <a:prstGeom prst="rect">
            <a:avLst/>
          </a:prstGeom>
        </p:spPr>
        <p:txBody>
          <a:bodyPr wrap="square">
            <a:spAutoFit/>
          </a:bodyPr>
          <a:lstStyle/>
          <a:p>
            <a:pPr algn="ctr"/>
            <a:r>
              <a:rPr lang="pt-BR" sz="2000" b="1" dirty="0">
                <a:ea typeface="Malgun Gothic" panose="020B0503020000020004" pitchFamily="34" charset="-127"/>
                <a:cs typeface="Malgun Gothic Semilight" panose="020B0502040204020203" pitchFamily="34" charset="-128"/>
              </a:rPr>
              <a:t>Exemplo</a:t>
            </a:r>
          </a:p>
          <a:p>
            <a:pPr algn="ctr"/>
            <a:endParaRPr lang="pt-BR" sz="2000" b="1" dirty="0">
              <a:ea typeface="Malgun Gothic" panose="020B0503020000020004" pitchFamily="34" charset="-127"/>
              <a:cs typeface="Malgun Gothic Semilight" panose="020B0502040204020203" pitchFamily="34" charset="-128"/>
            </a:endParaRPr>
          </a:p>
          <a:p>
            <a:pPr algn="just"/>
            <a:r>
              <a:rPr lang="pt-BR" sz="2000" dirty="0">
                <a:ea typeface="Malgun Gothic Semilight" panose="020B0502040204020203" pitchFamily="34" charset="-128"/>
                <a:cs typeface="Malgun Gothic Semilight" panose="020B0502040204020203" pitchFamily="34" charset="-128"/>
              </a:rPr>
              <a:t>Preço unitário e preço global,  quando a obra ou serviço de engenharia for composta por parte possível de definir com precisão os quantitativos dos serviços a serem executados na obra e parte que possua uma imprecisão inerente de quantitativos em seus itens orçamentários.</a:t>
            </a:r>
          </a:p>
          <a:p>
            <a:pPr algn="just"/>
            <a:endParaRPr lang="pt-BR" sz="2000" dirty="0">
              <a:ea typeface="Malgun Gothic Semilight" panose="020B0502040204020203" pitchFamily="34" charset="-128"/>
              <a:cs typeface="Malgun Gothic Semilight" panose="020B0502040204020203" pitchFamily="34" charset="-128"/>
            </a:endParaRPr>
          </a:p>
          <a:p>
            <a:pPr algn="just"/>
            <a:r>
              <a:rPr lang="pt-BR" sz="2000" b="1" dirty="0"/>
              <a:t>outras combinações de regimes de empreitada: </a:t>
            </a:r>
            <a:r>
              <a:rPr lang="pt-BR" sz="2000" dirty="0"/>
              <a:t>Contratação integrada e </a:t>
            </a:r>
            <a:r>
              <a:rPr lang="pt-BR" sz="2000" dirty="0" err="1"/>
              <a:t>semi-integrada</a:t>
            </a:r>
            <a:r>
              <a:rPr lang="pt-BR" sz="2000" dirty="0"/>
              <a:t>; empreitada integral e por preço unitário; empreitada integral e contratação integrada; contratação integrada e fornecimento e prestação de serviço associado; Entre outras combinações.</a:t>
            </a:r>
          </a:p>
          <a:p>
            <a:pPr algn="just"/>
            <a:endParaRPr lang="pt-BR" sz="2000" dirty="0"/>
          </a:p>
        </p:txBody>
      </p:sp>
      <p:pic>
        <p:nvPicPr>
          <p:cNvPr id="15" name="Imagem 14">
            <a:extLst>
              <a:ext uri="{FF2B5EF4-FFF2-40B4-BE49-F238E27FC236}">
                <a16:creationId xmlns:a16="http://schemas.microsoft.com/office/drawing/2014/main" id="{913FD72B-B42B-4D69-B45C-18A6D1AA1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0750" y="0"/>
            <a:ext cx="1301250" cy="710189"/>
          </a:xfrm>
          <a:prstGeom prst="rect">
            <a:avLst/>
          </a:prstGeom>
        </p:spPr>
      </p:pic>
      <p:sp>
        <p:nvSpPr>
          <p:cNvPr id="16" name="CaixaDeTexto 15">
            <a:extLst>
              <a:ext uri="{FF2B5EF4-FFF2-40B4-BE49-F238E27FC236}">
                <a16:creationId xmlns:a16="http://schemas.microsoft.com/office/drawing/2014/main" id="{09D4D1AC-CABD-41EB-9B7D-8B1307C3A0F9}"/>
              </a:ext>
            </a:extLst>
          </p:cNvPr>
          <p:cNvSpPr txBox="1"/>
          <p:nvPr/>
        </p:nvSpPr>
        <p:spPr>
          <a:xfrm>
            <a:off x="-71444" y="-33702"/>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17" name="Picture 30">
            <a:extLst>
              <a:ext uri="{FF2B5EF4-FFF2-40B4-BE49-F238E27FC236}">
                <a16:creationId xmlns:a16="http://schemas.microsoft.com/office/drawing/2014/main" id="{1231BDC8-555F-4413-B35C-A4E28DF0D7B9}"/>
              </a:ext>
            </a:extLst>
          </p:cNvPr>
          <p:cNvPicPr>
            <a:picLocks noChangeAspect="1"/>
          </p:cNvPicPr>
          <p:nvPr/>
        </p:nvPicPr>
        <p:blipFill>
          <a:blip r:embed="rId4"/>
          <a:srcRect/>
          <a:stretch>
            <a:fillRect/>
          </a:stretch>
        </p:blipFill>
        <p:spPr>
          <a:xfrm>
            <a:off x="0" y="46944"/>
            <a:ext cx="227973" cy="227973"/>
          </a:xfrm>
          <a:prstGeom prst="rect">
            <a:avLst/>
          </a:prstGeom>
        </p:spPr>
      </p:pic>
    </p:spTree>
    <p:extLst>
      <p:ext uri="{BB962C8B-B14F-4D97-AF65-F5344CB8AC3E}">
        <p14:creationId xmlns:p14="http://schemas.microsoft.com/office/powerpoint/2010/main" val="2171613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oogle Shape;61;p14">
            <a:extLst>
              <a:ext uri="{FF2B5EF4-FFF2-40B4-BE49-F238E27FC236}">
                <a16:creationId xmlns:a16="http://schemas.microsoft.com/office/drawing/2014/main" id="{CCA12C74-B197-4EC7-AD80-2C9C82831E8C}"/>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sp>
        <p:nvSpPr>
          <p:cNvPr id="3" name="Shape">
            <a:extLst>
              <a:ext uri="{FF2B5EF4-FFF2-40B4-BE49-F238E27FC236}">
                <a16:creationId xmlns:a16="http://schemas.microsoft.com/office/drawing/2014/main" id="{CFF42485-C6A6-4EB2-8A5D-7608525D5109}"/>
              </a:ext>
            </a:extLst>
          </p:cNvPr>
          <p:cNvSpPr/>
          <p:nvPr/>
        </p:nvSpPr>
        <p:spPr>
          <a:xfrm>
            <a:off x="5024514" y="3117194"/>
            <a:ext cx="2017949" cy="2017950"/>
          </a:xfrm>
          <a:custGeom>
            <a:avLst/>
            <a:gdLst/>
            <a:ahLst/>
            <a:cxnLst>
              <a:cxn ang="0">
                <a:pos x="wd2" y="hd2"/>
              </a:cxn>
              <a:cxn ang="5400000">
                <a:pos x="wd2" y="hd2"/>
              </a:cxn>
              <a:cxn ang="10800000">
                <a:pos x="wd2" y="hd2"/>
              </a:cxn>
              <a:cxn ang="16200000">
                <a:pos x="wd2" y="hd2"/>
              </a:cxn>
            </a:cxnLst>
            <a:rect l="0" t="0" r="r" b="b"/>
            <a:pathLst>
              <a:path w="21600" h="21600" extrusionOk="0">
                <a:moveTo>
                  <a:pt x="9209" y="756"/>
                </a:moveTo>
                <a:lnTo>
                  <a:pt x="8906" y="2581"/>
                </a:lnTo>
                <a:cubicBezTo>
                  <a:pt x="8857" y="2869"/>
                  <a:pt x="8650" y="3101"/>
                  <a:pt x="8373" y="3190"/>
                </a:cubicBezTo>
                <a:cubicBezTo>
                  <a:pt x="7945" y="3327"/>
                  <a:pt x="7533" y="3500"/>
                  <a:pt x="7140" y="3704"/>
                </a:cubicBezTo>
                <a:cubicBezTo>
                  <a:pt x="6880" y="3839"/>
                  <a:pt x="6566" y="3822"/>
                  <a:pt x="6328" y="3651"/>
                </a:cubicBezTo>
                <a:lnTo>
                  <a:pt x="4820" y="2573"/>
                </a:lnTo>
                <a:cubicBezTo>
                  <a:pt x="4459" y="2314"/>
                  <a:pt x="4027" y="2304"/>
                  <a:pt x="3784" y="2546"/>
                </a:cubicBezTo>
                <a:lnTo>
                  <a:pt x="2544" y="3786"/>
                </a:lnTo>
                <a:cubicBezTo>
                  <a:pt x="2301" y="4030"/>
                  <a:pt x="2312" y="4461"/>
                  <a:pt x="2570" y="4822"/>
                </a:cubicBezTo>
                <a:lnTo>
                  <a:pt x="3650" y="6334"/>
                </a:lnTo>
                <a:cubicBezTo>
                  <a:pt x="3820" y="6572"/>
                  <a:pt x="3838" y="6884"/>
                  <a:pt x="3703" y="7144"/>
                </a:cubicBezTo>
                <a:cubicBezTo>
                  <a:pt x="3500" y="7536"/>
                  <a:pt x="3328" y="7947"/>
                  <a:pt x="3192" y="8373"/>
                </a:cubicBezTo>
                <a:cubicBezTo>
                  <a:pt x="3103" y="8651"/>
                  <a:pt x="2870" y="8859"/>
                  <a:pt x="2582" y="8907"/>
                </a:cubicBezTo>
                <a:lnTo>
                  <a:pt x="752" y="9211"/>
                </a:lnTo>
                <a:cubicBezTo>
                  <a:pt x="314" y="9284"/>
                  <a:pt x="0" y="9581"/>
                  <a:pt x="0" y="9925"/>
                </a:cubicBezTo>
                <a:lnTo>
                  <a:pt x="0" y="11679"/>
                </a:lnTo>
                <a:cubicBezTo>
                  <a:pt x="0" y="12023"/>
                  <a:pt x="314" y="12320"/>
                  <a:pt x="752" y="12393"/>
                </a:cubicBezTo>
                <a:lnTo>
                  <a:pt x="2582" y="12697"/>
                </a:lnTo>
                <a:cubicBezTo>
                  <a:pt x="2870" y="12746"/>
                  <a:pt x="3103" y="12953"/>
                  <a:pt x="3192" y="13231"/>
                </a:cubicBezTo>
                <a:cubicBezTo>
                  <a:pt x="3328" y="13658"/>
                  <a:pt x="3500" y="14068"/>
                  <a:pt x="3703" y="14460"/>
                </a:cubicBezTo>
                <a:cubicBezTo>
                  <a:pt x="3837" y="14720"/>
                  <a:pt x="3820" y="15033"/>
                  <a:pt x="3650" y="15271"/>
                </a:cubicBezTo>
                <a:lnTo>
                  <a:pt x="2570" y="16782"/>
                </a:lnTo>
                <a:cubicBezTo>
                  <a:pt x="2311" y="17143"/>
                  <a:pt x="2301" y="17575"/>
                  <a:pt x="2544" y="17818"/>
                </a:cubicBezTo>
                <a:lnTo>
                  <a:pt x="3784" y="19058"/>
                </a:lnTo>
                <a:cubicBezTo>
                  <a:pt x="4028" y="19301"/>
                  <a:pt x="4459" y="19290"/>
                  <a:pt x="4820" y="19031"/>
                </a:cubicBezTo>
                <a:lnTo>
                  <a:pt x="6328" y="17953"/>
                </a:lnTo>
                <a:cubicBezTo>
                  <a:pt x="6567" y="17782"/>
                  <a:pt x="6880" y="17765"/>
                  <a:pt x="7140" y="17901"/>
                </a:cubicBezTo>
                <a:cubicBezTo>
                  <a:pt x="7533" y="18105"/>
                  <a:pt x="7945" y="18277"/>
                  <a:pt x="8373" y="18414"/>
                </a:cubicBezTo>
                <a:cubicBezTo>
                  <a:pt x="8651" y="18503"/>
                  <a:pt x="8858" y="18736"/>
                  <a:pt x="8906" y="19024"/>
                </a:cubicBezTo>
                <a:lnTo>
                  <a:pt x="9209" y="20848"/>
                </a:lnTo>
                <a:cubicBezTo>
                  <a:pt x="9282" y="21286"/>
                  <a:pt x="9579" y="21600"/>
                  <a:pt x="9923" y="21600"/>
                </a:cubicBezTo>
                <a:lnTo>
                  <a:pt x="11677" y="21600"/>
                </a:lnTo>
                <a:cubicBezTo>
                  <a:pt x="12021" y="21600"/>
                  <a:pt x="12318" y="21286"/>
                  <a:pt x="12391" y="20848"/>
                </a:cubicBezTo>
                <a:lnTo>
                  <a:pt x="12693" y="19029"/>
                </a:lnTo>
                <a:cubicBezTo>
                  <a:pt x="12741" y="18740"/>
                  <a:pt x="12949" y="18508"/>
                  <a:pt x="13228" y="18419"/>
                </a:cubicBezTo>
                <a:cubicBezTo>
                  <a:pt x="13658" y="18281"/>
                  <a:pt x="14073" y="18108"/>
                  <a:pt x="14469" y="17904"/>
                </a:cubicBezTo>
                <a:cubicBezTo>
                  <a:pt x="14729" y="17769"/>
                  <a:pt x="15041" y="17786"/>
                  <a:pt x="15279" y="17956"/>
                </a:cubicBezTo>
                <a:lnTo>
                  <a:pt x="16780" y="19029"/>
                </a:lnTo>
                <a:cubicBezTo>
                  <a:pt x="17141" y="19288"/>
                  <a:pt x="17573" y="19298"/>
                  <a:pt x="17817" y="19056"/>
                </a:cubicBezTo>
                <a:lnTo>
                  <a:pt x="19057" y="17816"/>
                </a:lnTo>
                <a:cubicBezTo>
                  <a:pt x="19300" y="17572"/>
                  <a:pt x="19289" y="17141"/>
                  <a:pt x="19030" y="16780"/>
                </a:cubicBezTo>
                <a:lnTo>
                  <a:pt x="17959" y="15282"/>
                </a:lnTo>
                <a:cubicBezTo>
                  <a:pt x="17788" y="15043"/>
                  <a:pt x="17772" y="14731"/>
                  <a:pt x="17907" y="14471"/>
                </a:cubicBezTo>
                <a:cubicBezTo>
                  <a:pt x="18113" y="14074"/>
                  <a:pt x="18286" y="13658"/>
                  <a:pt x="18425" y="13226"/>
                </a:cubicBezTo>
                <a:cubicBezTo>
                  <a:pt x="18514" y="12948"/>
                  <a:pt x="18747" y="12739"/>
                  <a:pt x="19035" y="12692"/>
                </a:cubicBezTo>
                <a:lnTo>
                  <a:pt x="20848" y="12391"/>
                </a:lnTo>
                <a:cubicBezTo>
                  <a:pt x="21286" y="12318"/>
                  <a:pt x="21600" y="12021"/>
                  <a:pt x="21600" y="11677"/>
                </a:cubicBezTo>
                <a:lnTo>
                  <a:pt x="21600" y="9923"/>
                </a:lnTo>
                <a:cubicBezTo>
                  <a:pt x="21600" y="9579"/>
                  <a:pt x="21286" y="9282"/>
                  <a:pt x="20848" y="9209"/>
                </a:cubicBezTo>
                <a:lnTo>
                  <a:pt x="19035" y="8908"/>
                </a:lnTo>
                <a:cubicBezTo>
                  <a:pt x="18747" y="8860"/>
                  <a:pt x="18514" y="8652"/>
                  <a:pt x="18425" y="8374"/>
                </a:cubicBezTo>
                <a:cubicBezTo>
                  <a:pt x="18286" y="7942"/>
                  <a:pt x="18112" y="7526"/>
                  <a:pt x="17907" y="7129"/>
                </a:cubicBezTo>
                <a:cubicBezTo>
                  <a:pt x="17772" y="6869"/>
                  <a:pt x="17788" y="6556"/>
                  <a:pt x="17959" y="6318"/>
                </a:cubicBezTo>
                <a:lnTo>
                  <a:pt x="19030" y="4820"/>
                </a:lnTo>
                <a:cubicBezTo>
                  <a:pt x="19289" y="4459"/>
                  <a:pt x="19299" y="4027"/>
                  <a:pt x="19057" y="3784"/>
                </a:cubicBezTo>
                <a:lnTo>
                  <a:pt x="17817" y="2544"/>
                </a:lnTo>
                <a:cubicBezTo>
                  <a:pt x="17573" y="2301"/>
                  <a:pt x="17142" y="2312"/>
                  <a:pt x="16780" y="2571"/>
                </a:cubicBezTo>
                <a:lnTo>
                  <a:pt x="15279" y="3644"/>
                </a:lnTo>
                <a:cubicBezTo>
                  <a:pt x="15041" y="3814"/>
                  <a:pt x="14729" y="3832"/>
                  <a:pt x="14469" y="3696"/>
                </a:cubicBezTo>
                <a:cubicBezTo>
                  <a:pt x="14073" y="3492"/>
                  <a:pt x="13659" y="3319"/>
                  <a:pt x="13228" y="3181"/>
                </a:cubicBezTo>
                <a:cubicBezTo>
                  <a:pt x="12949" y="3092"/>
                  <a:pt x="12741" y="2860"/>
                  <a:pt x="12693" y="2571"/>
                </a:cubicBezTo>
                <a:lnTo>
                  <a:pt x="12391" y="752"/>
                </a:lnTo>
                <a:cubicBezTo>
                  <a:pt x="12318" y="314"/>
                  <a:pt x="12021" y="0"/>
                  <a:pt x="11677" y="0"/>
                </a:cubicBezTo>
                <a:lnTo>
                  <a:pt x="9923" y="0"/>
                </a:lnTo>
                <a:cubicBezTo>
                  <a:pt x="9579" y="4"/>
                  <a:pt x="9281" y="318"/>
                  <a:pt x="9209" y="756"/>
                </a:cubicBezTo>
                <a:close/>
                <a:moveTo>
                  <a:pt x="17005" y="10398"/>
                </a:moveTo>
                <a:cubicBezTo>
                  <a:pt x="17244" y="14141"/>
                  <a:pt x="14146" y="17240"/>
                  <a:pt x="10402" y="17001"/>
                </a:cubicBezTo>
                <a:cubicBezTo>
                  <a:pt x="7308" y="16803"/>
                  <a:pt x="4809" y="14304"/>
                  <a:pt x="4611" y="11209"/>
                </a:cubicBezTo>
                <a:cubicBezTo>
                  <a:pt x="4372" y="7466"/>
                  <a:pt x="7470" y="4367"/>
                  <a:pt x="11214" y="4606"/>
                </a:cubicBezTo>
                <a:cubicBezTo>
                  <a:pt x="14308" y="4805"/>
                  <a:pt x="16807" y="7305"/>
                  <a:pt x="17005" y="10398"/>
                </a:cubicBezTo>
                <a:close/>
              </a:path>
            </a:pathLst>
          </a:custGeom>
          <a:solidFill>
            <a:schemeClr val="bg1">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4" name="Shape">
            <a:extLst>
              <a:ext uri="{FF2B5EF4-FFF2-40B4-BE49-F238E27FC236}">
                <a16:creationId xmlns:a16="http://schemas.microsoft.com/office/drawing/2014/main" id="{72D52BB6-0583-42AD-9F33-4E060BF9BCD9}"/>
              </a:ext>
            </a:extLst>
          </p:cNvPr>
          <p:cNvSpPr/>
          <p:nvPr/>
        </p:nvSpPr>
        <p:spPr>
          <a:xfrm>
            <a:off x="4035083" y="1608557"/>
            <a:ext cx="2018047" cy="2017950"/>
          </a:xfrm>
          <a:custGeom>
            <a:avLst/>
            <a:gdLst/>
            <a:ahLst/>
            <a:cxnLst>
              <a:cxn ang="0">
                <a:pos x="wd2" y="hd2"/>
              </a:cxn>
              <a:cxn ang="5400000">
                <a:pos x="wd2" y="hd2"/>
              </a:cxn>
              <a:cxn ang="10800000">
                <a:pos x="wd2" y="hd2"/>
              </a:cxn>
              <a:cxn ang="16200000">
                <a:pos x="wd2" y="hd2"/>
              </a:cxn>
            </a:cxnLst>
            <a:rect l="0" t="0" r="r" b="b"/>
            <a:pathLst>
              <a:path w="21600" h="21600" extrusionOk="0">
                <a:moveTo>
                  <a:pt x="9208" y="756"/>
                </a:moveTo>
                <a:lnTo>
                  <a:pt x="8905" y="2581"/>
                </a:lnTo>
                <a:cubicBezTo>
                  <a:pt x="8857" y="2869"/>
                  <a:pt x="8650" y="3101"/>
                  <a:pt x="8373" y="3190"/>
                </a:cubicBezTo>
                <a:cubicBezTo>
                  <a:pt x="7945" y="3327"/>
                  <a:pt x="7533" y="3500"/>
                  <a:pt x="7140" y="3704"/>
                </a:cubicBezTo>
                <a:cubicBezTo>
                  <a:pt x="6879" y="3839"/>
                  <a:pt x="6566" y="3822"/>
                  <a:pt x="6328" y="3651"/>
                </a:cubicBezTo>
                <a:lnTo>
                  <a:pt x="4820" y="2573"/>
                </a:lnTo>
                <a:cubicBezTo>
                  <a:pt x="4458" y="2314"/>
                  <a:pt x="4026" y="2304"/>
                  <a:pt x="3783" y="2546"/>
                </a:cubicBezTo>
                <a:lnTo>
                  <a:pt x="2543" y="3786"/>
                </a:lnTo>
                <a:cubicBezTo>
                  <a:pt x="2299" y="4030"/>
                  <a:pt x="2311" y="4461"/>
                  <a:pt x="2570" y="4822"/>
                </a:cubicBezTo>
                <a:lnTo>
                  <a:pt x="3650" y="6334"/>
                </a:lnTo>
                <a:cubicBezTo>
                  <a:pt x="3820" y="6572"/>
                  <a:pt x="3838" y="6884"/>
                  <a:pt x="3702" y="7144"/>
                </a:cubicBezTo>
                <a:cubicBezTo>
                  <a:pt x="3500" y="7536"/>
                  <a:pt x="3328" y="7947"/>
                  <a:pt x="3192" y="8373"/>
                </a:cubicBezTo>
                <a:cubicBezTo>
                  <a:pt x="3103" y="8651"/>
                  <a:pt x="2870" y="8859"/>
                  <a:pt x="2582" y="8907"/>
                </a:cubicBezTo>
                <a:lnTo>
                  <a:pt x="752" y="9211"/>
                </a:lnTo>
                <a:cubicBezTo>
                  <a:pt x="314" y="9284"/>
                  <a:pt x="0" y="9581"/>
                  <a:pt x="0" y="9925"/>
                </a:cubicBezTo>
                <a:lnTo>
                  <a:pt x="0" y="11679"/>
                </a:lnTo>
                <a:cubicBezTo>
                  <a:pt x="0" y="12023"/>
                  <a:pt x="314" y="12320"/>
                  <a:pt x="752" y="12393"/>
                </a:cubicBezTo>
                <a:lnTo>
                  <a:pt x="2582" y="12697"/>
                </a:lnTo>
                <a:cubicBezTo>
                  <a:pt x="2870" y="12746"/>
                  <a:pt x="3103" y="12953"/>
                  <a:pt x="3192" y="13231"/>
                </a:cubicBezTo>
                <a:cubicBezTo>
                  <a:pt x="3328" y="13658"/>
                  <a:pt x="3500" y="14068"/>
                  <a:pt x="3702" y="14460"/>
                </a:cubicBezTo>
                <a:cubicBezTo>
                  <a:pt x="3837" y="14720"/>
                  <a:pt x="3820" y="15033"/>
                  <a:pt x="3650" y="15271"/>
                </a:cubicBezTo>
                <a:lnTo>
                  <a:pt x="2570" y="16782"/>
                </a:lnTo>
                <a:cubicBezTo>
                  <a:pt x="2311" y="17143"/>
                  <a:pt x="2300" y="17575"/>
                  <a:pt x="2543" y="17818"/>
                </a:cubicBezTo>
                <a:lnTo>
                  <a:pt x="3783" y="19058"/>
                </a:lnTo>
                <a:cubicBezTo>
                  <a:pt x="4026" y="19301"/>
                  <a:pt x="4457" y="19290"/>
                  <a:pt x="4820" y="19031"/>
                </a:cubicBezTo>
                <a:lnTo>
                  <a:pt x="6328" y="17953"/>
                </a:lnTo>
                <a:cubicBezTo>
                  <a:pt x="6567" y="17782"/>
                  <a:pt x="6879" y="17765"/>
                  <a:pt x="7140" y="17901"/>
                </a:cubicBezTo>
                <a:cubicBezTo>
                  <a:pt x="7533" y="18105"/>
                  <a:pt x="7945" y="18277"/>
                  <a:pt x="8373" y="18414"/>
                </a:cubicBezTo>
                <a:cubicBezTo>
                  <a:pt x="8650" y="18503"/>
                  <a:pt x="8858" y="18736"/>
                  <a:pt x="8905" y="19024"/>
                </a:cubicBezTo>
                <a:lnTo>
                  <a:pt x="9208" y="20848"/>
                </a:lnTo>
                <a:cubicBezTo>
                  <a:pt x="9282" y="21286"/>
                  <a:pt x="9578" y="21600"/>
                  <a:pt x="9922" y="21600"/>
                </a:cubicBezTo>
                <a:lnTo>
                  <a:pt x="11677" y="21600"/>
                </a:lnTo>
                <a:cubicBezTo>
                  <a:pt x="12020" y="21600"/>
                  <a:pt x="12317" y="21286"/>
                  <a:pt x="12391" y="20848"/>
                </a:cubicBezTo>
                <a:lnTo>
                  <a:pt x="12693" y="19029"/>
                </a:lnTo>
                <a:cubicBezTo>
                  <a:pt x="12741" y="18740"/>
                  <a:pt x="12948" y="18508"/>
                  <a:pt x="13227" y="18419"/>
                </a:cubicBezTo>
                <a:cubicBezTo>
                  <a:pt x="13657" y="18281"/>
                  <a:pt x="14073" y="18108"/>
                  <a:pt x="14468" y="17904"/>
                </a:cubicBezTo>
                <a:cubicBezTo>
                  <a:pt x="14728" y="17769"/>
                  <a:pt x="15040" y="17786"/>
                  <a:pt x="15278" y="17956"/>
                </a:cubicBezTo>
                <a:lnTo>
                  <a:pt x="16779" y="19029"/>
                </a:lnTo>
                <a:cubicBezTo>
                  <a:pt x="17141" y="19288"/>
                  <a:pt x="17573" y="19298"/>
                  <a:pt x="17816" y="19056"/>
                </a:cubicBezTo>
                <a:lnTo>
                  <a:pt x="19056" y="17816"/>
                </a:lnTo>
                <a:cubicBezTo>
                  <a:pt x="19300" y="17572"/>
                  <a:pt x="19288" y="17141"/>
                  <a:pt x="19030" y="16780"/>
                </a:cubicBezTo>
                <a:lnTo>
                  <a:pt x="17959" y="15282"/>
                </a:lnTo>
                <a:cubicBezTo>
                  <a:pt x="17789" y="15043"/>
                  <a:pt x="17772" y="14731"/>
                  <a:pt x="17907" y="14471"/>
                </a:cubicBezTo>
                <a:cubicBezTo>
                  <a:pt x="18114" y="14074"/>
                  <a:pt x="18287" y="13658"/>
                  <a:pt x="18425" y="13226"/>
                </a:cubicBezTo>
                <a:cubicBezTo>
                  <a:pt x="18514" y="12948"/>
                  <a:pt x="18747" y="12739"/>
                  <a:pt x="19035" y="12692"/>
                </a:cubicBezTo>
                <a:lnTo>
                  <a:pt x="20848" y="12391"/>
                </a:lnTo>
                <a:cubicBezTo>
                  <a:pt x="21286" y="12318"/>
                  <a:pt x="21600" y="12021"/>
                  <a:pt x="21600" y="11677"/>
                </a:cubicBezTo>
                <a:lnTo>
                  <a:pt x="21600" y="9923"/>
                </a:lnTo>
                <a:cubicBezTo>
                  <a:pt x="21600" y="9579"/>
                  <a:pt x="21286" y="9282"/>
                  <a:pt x="20848" y="9209"/>
                </a:cubicBezTo>
                <a:lnTo>
                  <a:pt x="19035" y="8908"/>
                </a:lnTo>
                <a:cubicBezTo>
                  <a:pt x="18747" y="8860"/>
                  <a:pt x="18514" y="8652"/>
                  <a:pt x="18425" y="8374"/>
                </a:cubicBezTo>
                <a:cubicBezTo>
                  <a:pt x="18287" y="7942"/>
                  <a:pt x="18113" y="7526"/>
                  <a:pt x="17907" y="7129"/>
                </a:cubicBezTo>
                <a:cubicBezTo>
                  <a:pt x="17772" y="6869"/>
                  <a:pt x="17789" y="6556"/>
                  <a:pt x="17959" y="6318"/>
                </a:cubicBezTo>
                <a:lnTo>
                  <a:pt x="19030" y="4820"/>
                </a:lnTo>
                <a:cubicBezTo>
                  <a:pt x="19289" y="4459"/>
                  <a:pt x="19300" y="4027"/>
                  <a:pt x="19056" y="3784"/>
                </a:cubicBezTo>
                <a:lnTo>
                  <a:pt x="17816" y="2544"/>
                </a:lnTo>
                <a:cubicBezTo>
                  <a:pt x="17573" y="2301"/>
                  <a:pt x="17142" y="2312"/>
                  <a:pt x="16779" y="2571"/>
                </a:cubicBezTo>
                <a:lnTo>
                  <a:pt x="15278" y="3644"/>
                </a:lnTo>
                <a:cubicBezTo>
                  <a:pt x="15040" y="3814"/>
                  <a:pt x="14728" y="3832"/>
                  <a:pt x="14468" y="3696"/>
                </a:cubicBezTo>
                <a:cubicBezTo>
                  <a:pt x="14073" y="3492"/>
                  <a:pt x="13658" y="3319"/>
                  <a:pt x="13227" y="3181"/>
                </a:cubicBezTo>
                <a:cubicBezTo>
                  <a:pt x="12948" y="3092"/>
                  <a:pt x="12741" y="2860"/>
                  <a:pt x="12693" y="2571"/>
                </a:cubicBezTo>
                <a:lnTo>
                  <a:pt x="12391" y="752"/>
                </a:lnTo>
                <a:cubicBezTo>
                  <a:pt x="12317" y="314"/>
                  <a:pt x="12020" y="0"/>
                  <a:pt x="11677" y="0"/>
                </a:cubicBezTo>
                <a:lnTo>
                  <a:pt x="9922" y="0"/>
                </a:lnTo>
                <a:cubicBezTo>
                  <a:pt x="9578" y="4"/>
                  <a:pt x="9282" y="318"/>
                  <a:pt x="9208" y="756"/>
                </a:cubicBezTo>
                <a:close/>
                <a:moveTo>
                  <a:pt x="17005" y="10399"/>
                </a:moveTo>
                <a:cubicBezTo>
                  <a:pt x="17244" y="14142"/>
                  <a:pt x="14146" y="17241"/>
                  <a:pt x="10403" y="17002"/>
                </a:cubicBezTo>
                <a:cubicBezTo>
                  <a:pt x="7308" y="16804"/>
                  <a:pt x="4810" y="14305"/>
                  <a:pt x="4611" y="11211"/>
                </a:cubicBezTo>
                <a:cubicBezTo>
                  <a:pt x="4372" y="7467"/>
                  <a:pt x="7471" y="4368"/>
                  <a:pt x="11214" y="4608"/>
                </a:cubicBezTo>
                <a:cubicBezTo>
                  <a:pt x="14308" y="4805"/>
                  <a:pt x="16807" y="7305"/>
                  <a:pt x="17005" y="10399"/>
                </a:cubicBezTo>
                <a:close/>
              </a:path>
            </a:pathLst>
          </a:custGeom>
          <a:solidFill>
            <a:schemeClr val="bg1">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5" name="Shape">
            <a:extLst>
              <a:ext uri="{FF2B5EF4-FFF2-40B4-BE49-F238E27FC236}">
                <a16:creationId xmlns:a16="http://schemas.microsoft.com/office/drawing/2014/main" id="{1F35B4D0-B20F-4BEF-866F-AEFD73AC375D}"/>
              </a:ext>
            </a:extLst>
          </p:cNvPr>
          <p:cNvSpPr/>
          <p:nvPr/>
        </p:nvSpPr>
        <p:spPr>
          <a:xfrm>
            <a:off x="6768262" y="2774322"/>
            <a:ext cx="1515162" cy="1515348"/>
          </a:xfrm>
          <a:custGeom>
            <a:avLst/>
            <a:gdLst/>
            <a:ahLst/>
            <a:cxnLst>
              <a:cxn ang="0">
                <a:pos x="wd2" y="hd2"/>
              </a:cxn>
              <a:cxn ang="5400000">
                <a:pos x="wd2" y="hd2"/>
              </a:cxn>
              <a:cxn ang="10800000">
                <a:pos x="wd2" y="hd2"/>
              </a:cxn>
              <a:cxn ang="16200000">
                <a:pos x="wd2" y="hd2"/>
              </a:cxn>
            </a:cxnLst>
            <a:rect l="0" t="0" r="r" b="b"/>
            <a:pathLst>
              <a:path w="21422" h="21421" extrusionOk="0">
                <a:moveTo>
                  <a:pt x="13014" y="489"/>
                </a:moveTo>
                <a:lnTo>
                  <a:pt x="12029" y="2119"/>
                </a:lnTo>
                <a:cubicBezTo>
                  <a:pt x="11874" y="2376"/>
                  <a:pt x="11587" y="2519"/>
                  <a:pt x="11286" y="2500"/>
                </a:cubicBezTo>
                <a:cubicBezTo>
                  <a:pt x="10825" y="2468"/>
                  <a:pt x="10364" y="2476"/>
                  <a:pt x="9911" y="2523"/>
                </a:cubicBezTo>
                <a:cubicBezTo>
                  <a:pt x="9611" y="2554"/>
                  <a:pt x="9317" y="2418"/>
                  <a:pt x="9153" y="2164"/>
                </a:cubicBezTo>
                <a:lnTo>
                  <a:pt x="8120" y="559"/>
                </a:lnTo>
                <a:cubicBezTo>
                  <a:pt x="7872" y="174"/>
                  <a:pt x="7464" y="0"/>
                  <a:pt x="7138" y="140"/>
                </a:cubicBezTo>
                <a:lnTo>
                  <a:pt x="5479" y="854"/>
                </a:lnTo>
                <a:cubicBezTo>
                  <a:pt x="5153" y="994"/>
                  <a:pt x="5000" y="1411"/>
                  <a:pt x="5110" y="1857"/>
                </a:cubicBezTo>
                <a:lnTo>
                  <a:pt x="5569" y="3714"/>
                </a:lnTo>
                <a:cubicBezTo>
                  <a:pt x="5641" y="4006"/>
                  <a:pt x="5538" y="4312"/>
                  <a:pt x="5311" y="4510"/>
                </a:cubicBezTo>
                <a:cubicBezTo>
                  <a:pt x="4968" y="4808"/>
                  <a:pt x="4648" y="5136"/>
                  <a:pt x="4354" y="5492"/>
                </a:cubicBezTo>
                <a:cubicBezTo>
                  <a:pt x="4163" y="5725"/>
                  <a:pt x="3861" y="5834"/>
                  <a:pt x="3568" y="5770"/>
                </a:cubicBezTo>
                <a:lnTo>
                  <a:pt x="1700" y="5365"/>
                </a:lnTo>
                <a:cubicBezTo>
                  <a:pt x="1253" y="5268"/>
                  <a:pt x="840" y="5433"/>
                  <a:pt x="709" y="5762"/>
                </a:cubicBezTo>
                <a:lnTo>
                  <a:pt x="41" y="7440"/>
                </a:lnTo>
                <a:cubicBezTo>
                  <a:pt x="-89" y="7770"/>
                  <a:pt x="97" y="8173"/>
                  <a:pt x="489" y="8410"/>
                </a:cubicBezTo>
                <a:lnTo>
                  <a:pt x="2124" y="9397"/>
                </a:lnTo>
                <a:cubicBezTo>
                  <a:pt x="2382" y="9552"/>
                  <a:pt x="2526" y="9840"/>
                  <a:pt x="2505" y="10139"/>
                </a:cubicBezTo>
                <a:cubicBezTo>
                  <a:pt x="2473" y="10599"/>
                  <a:pt x="2482" y="11058"/>
                  <a:pt x="2526" y="11510"/>
                </a:cubicBezTo>
                <a:cubicBezTo>
                  <a:pt x="2556" y="11811"/>
                  <a:pt x="2421" y="12103"/>
                  <a:pt x="2167" y="12267"/>
                </a:cubicBezTo>
                <a:lnTo>
                  <a:pt x="558" y="13301"/>
                </a:lnTo>
                <a:cubicBezTo>
                  <a:pt x="173" y="13549"/>
                  <a:pt x="-2" y="13957"/>
                  <a:pt x="138" y="14283"/>
                </a:cubicBezTo>
                <a:lnTo>
                  <a:pt x="853" y="15942"/>
                </a:lnTo>
                <a:cubicBezTo>
                  <a:pt x="993" y="16267"/>
                  <a:pt x="1410" y="16421"/>
                  <a:pt x="1856" y="16310"/>
                </a:cubicBezTo>
                <a:lnTo>
                  <a:pt x="3709" y="15853"/>
                </a:lnTo>
                <a:cubicBezTo>
                  <a:pt x="4002" y="15781"/>
                  <a:pt x="4308" y="15884"/>
                  <a:pt x="4505" y="16112"/>
                </a:cubicBezTo>
                <a:cubicBezTo>
                  <a:pt x="4804" y="16457"/>
                  <a:pt x="5133" y="16780"/>
                  <a:pt x="5490" y="17073"/>
                </a:cubicBezTo>
                <a:cubicBezTo>
                  <a:pt x="5721" y="17264"/>
                  <a:pt x="5832" y="17566"/>
                  <a:pt x="5768" y="17860"/>
                </a:cubicBezTo>
                <a:lnTo>
                  <a:pt x="5364" y="19721"/>
                </a:lnTo>
                <a:cubicBezTo>
                  <a:pt x="5267" y="20168"/>
                  <a:pt x="5432" y="20581"/>
                  <a:pt x="5761" y="20712"/>
                </a:cubicBezTo>
                <a:lnTo>
                  <a:pt x="7440" y="21380"/>
                </a:lnTo>
                <a:cubicBezTo>
                  <a:pt x="7770" y="21510"/>
                  <a:pt x="8173" y="21324"/>
                  <a:pt x="8410" y="20933"/>
                </a:cubicBezTo>
                <a:lnTo>
                  <a:pt x="9392" y="19307"/>
                </a:lnTo>
                <a:cubicBezTo>
                  <a:pt x="9547" y="19049"/>
                  <a:pt x="9835" y="18905"/>
                  <a:pt x="10136" y="18926"/>
                </a:cubicBezTo>
                <a:cubicBezTo>
                  <a:pt x="10600" y="18958"/>
                  <a:pt x="11062" y="18951"/>
                  <a:pt x="11518" y="18905"/>
                </a:cubicBezTo>
                <a:cubicBezTo>
                  <a:pt x="11818" y="18875"/>
                  <a:pt x="12111" y="19010"/>
                  <a:pt x="12274" y="19264"/>
                </a:cubicBezTo>
                <a:lnTo>
                  <a:pt x="13302" y="20862"/>
                </a:lnTo>
                <a:cubicBezTo>
                  <a:pt x="13550" y="21247"/>
                  <a:pt x="13958" y="21421"/>
                  <a:pt x="14284" y="21282"/>
                </a:cubicBezTo>
                <a:lnTo>
                  <a:pt x="15943" y="20567"/>
                </a:lnTo>
                <a:cubicBezTo>
                  <a:pt x="16269" y="20427"/>
                  <a:pt x="16422" y="20010"/>
                  <a:pt x="16311" y="19564"/>
                </a:cubicBezTo>
                <a:lnTo>
                  <a:pt x="15857" y="17724"/>
                </a:lnTo>
                <a:cubicBezTo>
                  <a:pt x="15785" y="17430"/>
                  <a:pt x="15888" y="17124"/>
                  <a:pt x="16116" y="16928"/>
                </a:cubicBezTo>
                <a:cubicBezTo>
                  <a:pt x="16464" y="16627"/>
                  <a:pt x="16789" y="16295"/>
                  <a:pt x="17086" y="15933"/>
                </a:cubicBezTo>
                <a:cubicBezTo>
                  <a:pt x="17277" y="15701"/>
                  <a:pt x="17579" y="15591"/>
                  <a:pt x="17872" y="15655"/>
                </a:cubicBezTo>
                <a:lnTo>
                  <a:pt x="19722" y="16057"/>
                </a:lnTo>
                <a:cubicBezTo>
                  <a:pt x="20169" y="16154"/>
                  <a:pt x="20582" y="15989"/>
                  <a:pt x="20713" y="15659"/>
                </a:cubicBezTo>
                <a:lnTo>
                  <a:pt x="21381" y="13981"/>
                </a:lnTo>
                <a:cubicBezTo>
                  <a:pt x="21511" y="13651"/>
                  <a:pt x="21325" y="13248"/>
                  <a:pt x="20933" y="13012"/>
                </a:cubicBezTo>
                <a:lnTo>
                  <a:pt x="19313" y="12034"/>
                </a:lnTo>
                <a:cubicBezTo>
                  <a:pt x="19055" y="11879"/>
                  <a:pt x="18911" y="11591"/>
                  <a:pt x="18932" y="11290"/>
                </a:cubicBezTo>
                <a:cubicBezTo>
                  <a:pt x="18964" y="10825"/>
                  <a:pt x="18956" y="10360"/>
                  <a:pt x="18910" y="9903"/>
                </a:cubicBezTo>
                <a:cubicBezTo>
                  <a:pt x="18879" y="9602"/>
                  <a:pt x="19015" y="9309"/>
                  <a:pt x="19269" y="9145"/>
                </a:cubicBezTo>
                <a:lnTo>
                  <a:pt x="20863" y="8119"/>
                </a:lnTo>
                <a:cubicBezTo>
                  <a:pt x="21248" y="7871"/>
                  <a:pt x="21422" y="7463"/>
                  <a:pt x="21283" y="7137"/>
                </a:cubicBezTo>
                <a:lnTo>
                  <a:pt x="20568" y="5478"/>
                </a:lnTo>
                <a:cubicBezTo>
                  <a:pt x="20428" y="5153"/>
                  <a:pt x="20011" y="4999"/>
                  <a:pt x="19565" y="5110"/>
                </a:cubicBezTo>
                <a:lnTo>
                  <a:pt x="17720" y="5566"/>
                </a:lnTo>
                <a:cubicBezTo>
                  <a:pt x="17428" y="5638"/>
                  <a:pt x="17122" y="5535"/>
                  <a:pt x="16924" y="5308"/>
                </a:cubicBezTo>
                <a:cubicBezTo>
                  <a:pt x="16623" y="4962"/>
                  <a:pt x="16292" y="4639"/>
                  <a:pt x="15932" y="4344"/>
                </a:cubicBezTo>
                <a:cubicBezTo>
                  <a:pt x="15699" y="4153"/>
                  <a:pt x="15589" y="3851"/>
                  <a:pt x="15652" y="3558"/>
                </a:cubicBezTo>
                <a:lnTo>
                  <a:pt x="16055" y="1702"/>
                </a:lnTo>
                <a:cubicBezTo>
                  <a:pt x="16152" y="1255"/>
                  <a:pt x="15987" y="842"/>
                  <a:pt x="15658" y="710"/>
                </a:cubicBezTo>
                <a:lnTo>
                  <a:pt x="13979" y="43"/>
                </a:lnTo>
                <a:cubicBezTo>
                  <a:pt x="13654" y="-90"/>
                  <a:pt x="13250" y="97"/>
                  <a:pt x="13014" y="489"/>
                </a:cubicBezTo>
                <a:close/>
                <a:moveTo>
                  <a:pt x="13467" y="4937"/>
                </a:moveTo>
                <a:cubicBezTo>
                  <a:pt x="16353" y="6304"/>
                  <a:pt x="17793" y="9646"/>
                  <a:pt x="16805" y="12682"/>
                </a:cubicBezTo>
                <a:cubicBezTo>
                  <a:pt x="15609" y="16354"/>
                  <a:pt x="11464" y="18141"/>
                  <a:pt x="7972" y="16487"/>
                </a:cubicBezTo>
                <a:cubicBezTo>
                  <a:pt x="5086" y="15121"/>
                  <a:pt x="3645" y="11778"/>
                  <a:pt x="4634" y="8742"/>
                </a:cubicBezTo>
                <a:cubicBezTo>
                  <a:pt x="5829" y="5068"/>
                  <a:pt x="9975" y="3283"/>
                  <a:pt x="13467" y="4937"/>
                </a:cubicBezTo>
                <a:close/>
              </a:path>
            </a:pathLst>
          </a:custGeom>
          <a:solidFill>
            <a:schemeClr val="bg1">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6" name="Shape">
            <a:extLst>
              <a:ext uri="{FF2B5EF4-FFF2-40B4-BE49-F238E27FC236}">
                <a16:creationId xmlns:a16="http://schemas.microsoft.com/office/drawing/2014/main" id="{8E3E1229-B6C5-4170-9672-1C93C8ED9F1B}"/>
              </a:ext>
            </a:extLst>
          </p:cNvPr>
          <p:cNvSpPr/>
          <p:nvPr/>
        </p:nvSpPr>
        <p:spPr>
          <a:xfrm>
            <a:off x="3104428" y="3058416"/>
            <a:ext cx="1515162" cy="1515348"/>
          </a:xfrm>
          <a:custGeom>
            <a:avLst/>
            <a:gdLst/>
            <a:ahLst/>
            <a:cxnLst>
              <a:cxn ang="0">
                <a:pos x="wd2" y="hd2"/>
              </a:cxn>
              <a:cxn ang="5400000">
                <a:pos x="wd2" y="hd2"/>
              </a:cxn>
              <a:cxn ang="10800000">
                <a:pos x="wd2" y="hd2"/>
              </a:cxn>
              <a:cxn ang="16200000">
                <a:pos x="wd2" y="hd2"/>
              </a:cxn>
            </a:cxnLst>
            <a:rect l="0" t="0" r="r" b="b"/>
            <a:pathLst>
              <a:path w="21422" h="21421" extrusionOk="0">
                <a:moveTo>
                  <a:pt x="13014" y="489"/>
                </a:moveTo>
                <a:lnTo>
                  <a:pt x="12029" y="2119"/>
                </a:lnTo>
                <a:cubicBezTo>
                  <a:pt x="11874" y="2376"/>
                  <a:pt x="11587" y="2519"/>
                  <a:pt x="11286" y="2500"/>
                </a:cubicBezTo>
                <a:cubicBezTo>
                  <a:pt x="10825" y="2468"/>
                  <a:pt x="10364" y="2476"/>
                  <a:pt x="9911" y="2523"/>
                </a:cubicBezTo>
                <a:cubicBezTo>
                  <a:pt x="9611" y="2554"/>
                  <a:pt x="9317" y="2418"/>
                  <a:pt x="9153" y="2164"/>
                </a:cubicBezTo>
                <a:lnTo>
                  <a:pt x="8120" y="559"/>
                </a:lnTo>
                <a:cubicBezTo>
                  <a:pt x="7872" y="174"/>
                  <a:pt x="7464" y="0"/>
                  <a:pt x="7138" y="140"/>
                </a:cubicBezTo>
                <a:lnTo>
                  <a:pt x="5479" y="854"/>
                </a:lnTo>
                <a:cubicBezTo>
                  <a:pt x="5153" y="994"/>
                  <a:pt x="5000" y="1411"/>
                  <a:pt x="5110" y="1857"/>
                </a:cubicBezTo>
                <a:lnTo>
                  <a:pt x="5569" y="3714"/>
                </a:lnTo>
                <a:cubicBezTo>
                  <a:pt x="5641" y="4006"/>
                  <a:pt x="5538" y="4312"/>
                  <a:pt x="5311" y="4510"/>
                </a:cubicBezTo>
                <a:cubicBezTo>
                  <a:pt x="4968" y="4808"/>
                  <a:pt x="4648" y="5136"/>
                  <a:pt x="4354" y="5492"/>
                </a:cubicBezTo>
                <a:cubicBezTo>
                  <a:pt x="4163" y="5725"/>
                  <a:pt x="3861" y="5834"/>
                  <a:pt x="3568" y="5770"/>
                </a:cubicBezTo>
                <a:lnTo>
                  <a:pt x="1700" y="5365"/>
                </a:lnTo>
                <a:cubicBezTo>
                  <a:pt x="1253" y="5268"/>
                  <a:pt x="840" y="5433"/>
                  <a:pt x="709" y="5762"/>
                </a:cubicBezTo>
                <a:lnTo>
                  <a:pt x="41" y="7440"/>
                </a:lnTo>
                <a:cubicBezTo>
                  <a:pt x="-89" y="7770"/>
                  <a:pt x="97" y="8173"/>
                  <a:pt x="489" y="8410"/>
                </a:cubicBezTo>
                <a:lnTo>
                  <a:pt x="2124" y="9397"/>
                </a:lnTo>
                <a:cubicBezTo>
                  <a:pt x="2382" y="9552"/>
                  <a:pt x="2526" y="9840"/>
                  <a:pt x="2505" y="10139"/>
                </a:cubicBezTo>
                <a:cubicBezTo>
                  <a:pt x="2473" y="10599"/>
                  <a:pt x="2482" y="11058"/>
                  <a:pt x="2526" y="11510"/>
                </a:cubicBezTo>
                <a:cubicBezTo>
                  <a:pt x="2556" y="11811"/>
                  <a:pt x="2421" y="12103"/>
                  <a:pt x="2167" y="12267"/>
                </a:cubicBezTo>
                <a:lnTo>
                  <a:pt x="558" y="13301"/>
                </a:lnTo>
                <a:cubicBezTo>
                  <a:pt x="173" y="13549"/>
                  <a:pt x="-2" y="13957"/>
                  <a:pt x="138" y="14283"/>
                </a:cubicBezTo>
                <a:lnTo>
                  <a:pt x="853" y="15942"/>
                </a:lnTo>
                <a:cubicBezTo>
                  <a:pt x="993" y="16267"/>
                  <a:pt x="1410" y="16421"/>
                  <a:pt x="1856" y="16310"/>
                </a:cubicBezTo>
                <a:lnTo>
                  <a:pt x="3709" y="15853"/>
                </a:lnTo>
                <a:cubicBezTo>
                  <a:pt x="4002" y="15781"/>
                  <a:pt x="4308" y="15884"/>
                  <a:pt x="4505" y="16112"/>
                </a:cubicBezTo>
                <a:cubicBezTo>
                  <a:pt x="4804" y="16457"/>
                  <a:pt x="5133" y="16780"/>
                  <a:pt x="5490" y="17073"/>
                </a:cubicBezTo>
                <a:cubicBezTo>
                  <a:pt x="5721" y="17264"/>
                  <a:pt x="5832" y="17566"/>
                  <a:pt x="5768" y="17860"/>
                </a:cubicBezTo>
                <a:lnTo>
                  <a:pt x="5364" y="19721"/>
                </a:lnTo>
                <a:cubicBezTo>
                  <a:pt x="5267" y="20168"/>
                  <a:pt x="5432" y="20581"/>
                  <a:pt x="5761" y="20712"/>
                </a:cubicBezTo>
                <a:lnTo>
                  <a:pt x="7440" y="21380"/>
                </a:lnTo>
                <a:cubicBezTo>
                  <a:pt x="7770" y="21510"/>
                  <a:pt x="8173" y="21324"/>
                  <a:pt x="8410" y="20933"/>
                </a:cubicBezTo>
                <a:lnTo>
                  <a:pt x="9392" y="19307"/>
                </a:lnTo>
                <a:cubicBezTo>
                  <a:pt x="9547" y="19049"/>
                  <a:pt x="9835" y="18905"/>
                  <a:pt x="10136" y="18926"/>
                </a:cubicBezTo>
                <a:cubicBezTo>
                  <a:pt x="10600" y="18958"/>
                  <a:pt x="11062" y="18951"/>
                  <a:pt x="11518" y="18905"/>
                </a:cubicBezTo>
                <a:cubicBezTo>
                  <a:pt x="11818" y="18875"/>
                  <a:pt x="12111" y="19010"/>
                  <a:pt x="12274" y="19264"/>
                </a:cubicBezTo>
                <a:lnTo>
                  <a:pt x="13302" y="20862"/>
                </a:lnTo>
                <a:cubicBezTo>
                  <a:pt x="13550" y="21247"/>
                  <a:pt x="13958" y="21421"/>
                  <a:pt x="14284" y="21282"/>
                </a:cubicBezTo>
                <a:lnTo>
                  <a:pt x="15943" y="20567"/>
                </a:lnTo>
                <a:cubicBezTo>
                  <a:pt x="16269" y="20427"/>
                  <a:pt x="16422" y="20010"/>
                  <a:pt x="16311" y="19564"/>
                </a:cubicBezTo>
                <a:lnTo>
                  <a:pt x="15857" y="17724"/>
                </a:lnTo>
                <a:cubicBezTo>
                  <a:pt x="15785" y="17430"/>
                  <a:pt x="15888" y="17124"/>
                  <a:pt x="16116" y="16928"/>
                </a:cubicBezTo>
                <a:cubicBezTo>
                  <a:pt x="16464" y="16627"/>
                  <a:pt x="16789" y="16295"/>
                  <a:pt x="17086" y="15933"/>
                </a:cubicBezTo>
                <a:cubicBezTo>
                  <a:pt x="17277" y="15701"/>
                  <a:pt x="17579" y="15591"/>
                  <a:pt x="17872" y="15655"/>
                </a:cubicBezTo>
                <a:lnTo>
                  <a:pt x="19722" y="16057"/>
                </a:lnTo>
                <a:cubicBezTo>
                  <a:pt x="20169" y="16154"/>
                  <a:pt x="20582" y="15989"/>
                  <a:pt x="20713" y="15659"/>
                </a:cubicBezTo>
                <a:lnTo>
                  <a:pt x="21381" y="13981"/>
                </a:lnTo>
                <a:cubicBezTo>
                  <a:pt x="21511" y="13651"/>
                  <a:pt x="21325" y="13248"/>
                  <a:pt x="20933" y="13012"/>
                </a:cubicBezTo>
                <a:lnTo>
                  <a:pt x="19313" y="12034"/>
                </a:lnTo>
                <a:cubicBezTo>
                  <a:pt x="19055" y="11879"/>
                  <a:pt x="18911" y="11591"/>
                  <a:pt x="18932" y="11290"/>
                </a:cubicBezTo>
                <a:cubicBezTo>
                  <a:pt x="18964" y="10825"/>
                  <a:pt x="18956" y="10360"/>
                  <a:pt x="18910" y="9903"/>
                </a:cubicBezTo>
                <a:cubicBezTo>
                  <a:pt x="18879" y="9602"/>
                  <a:pt x="19015" y="9309"/>
                  <a:pt x="19269" y="9145"/>
                </a:cubicBezTo>
                <a:lnTo>
                  <a:pt x="20863" y="8119"/>
                </a:lnTo>
                <a:cubicBezTo>
                  <a:pt x="21248" y="7871"/>
                  <a:pt x="21422" y="7463"/>
                  <a:pt x="21283" y="7137"/>
                </a:cubicBezTo>
                <a:lnTo>
                  <a:pt x="20568" y="5478"/>
                </a:lnTo>
                <a:cubicBezTo>
                  <a:pt x="20428" y="5153"/>
                  <a:pt x="20011" y="4999"/>
                  <a:pt x="19565" y="5110"/>
                </a:cubicBezTo>
                <a:lnTo>
                  <a:pt x="17720" y="5566"/>
                </a:lnTo>
                <a:cubicBezTo>
                  <a:pt x="17428" y="5638"/>
                  <a:pt x="17122" y="5535"/>
                  <a:pt x="16924" y="5308"/>
                </a:cubicBezTo>
                <a:cubicBezTo>
                  <a:pt x="16623" y="4962"/>
                  <a:pt x="16292" y="4639"/>
                  <a:pt x="15932" y="4344"/>
                </a:cubicBezTo>
                <a:cubicBezTo>
                  <a:pt x="15699" y="4153"/>
                  <a:pt x="15589" y="3851"/>
                  <a:pt x="15652" y="3558"/>
                </a:cubicBezTo>
                <a:lnTo>
                  <a:pt x="16055" y="1702"/>
                </a:lnTo>
                <a:cubicBezTo>
                  <a:pt x="16152" y="1255"/>
                  <a:pt x="15987" y="842"/>
                  <a:pt x="15658" y="710"/>
                </a:cubicBezTo>
                <a:lnTo>
                  <a:pt x="13979" y="43"/>
                </a:lnTo>
                <a:cubicBezTo>
                  <a:pt x="13654" y="-90"/>
                  <a:pt x="13250" y="97"/>
                  <a:pt x="13014" y="489"/>
                </a:cubicBezTo>
                <a:close/>
                <a:moveTo>
                  <a:pt x="13467" y="4935"/>
                </a:moveTo>
                <a:cubicBezTo>
                  <a:pt x="16353" y="6302"/>
                  <a:pt x="17793" y="9645"/>
                  <a:pt x="16805" y="12681"/>
                </a:cubicBezTo>
                <a:cubicBezTo>
                  <a:pt x="15609" y="16353"/>
                  <a:pt x="11464" y="18139"/>
                  <a:pt x="7972" y="16486"/>
                </a:cubicBezTo>
                <a:cubicBezTo>
                  <a:pt x="5086" y="15119"/>
                  <a:pt x="3645" y="11776"/>
                  <a:pt x="4634" y="8741"/>
                </a:cubicBezTo>
                <a:cubicBezTo>
                  <a:pt x="5829" y="5068"/>
                  <a:pt x="9975" y="3282"/>
                  <a:pt x="13467" y="4935"/>
                </a:cubicBezTo>
                <a:close/>
              </a:path>
            </a:pathLst>
          </a:custGeom>
          <a:solidFill>
            <a:schemeClr val="bg1">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7" name="Shape">
            <a:extLst>
              <a:ext uri="{FF2B5EF4-FFF2-40B4-BE49-F238E27FC236}">
                <a16:creationId xmlns:a16="http://schemas.microsoft.com/office/drawing/2014/main" id="{DF83C03E-27C4-4C24-A7A0-4A3E51646F96}"/>
              </a:ext>
            </a:extLst>
          </p:cNvPr>
          <p:cNvSpPr/>
          <p:nvPr/>
        </p:nvSpPr>
        <p:spPr>
          <a:xfrm>
            <a:off x="7826266" y="3793142"/>
            <a:ext cx="1261307" cy="1261301"/>
          </a:xfrm>
          <a:custGeom>
            <a:avLst/>
            <a:gdLst/>
            <a:ahLst/>
            <a:cxnLst>
              <a:cxn ang="0">
                <a:pos x="wd2" y="hd2"/>
              </a:cxn>
              <a:cxn ang="5400000">
                <a:pos x="wd2" y="hd2"/>
              </a:cxn>
              <a:cxn ang="10800000">
                <a:pos x="wd2" y="hd2"/>
              </a:cxn>
              <a:cxn ang="16200000">
                <a:pos x="wd2" y="hd2"/>
              </a:cxn>
            </a:cxnLst>
            <a:rect l="0" t="0" r="r" b="b"/>
            <a:pathLst>
              <a:path w="21538" h="21538" extrusionOk="0">
                <a:moveTo>
                  <a:pt x="15876" y="2045"/>
                </a:moveTo>
                <a:lnTo>
                  <a:pt x="14494" y="3256"/>
                </a:lnTo>
                <a:cubicBezTo>
                  <a:pt x="14277" y="3447"/>
                  <a:pt x="13971" y="3495"/>
                  <a:pt x="13700" y="3388"/>
                </a:cubicBezTo>
                <a:cubicBezTo>
                  <a:pt x="13285" y="3224"/>
                  <a:pt x="12858" y="3097"/>
                  <a:pt x="12428" y="3007"/>
                </a:cubicBezTo>
                <a:cubicBezTo>
                  <a:pt x="12142" y="2947"/>
                  <a:pt x="11913" y="2738"/>
                  <a:pt x="11838" y="2455"/>
                </a:cubicBezTo>
                <a:lnTo>
                  <a:pt x="11358" y="677"/>
                </a:lnTo>
                <a:cubicBezTo>
                  <a:pt x="11242" y="250"/>
                  <a:pt x="10918" y="-31"/>
                  <a:pt x="10578" y="2"/>
                </a:cubicBezTo>
                <a:lnTo>
                  <a:pt x="8844" y="175"/>
                </a:lnTo>
                <a:cubicBezTo>
                  <a:pt x="8504" y="208"/>
                  <a:pt x="8240" y="548"/>
                  <a:pt x="8211" y="988"/>
                </a:cubicBezTo>
                <a:lnTo>
                  <a:pt x="8089" y="2830"/>
                </a:lnTo>
                <a:cubicBezTo>
                  <a:pt x="8071" y="3121"/>
                  <a:pt x="7887" y="3372"/>
                  <a:pt x="7619" y="3485"/>
                </a:cubicBezTo>
                <a:cubicBezTo>
                  <a:pt x="7216" y="3659"/>
                  <a:pt x="6826" y="3867"/>
                  <a:pt x="6451" y="4108"/>
                </a:cubicBezTo>
                <a:cubicBezTo>
                  <a:pt x="6207" y="4265"/>
                  <a:pt x="5898" y="4278"/>
                  <a:pt x="5647" y="4134"/>
                </a:cubicBezTo>
                <a:lnTo>
                  <a:pt x="4047" y="3216"/>
                </a:lnTo>
                <a:cubicBezTo>
                  <a:pt x="3664" y="2995"/>
                  <a:pt x="3236" y="3027"/>
                  <a:pt x="3020" y="3291"/>
                </a:cubicBezTo>
                <a:lnTo>
                  <a:pt x="1916" y="4640"/>
                </a:lnTo>
                <a:cubicBezTo>
                  <a:pt x="1700" y="4904"/>
                  <a:pt x="1752" y="5329"/>
                  <a:pt x="2045" y="5662"/>
                </a:cubicBezTo>
                <a:lnTo>
                  <a:pt x="3259" y="7049"/>
                </a:lnTo>
                <a:cubicBezTo>
                  <a:pt x="3450" y="7268"/>
                  <a:pt x="3499" y="7574"/>
                  <a:pt x="3392" y="7843"/>
                </a:cubicBezTo>
                <a:cubicBezTo>
                  <a:pt x="3228" y="8256"/>
                  <a:pt x="3101" y="8681"/>
                  <a:pt x="3010" y="9110"/>
                </a:cubicBezTo>
                <a:cubicBezTo>
                  <a:pt x="2950" y="9394"/>
                  <a:pt x="2739" y="9623"/>
                  <a:pt x="2458" y="9700"/>
                </a:cubicBezTo>
                <a:lnTo>
                  <a:pt x="677" y="10180"/>
                </a:lnTo>
                <a:cubicBezTo>
                  <a:pt x="250" y="10296"/>
                  <a:pt x="-31" y="10620"/>
                  <a:pt x="2" y="10960"/>
                </a:cubicBezTo>
                <a:lnTo>
                  <a:pt x="175" y="12694"/>
                </a:lnTo>
                <a:cubicBezTo>
                  <a:pt x="208" y="13034"/>
                  <a:pt x="548" y="13298"/>
                  <a:pt x="988" y="13327"/>
                </a:cubicBezTo>
                <a:lnTo>
                  <a:pt x="2826" y="13449"/>
                </a:lnTo>
                <a:cubicBezTo>
                  <a:pt x="3117" y="13467"/>
                  <a:pt x="3368" y="13653"/>
                  <a:pt x="3484" y="13921"/>
                </a:cubicBezTo>
                <a:cubicBezTo>
                  <a:pt x="3658" y="14325"/>
                  <a:pt x="3865" y="14719"/>
                  <a:pt x="4108" y="15093"/>
                </a:cubicBezTo>
                <a:cubicBezTo>
                  <a:pt x="4265" y="15338"/>
                  <a:pt x="4278" y="15647"/>
                  <a:pt x="4133" y="15898"/>
                </a:cubicBezTo>
                <a:lnTo>
                  <a:pt x="3216" y="17491"/>
                </a:lnTo>
                <a:cubicBezTo>
                  <a:pt x="2995" y="17874"/>
                  <a:pt x="3027" y="18302"/>
                  <a:pt x="3291" y="18518"/>
                </a:cubicBezTo>
                <a:lnTo>
                  <a:pt x="4640" y="19622"/>
                </a:lnTo>
                <a:cubicBezTo>
                  <a:pt x="4904" y="19838"/>
                  <a:pt x="5329" y="19786"/>
                  <a:pt x="5662" y="19493"/>
                </a:cubicBezTo>
                <a:lnTo>
                  <a:pt x="7040" y="18285"/>
                </a:lnTo>
                <a:cubicBezTo>
                  <a:pt x="7259" y="18094"/>
                  <a:pt x="7565" y="18046"/>
                  <a:pt x="7835" y="18153"/>
                </a:cubicBezTo>
                <a:cubicBezTo>
                  <a:pt x="8251" y="18319"/>
                  <a:pt x="8680" y="18447"/>
                  <a:pt x="9113" y="18539"/>
                </a:cubicBezTo>
                <a:cubicBezTo>
                  <a:pt x="9397" y="18600"/>
                  <a:pt x="9626" y="18810"/>
                  <a:pt x="9703" y="19091"/>
                </a:cubicBezTo>
                <a:lnTo>
                  <a:pt x="10180" y="20861"/>
                </a:lnTo>
                <a:cubicBezTo>
                  <a:pt x="10296" y="21288"/>
                  <a:pt x="10620" y="21569"/>
                  <a:pt x="10960" y="21536"/>
                </a:cubicBezTo>
                <a:lnTo>
                  <a:pt x="12694" y="21363"/>
                </a:lnTo>
                <a:cubicBezTo>
                  <a:pt x="13034" y="21330"/>
                  <a:pt x="13298" y="20990"/>
                  <a:pt x="13327" y="20550"/>
                </a:cubicBezTo>
                <a:lnTo>
                  <a:pt x="13447" y="18725"/>
                </a:lnTo>
                <a:cubicBezTo>
                  <a:pt x="13466" y="18434"/>
                  <a:pt x="13651" y="18183"/>
                  <a:pt x="13919" y="18068"/>
                </a:cubicBezTo>
                <a:cubicBezTo>
                  <a:pt x="14327" y="17892"/>
                  <a:pt x="14724" y="17683"/>
                  <a:pt x="15102" y="17437"/>
                </a:cubicBezTo>
                <a:cubicBezTo>
                  <a:pt x="15346" y="17280"/>
                  <a:pt x="15655" y="17266"/>
                  <a:pt x="15906" y="17410"/>
                </a:cubicBezTo>
                <a:lnTo>
                  <a:pt x="17489" y="18320"/>
                </a:lnTo>
                <a:cubicBezTo>
                  <a:pt x="17872" y="18541"/>
                  <a:pt x="18300" y="18509"/>
                  <a:pt x="18516" y="18245"/>
                </a:cubicBezTo>
                <a:lnTo>
                  <a:pt x="19620" y="16897"/>
                </a:lnTo>
                <a:cubicBezTo>
                  <a:pt x="19836" y="16632"/>
                  <a:pt x="19784" y="16207"/>
                  <a:pt x="19491" y="15875"/>
                </a:cubicBezTo>
                <a:lnTo>
                  <a:pt x="18289" y="14501"/>
                </a:lnTo>
                <a:cubicBezTo>
                  <a:pt x="18098" y="14282"/>
                  <a:pt x="18049" y="13976"/>
                  <a:pt x="18156" y="13707"/>
                </a:cubicBezTo>
                <a:cubicBezTo>
                  <a:pt x="18322" y="13288"/>
                  <a:pt x="18451" y="12858"/>
                  <a:pt x="18543" y="12423"/>
                </a:cubicBezTo>
                <a:cubicBezTo>
                  <a:pt x="18603" y="12137"/>
                  <a:pt x="18812" y="11908"/>
                  <a:pt x="19095" y="11833"/>
                </a:cubicBezTo>
                <a:lnTo>
                  <a:pt x="20861" y="11356"/>
                </a:lnTo>
                <a:cubicBezTo>
                  <a:pt x="21288" y="11241"/>
                  <a:pt x="21569" y="10916"/>
                  <a:pt x="21536" y="10577"/>
                </a:cubicBezTo>
                <a:lnTo>
                  <a:pt x="21363" y="8842"/>
                </a:lnTo>
                <a:cubicBezTo>
                  <a:pt x="21330" y="8502"/>
                  <a:pt x="20990" y="8238"/>
                  <a:pt x="20550" y="8210"/>
                </a:cubicBezTo>
                <a:lnTo>
                  <a:pt x="18720" y="8089"/>
                </a:lnTo>
                <a:cubicBezTo>
                  <a:pt x="18429" y="8071"/>
                  <a:pt x="18178" y="7887"/>
                  <a:pt x="18064" y="7619"/>
                </a:cubicBezTo>
                <a:cubicBezTo>
                  <a:pt x="17889" y="7213"/>
                  <a:pt x="17680" y="6818"/>
                  <a:pt x="17435" y="6441"/>
                </a:cubicBezTo>
                <a:cubicBezTo>
                  <a:pt x="17276" y="6197"/>
                  <a:pt x="17263" y="5888"/>
                  <a:pt x="17409" y="5635"/>
                </a:cubicBezTo>
                <a:lnTo>
                  <a:pt x="18322" y="4046"/>
                </a:lnTo>
                <a:cubicBezTo>
                  <a:pt x="18543" y="3663"/>
                  <a:pt x="18511" y="3234"/>
                  <a:pt x="18247" y="3019"/>
                </a:cubicBezTo>
                <a:lnTo>
                  <a:pt x="16898" y="1915"/>
                </a:lnTo>
                <a:cubicBezTo>
                  <a:pt x="16634" y="1700"/>
                  <a:pt x="16209" y="1754"/>
                  <a:pt x="15876" y="2045"/>
                </a:cubicBezTo>
                <a:close/>
                <a:moveTo>
                  <a:pt x="14991" y="6267"/>
                </a:moveTo>
                <a:cubicBezTo>
                  <a:pt x="17245" y="8368"/>
                  <a:pt x="17591" y="11865"/>
                  <a:pt x="15794" y="14367"/>
                </a:cubicBezTo>
                <a:cubicBezTo>
                  <a:pt x="13620" y="17395"/>
                  <a:pt x="9285" y="17825"/>
                  <a:pt x="6558" y="15282"/>
                </a:cubicBezTo>
                <a:cubicBezTo>
                  <a:pt x="4305" y="13181"/>
                  <a:pt x="3959" y="9685"/>
                  <a:pt x="5755" y="7182"/>
                </a:cubicBezTo>
                <a:cubicBezTo>
                  <a:pt x="7930" y="4155"/>
                  <a:pt x="12265" y="3725"/>
                  <a:pt x="14991" y="6267"/>
                </a:cubicBezTo>
                <a:close/>
              </a:path>
            </a:pathLst>
          </a:custGeom>
          <a:solidFill>
            <a:schemeClr val="bg1">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8" name="Shape">
            <a:extLst>
              <a:ext uri="{FF2B5EF4-FFF2-40B4-BE49-F238E27FC236}">
                <a16:creationId xmlns:a16="http://schemas.microsoft.com/office/drawing/2014/main" id="{5E6AA80F-7F78-4B66-BB21-22BD5DFB83AF}"/>
              </a:ext>
            </a:extLst>
          </p:cNvPr>
          <p:cNvSpPr/>
          <p:nvPr/>
        </p:nvSpPr>
        <p:spPr>
          <a:xfrm>
            <a:off x="3476690" y="3430677"/>
            <a:ext cx="765308" cy="764500"/>
          </a:xfrm>
          <a:custGeom>
            <a:avLst/>
            <a:gdLst/>
            <a:ahLst/>
            <a:cxnLst>
              <a:cxn ang="0">
                <a:pos x="wd2" y="hd2"/>
              </a:cxn>
              <a:cxn ang="5400000">
                <a:pos x="wd2" y="hd2"/>
              </a:cxn>
              <a:cxn ang="10800000">
                <a:pos x="wd2" y="hd2"/>
              </a:cxn>
              <a:cxn ang="16200000">
                <a:pos x="wd2" y="hd2"/>
              </a:cxn>
            </a:cxnLst>
            <a:rect l="0" t="0" r="r" b="b"/>
            <a:pathLst>
              <a:path w="19004" h="19002" extrusionOk="0">
                <a:moveTo>
                  <a:pt x="5746" y="781"/>
                </a:moveTo>
                <a:cubicBezTo>
                  <a:pt x="10565" y="-1299"/>
                  <a:pt x="16153" y="919"/>
                  <a:pt x="18228" y="5736"/>
                </a:cubicBezTo>
                <a:cubicBezTo>
                  <a:pt x="20302" y="10552"/>
                  <a:pt x="18077" y="16142"/>
                  <a:pt x="13258" y="18221"/>
                </a:cubicBezTo>
                <a:cubicBezTo>
                  <a:pt x="8439" y="20301"/>
                  <a:pt x="2851" y="18083"/>
                  <a:pt x="776" y="13266"/>
                </a:cubicBezTo>
                <a:cubicBezTo>
                  <a:pt x="-1298" y="8450"/>
                  <a:pt x="927" y="2860"/>
                  <a:pt x="5746" y="781"/>
                </a:cubicBezTo>
                <a:close/>
              </a:path>
            </a:pathLst>
          </a:custGeom>
          <a:ln/>
        </p:spPr>
        <p:style>
          <a:lnRef idx="0">
            <a:schemeClr val="accent1"/>
          </a:lnRef>
          <a:fillRef idx="3">
            <a:schemeClr val="accent1"/>
          </a:fillRef>
          <a:effectRef idx="3">
            <a:schemeClr val="accent1"/>
          </a:effectRef>
          <a:fontRef idx="minor">
            <a:schemeClr val="lt1"/>
          </a:fontRef>
        </p:style>
        <p:txBody>
          <a:bodyPr lIns="28575" tIns="28575" rIns="28575" bIns="28575" anchor="ctr"/>
          <a:lstStyle/>
          <a:p>
            <a:pPr>
              <a:defRPr sz="3000">
                <a:solidFill>
                  <a:srgbClr val="FFFFFF"/>
                </a:solidFill>
              </a:defRPr>
            </a:pPr>
            <a:endParaRPr sz="2250"/>
          </a:p>
        </p:txBody>
      </p:sp>
      <p:sp>
        <p:nvSpPr>
          <p:cNvPr id="9" name="Shape">
            <a:extLst>
              <a:ext uri="{FF2B5EF4-FFF2-40B4-BE49-F238E27FC236}">
                <a16:creationId xmlns:a16="http://schemas.microsoft.com/office/drawing/2014/main" id="{132A59E1-C449-4B87-BD1A-5B8CB43A5BB4}"/>
              </a:ext>
            </a:extLst>
          </p:cNvPr>
          <p:cNvSpPr/>
          <p:nvPr/>
        </p:nvSpPr>
        <p:spPr>
          <a:xfrm>
            <a:off x="4534694" y="2108168"/>
            <a:ext cx="1026062" cy="1026062"/>
          </a:xfrm>
          <a:custGeom>
            <a:avLst/>
            <a:gdLst/>
            <a:ahLst/>
            <a:cxnLst>
              <a:cxn ang="0">
                <a:pos x="wd2" y="hd2"/>
              </a:cxn>
              <a:cxn ang="5400000">
                <a:pos x="wd2" y="hd2"/>
              </a:cxn>
              <a:cxn ang="10800000">
                <a:pos x="wd2" y="hd2"/>
              </a:cxn>
              <a:cxn ang="16200000">
                <a:pos x="wd2" y="hd2"/>
              </a:cxn>
            </a:cxnLst>
            <a:rect l="0" t="0" r="r" b="b"/>
            <a:pathLst>
              <a:path w="19674" h="19674" extrusionOk="0">
                <a:moveTo>
                  <a:pt x="2886" y="2886"/>
                </a:moveTo>
                <a:cubicBezTo>
                  <a:pt x="6731" y="-958"/>
                  <a:pt x="12960" y="-963"/>
                  <a:pt x="16798" y="2876"/>
                </a:cubicBezTo>
                <a:cubicBezTo>
                  <a:pt x="20637" y="6714"/>
                  <a:pt x="20632" y="12943"/>
                  <a:pt x="16788" y="16788"/>
                </a:cubicBezTo>
                <a:cubicBezTo>
                  <a:pt x="12943" y="20632"/>
                  <a:pt x="6714" y="20637"/>
                  <a:pt x="2876" y="16798"/>
                </a:cubicBezTo>
                <a:cubicBezTo>
                  <a:pt x="-963" y="12960"/>
                  <a:pt x="-958" y="6731"/>
                  <a:pt x="2886" y="2886"/>
                </a:cubicBezTo>
                <a:close/>
              </a:path>
            </a:pathLst>
          </a:custGeom>
          <a:ln/>
        </p:spPr>
        <p:style>
          <a:lnRef idx="0">
            <a:schemeClr val="accent2"/>
          </a:lnRef>
          <a:fillRef idx="3">
            <a:schemeClr val="accent2"/>
          </a:fillRef>
          <a:effectRef idx="3">
            <a:schemeClr val="accent2"/>
          </a:effectRef>
          <a:fontRef idx="minor">
            <a:schemeClr val="lt1"/>
          </a:fontRef>
        </p:style>
        <p:txBody>
          <a:bodyPr lIns="28575" tIns="28575" rIns="28575" bIns="28575" anchor="ctr"/>
          <a:lstStyle/>
          <a:p>
            <a:pPr>
              <a:defRPr sz="3000">
                <a:solidFill>
                  <a:srgbClr val="FFFFFF"/>
                </a:solidFill>
              </a:defRPr>
            </a:pPr>
            <a:endParaRPr sz="2250"/>
          </a:p>
        </p:txBody>
      </p:sp>
      <p:sp>
        <p:nvSpPr>
          <p:cNvPr id="10" name="Shape">
            <a:extLst>
              <a:ext uri="{FF2B5EF4-FFF2-40B4-BE49-F238E27FC236}">
                <a16:creationId xmlns:a16="http://schemas.microsoft.com/office/drawing/2014/main" id="{D691E075-3D50-4891-B7BF-40DC59CC279E}"/>
              </a:ext>
            </a:extLst>
          </p:cNvPr>
          <p:cNvSpPr/>
          <p:nvPr/>
        </p:nvSpPr>
        <p:spPr>
          <a:xfrm>
            <a:off x="5524124" y="3616805"/>
            <a:ext cx="1021945" cy="1021946"/>
          </a:xfrm>
          <a:custGeom>
            <a:avLst/>
            <a:gdLst/>
            <a:ahLst/>
            <a:cxnLst>
              <a:cxn ang="0">
                <a:pos x="wd2" y="hd2"/>
              </a:cxn>
              <a:cxn ang="5400000">
                <a:pos x="wd2" y="hd2"/>
              </a:cxn>
              <a:cxn ang="10800000">
                <a:pos x="wd2" y="hd2"/>
              </a:cxn>
              <a:cxn ang="16200000">
                <a:pos x="wd2" y="hd2"/>
              </a:cxn>
            </a:cxnLst>
            <a:rect l="0" t="0" r="r" b="b"/>
            <a:pathLst>
              <a:path w="19674" h="19674" extrusionOk="0">
                <a:moveTo>
                  <a:pt x="2886" y="2886"/>
                </a:moveTo>
                <a:cubicBezTo>
                  <a:pt x="6731" y="-958"/>
                  <a:pt x="12960" y="-963"/>
                  <a:pt x="16798" y="2876"/>
                </a:cubicBezTo>
                <a:cubicBezTo>
                  <a:pt x="20637" y="6714"/>
                  <a:pt x="20632" y="12943"/>
                  <a:pt x="16788" y="16788"/>
                </a:cubicBezTo>
                <a:cubicBezTo>
                  <a:pt x="12943" y="20632"/>
                  <a:pt x="6714" y="20637"/>
                  <a:pt x="2876" y="16798"/>
                </a:cubicBezTo>
                <a:cubicBezTo>
                  <a:pt x="-963" y="12960"/>
                  <a:pt x="-958" y="6731"/>
                  <a:pt x="2886" y="2886"/>
                </a:cubicBezTo>
                <a:close/>
              </a:path>
            </a:pathLst>
          </a:custGeom>
          <a:ln/>
        </p:spPr>
        <p:style>
          <a:lnRef idx="0">
            <a:schemeClr val="accent5"/>
          </a:lnRef>
          <a:fillRef idx="3">
            <a:schemeClr val="accent5"/>
          </a:fillRef>
          <a:effectRef idx="3">
            <a:schemeClr val="accent5"/>
          </a:effectRef>
          <a:fontRef idx="minor">
            <a:schemeClr val="lt1"/>
          </a:fontRef>
        </p:style>
        <p:txBody>
          <a:bodyPr lIns="28575" tIns="28575" rIns="28575" bIns="28575" anchor="ctr"/>
          <a:lstStyle/>
          <a:p>
            <a:pPr>
              <a:defRPr sz="3000">
                <a:solidFill>
                  <a:srgbClr val="FFFFFF"/>
                </a:solidFill>
              </a:defRPr>
            </a:pPr>
            <a:endParaRPr sz="2250"/>
          </a:p>
        </p:txBody>
      </p:sp>
      <p:sp>
        <p:nvSpPr>
          <p:cNvPr id="11" name="Shape">
            <a:extLst>
              <a:ext uri="{FF2B5EF4-FFF2-40B4-BE49-F238E27FC236}">
                <a16:creationId xmlns:a16="http://schemas.microsoft.com/office/drawing/2014/main" id="{369572CB-E0F5-4AB6-9D11-1BF274CDBE25}"/>
              </a:ext>
            </a:extLst>
          </p:cNvPr>
          <p:cNvSpPr/>
          <p:nvPr/>
        </p:nvSpPr>
        <p:spPr>
          <a:xfrm>
            <a:off x="7150310" y="3146582"/>
            <a:ext cx="765308" cy="764500"/>
          </a:xfrm>
          <a:custGeom>
            <a:avLst/>
            <a:gdLst/>
            <a:ahLst/>
            <a:cxnLst>
              <a:cxn ang="0">
                <a:pos x="wd2" y="hd2"/>
              </a:cxn>
              <a:cxn ang="5400000">
                <a:pos x="wd2" y="hd2"/>
              </a:cxn>
              <a:cxn ang="10800000">
                <a:pos x="wd2" y="hd2"/>
              </a:cxn>
              <a:cxn ang="16200000">
                <a:pos x="wd2" y="hd2"/>
              </a:cxn>
            </a:cxnLst>
            <a:rect l="0" t="0" r="r" b="b"/>
            <a:pathLst>
              <a:path w="19004" h="19002" extrusionOk="0">
                <a:moveTo>
                  <a:pt x="5746" y="781"/>
                </a:moveTo>
                <a:cubicBezTo>
                  <a:pt x="10565" y="-1299"/>
                  <a:pt x="16153" y="919"/>
                  <a:pt x="18228" y="5736"/>
                </a:cubicBezTo>
                <a:cubicBezTo>
                  <a:pt x="20302" y="10552"/>
                  <a:pt x="18077" y="16142"/>
                  <a:pt x="13258" y="18221"/>
                </a:cubicBezTo>
                <a:cubicBezTo>
                  <a:pt x="8439" y="20301"/>
                  <a:pt x="2851" y="18083"/>
                  <a:pt x="776" y="13266"/>
                </a:cubicBezTo>
                <a:cubicBezTo>
                  <a:pt x="-1298" y="8450"/>
                  <a:pt x="927" y="2860"/>
                  <a:pt x="5746" y="781"/>
                </a:cubicBezTo>
                <a:close/>
              </a:path>
            </a:pathLst>
          </a:custGeom>
          <a:ln/>
        </p:spPr>
        <p:style>
          <a:lnRef idx="0">
            <a:schemeClr val="accent3"/>
          </a:lnRef>
          <a:fillRef idx="3">
            <a:schemeClr val="accent3"/>
          </a:fillRef>
          <a:effectRef idx="3">
            <a:schemeClr val="accent3"/>
          </a:effectRef>
          <a:fontRef idx="minor">
            <a:schemeClr val="lt1"/>
          </a:fontRef>
        </p:style>
        <p:txBody>
          <a:bodyPr lIns="28575" tIns="28575" rIns="28575" bIns="28575" anchor="ctr"/>
          <a:lstStyle/>
          <a:p>
            <a:pPr>
              <a:defRPr sz="3000">
                <a:solidFill>
                  <a:srgbClr val="FFFFFF"/>
                </a:solidFill>
              </a:defRPr>
            </a:pPr>
            <a:endParaRPr sz="2250"/>
          </a:p>
        </p:txBody>
      </p:sp>
      <p:sp>
        <p:nvSpPr>
          <p:cNvPr id="12" name="Shape">
            <a:extLst>
              <a:ext uri="{FF2B5EF4-FFF2-40B4-BE49-F238E27FC236}">
                <a16:creationId xmlns:a16="http://schemas.microsoft.com/office/drawing/2014/main" id="{1356A4BC-11BF-4FE7-93B1-0D446E8E10B1}"/>
              </a:ext>
            </a:extLst>
          </p:cNvPr>
          <p:cNvSpPr/>
          <p:nvPr/>
        </p:nvSpPr>
        <p:spPr>
          <a:xfrm>
            <a:off x="8159340" y="4126213"/>
            <a:ext cx="589961" cy="589000"/>
          </a:xfrm>
          <a:custGeom>
            <a:avLst/>
            <a:gdLst/>
            <a:ahLst/>
            <a:cxnLst>
              <a:cxn ang="0">
                <a:pos x="wd2" y="hd2"/>
              </a:cxn>
              <a:cxn ang="5400000">
                <a:pos x="wd2" y="hd2"/>
              </a:cxn>
              <a:cxn ang="10800000">
                <a:pos x="wd2" y="hd2"/>
              </a:cxn>
              <a:cxn ang="16200000">
                <a:pos x="wd2" y="hd2"/>
              </a:cxn>
            </a:cxnLst>
            <a:rect l="0" t="0" r="r" b="b"/>
            <a:pathLst>
              <a:path w="20582" h="20579" extrusionOk="0">
                <a:moveTo>
                  <a:pt x="9277" y="51"/>
                </a:moveTo>
                <a:cubicBezTo>
                  <a:pt x="14932" y="-511"/>
                  <a:pt x="19971" y="3617"/>
                  <a:pt x="20531" y="9272"/>
                </a:cubicBezTo>
                <a:cubicBezTo>
                  <a:pt x="21091" y="14926"/>
                  <a:pt x="16960" y="19965"/>
                  <a:pt x="11305" y="20527"/>
                </a:cubicBezTo>
                <a:cubicBezTo>
                  <a:pt x="5650" y="21089"/>
                  <a:pt x="611" y="16961"/>
                  <a:pt x="51" y="11306"/>
                </a:cubicBezTo>
                <a:cubicBezTo>
                  <a:pt x="-509" y="5652"/>
                  <a:pt x="3622" y="613"/>
                  <a:pt x="9277" y="51"/>
                </a:cubicBezTo>
                <a:close/>
              </a:path>
            </a:pathLst>
          </a:custGeom>
          <a:ln/>
        </p:spPr>
        <p:style>
          <a:lnRef idx="0">
            <a:schemeClr val="accent6"/>
          </a:lnRef>
          <a:fillRef idx="3">
            <a:schemeClr val="accent6"/>
          </a:fillRef>
          <a:effectRef idx="3">
            <a:schemeClr val="accent6"/>
          </a:effectRef>
          <a:fontRef idx="minor">
            <a:schemeClr val="lt1"/>
          </a:fontRef>
        </p:style>
        <p:txBody>
          <a:bodyPr lIns="28575" tIns="28575" rIns="28575" bIns="28575" anchor="ctr"/>
          <a:lstStyle/>
          <a:p>
            <a:pPr>
              <a:defRPr sz="3000">
                <a:solidFill>
                  <a:srgbClr val="FFFFFF"/>
                </a:solidFill>
              </a:defRPr>
            </a:pPr>
            <a:endParaRPr sz="2250"/>
          </a:p>
        </p:txBody>
      </p:sp>
      <p:sp>
        <p:nvSpPr>
          <p:cNvPr id="13" name="Graphic 60" descr="Puzzle">
            <a:extLst>
              <a:ext uri="{FF2B5EF4-FFF2-40B4-BE49-F238E27FC236}">
                <a16:creationId xmlns:a16="http://schemas.microsoft.com/office/drawing/2014/main" id="{EB789A5F-D384-4350-B866-E72CE6D65259}"/>
              </a:ext>
            </a:extLst>
          </p:cNvPr>
          <p:cNvSpPr/>
          <p:nvPr/>
        </p:nvSpPr>
        <p:spPr>
          <a:xfrm>
            <a:off x="3605563" y="3572962"/>
            <a:ext cx="507563" cy="507563"/>
          </a:xfrm>
          <a:custGeom>
            <a:avLst/>
            <a:gdLst>
              <a:gd name="connsiteX0" fmla="*/ 492443 w 762000"/>
              <a:gd name="connsiteY0" fmla="*/ 578168 h 762000"/>
              <a:gd name="connsiteX1" fmla="*/ 451485 w 762000"/>
              <a:gd name="connsiteY1" fmla="*/ 452438 h 762000"/>
              <a:gd name="connsiteX2" fmla="*/ 458153 w 762000"/>
              <a:gd name="connsiteY2" fmla="*/ 445770 h 762000"/>
              <a:gd name="connsiteX3" fmla="*/ 585788 w 762000"/>
              <a:gd name="connsiteY3" fmla="*/ 484823 h 762000"/>
              <a:gd name="connsiteX4" fmla="*/ 653415 w 762000"/>
              <a:gd name="connsiteY4" fmla="*/ 539115 h 762000"/>
              <a:gd name="connsiteX5" fmla="*/ 762000 w 762000"/>
              <a:gd name="connsiteY5" fmla="*/ 430530 h 762000"/>
              <a:gd name="connsiteX6" fmla="*/ 600075 w 762000"/>
              <a:gd name="connsiteY6" fmla="*/ 268605 h 762000"/>
              <a:gd name="connsiteX7" fmla="*/ 654368 w 762000"/>
              <a:gd name="connsiteY7" fmla="*/ 200978 h 762000"/>
              <a:gd name="connsiteX8" fmla="*/ 693420 w 762000"/>
              <a:gd name="connsiteY8" fmla="*/ 73343 h 762000"/>
              <a:gd name="connsiteX9" fmla="*/ 686753 w 762000"/>
              <a:gd name="connsiteY9" fmla="*/ 66675 h 762000"/>
              <a:gd name="connsiteX10" fmla="*/ 561023 w 762000"/>
              <a:gd name="connsiteY10" fmla="*/ 107632 h 762000"/>
              <a:gd name="connsiteX11" fmla="*/ 493395 w 762000"/>
              <a:gd name="connsiteY11" fmla="*/ 161925 h 762000"/>
              <a:gd name="connsiteX12" fmla="*/ 331470 w 762000"/>
              <a:gd name="connsiteY12" fmla="*/ 0 h 762000"/>
              <a:gd name="connsiteX13" fmla="*/ 221933 w 762000"/>
              <a:gd name="connsiteY13" fmla="*/ 108585 h 762000"/>
              <a:gd name="connsiteX14" fmla="*/ 276225 w 762000"/>
              <a:gd name="connsiteY14" fmla="*/ 176213 h 762000"/>
              <a:gd name="connsiteX15" fmla="*/ 317183 w 762000"/>
              <a:gd name="connsiteY15" fmla="*/ 301943 h 762000"/>
              <a:gd name="connsiteX16" fmla="*/ 310515 w 762000"/>
              <a:gd name="connsiteY16" fmla="*/ 308610 h 762000"/>
              <a:gd name="connsiteX17" fmla="*/ 182880 w 762000"/>
              <a:gd name="connsiteY17" fmla="*/ 269558 h 762000"/>
              <a:gd name="connsiteX18" fmla="*/ 115253 w 762000"/>
              <a:gd name="connsiteY18" fmla="*/ 215265 h 762000"/>
              <a:gd name="connsiteX19" fmla="*/ 0 w 762000"/>
              <a:gd name="connsiteY19" fmla="*/ 331470 h 762000"/>
              <a:gd name="connsiteX20" fmla="*/ 161925 w 762000"/>
              <a:gd name="connsiteY20" fmla="*/ 493395 h 762000"/>
              <a:gd name="connsiteX21" fmla="*/ 107632 w 762000"/>
              <a:gd name="connsiteY21" fmla="*/ 561023 h 762000"/>
              <a:gd name="connsiteX22" fmla="*/ 68580 w 762000"/>
              <a:gd name="connsiteY22" fmla="*/ 688658 h 762000"/>
              <a:gd name="connsiteX23" fmla="*/ 75248 w 762000"/>
              <a:gd name="connsiteY23" fmla="*/ 695325 h 762000"/>
              <a:gd name="connsiteX24" fmla="*/ 200978 w 762000"/>
              <a:gd name="connsiteY24" fmla="*/ 654368 h 762000"/>
              <a:gd name="connsiteX25" fmla="*/ 268605 w 762000"/>
              <a:gd name="connsiteY25" fmla="*/ 600075 h 762000"/>
              <a:gd name="connsiteX26" fmla="*/ 430530 w 762000"/>
              <a:gd name="connsiteY26" fmla="*/ 762000 h 762000"/>
              <a:gd name="connsiteX27" fmla="*/ 546735 w 762000"/>
              <a:gd name="connsiteY27" fmla="*/ 645795 h 762000"/>
              <a:gd name="connsiteX28" fmla="*/ 492443 w 762000"/>
              <a:gd name="connsiteY28" fmla="*/ 57816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762000">
                <a:moveTo>
                  <a:pt x="492443" y="578168"/>
                </a:moveTo>
                <a:cubicBezTo>
                  <a:pt x="429578" y="580073"/>
                  <a:pt x="406718" y="499110"/>
                  <a:pt x="451485" y="452438"/>
                </a:cubicBezTo>
                <a:lnTo>
                  <a:pt x="458153" y="445770"/>
                </a:lnTo>
                <a:cubicBezTo>
                  <a:pt x="504825" y="401003"/>
                  <a:pt x="587693" y="421958"/>
                  <a:pt x="585788" y="484823"/>
                </a:cubicBezTo>
                <a:cubicBezTo>
                  <a:pt x="584835" y="521018"/>
                  <a:pt x="627698" y="564833"/>
                  <a:pt x="653415" y="539115"/>
                </a:cubicBezTo>
                <a:lnTo>
                  <a:pt x="762000" y="430530"/>
                </a:lnTo>
                <a:lnTo>
                  <a:pt x="600075" y="268605"/>
                </a:lnTo>
                <a:cubicBezTo>
                  <a:pt x="574358" y="242888"/>
                  <a:pt x="618173" y="200025"/>
                  <a:pt x="654368" y="200978"/>
                </a:cubicBezTo>
                <a:cubicBezTo>
                  <a:pt x="717233" y="202883"/>
                  <a:pt x="738188" y="120015"/>
                  <a:pt x="693420" y="73343"/>
                </a:cubicBezTo>
                <a:lnTo>
                  <a:pt x="686753" y="66675"/>
                </a:lnTo>
                <a:cubicBezTo>
                  <a:pt x="640080" y="21908"/>
                  <a:pt x="559118" y="44768"/>
                  <a:pt x="561023" y="107632"/>
                </a:cubicBezTo>
                <a:cubicBezTo>
                  <a:pt x="561975" y="143828"/>
                  <a:pt x="519113" y="187643"/>
                  <a:pt x="493395" y="161925"/>
                </a:cubicBezTo>
                <a:lnTo>
                  <a:pt x="331470" y="0"/>
                </a:lnTo>
                <a:lnTo>
                  <a:pt x="221933" y="108585"/>
                </a:lnTo>
                <a:cubicBezTo>
                  <a:pt x="196215" y="134303"/>
                  <a:pt x="240030" y="177165"/>
                  <a:pt x="276225" y="176213"/>
                </a:cubicBezTo>
                <a:cubicBezTo>
                  <a:pt x="339090" y="174308"/>
                  <a:pt x="361950" y="255270"/>
                  <a:pt x="317183" y="301943"/>
                </a:cubicBezTo>
                <a:lnTo>
                  <a:pt x="310515" y="308610"/>
                </a:lnTo>
                <a:cubicBezTo>
                  <a:pt x="263843" y="353378"/>
                  <a:pt x="180975" y="332423"/>
                  <a:pt x="182880" y="269558"/>
                </a:cubicBezTo>
                <a:cubicBezTo>
                  <a:pt x="183833" y="233363"/>
                  <a:pt x="140970" y="189548"/>
                  <a:pt x="115253" y="215265"/>
                </a:cubicBezTo>
                <a:lnTo>
                  <a:pt x="0" y="331470"/>
                </a:lnTo>
                <a:lnTo>
                  <a:pt x="161925" y="493395"/>
                </a:lnTo>
                <a:cubicBezTo>
                  <a:pt x="187643" y="519113"/>
                  <a:pt x="143828" y="561975"/>
                  <a:pt x="107632" y="561023"/>
                </a:cubicBezTo>
                <a:cubicBezTo>
                  <a:pt x="44768" y="559118"/>
                  <a:pt x="23813" y="641985"/>
                  <a:pt x="68580" y="688658"/>
                </a:cubicBezTo>
                <a:lnTo>
                  <a:pt x="75248" y="695325"/>
                </a:lnTo>
                <a:cubicBezTo>
                  <a:pt x="121920" y="740093"/>
                  <a:pt x="202883" y="717233"/>
                  <a:pt x="200978" y="654368"/>
                </a:cubicBezTo>
                <a:cubicBezTo>
                  <a:pt x="200025" y="618173"/>
                  <a:pt x="242888" y="574358"/>
                  <a:pt x="268605" y="600075"/>
                </a:cubicBezTo>
                <a:lnTo>
                  <a:pt x="430530" y="762000"/>
                </a:lnTo>
                <a:lnTo>
                  <a:pt x="546735" y="645795"/>
                </a:lnTo>
                <a:cubicBezTo>
                  <a:pt x="572453" y="620078"/>
                  <a:pt x="529590" y="577215"/>
                  <a:pt x="492443" y="578168"/>
                </a:cubicBezTo>
                <a:close/>
              </a:path>
            </a:pathLst>
          </a:custGeom>
          <a:solidFill>
            <a:srgbClr val="000000">
              <a:alpha val="66000"/>
            </a:srgbClr>
          </a:solidFill>
          <a:ln w="9525" cap="flat">
            <a:noFill/>
            <a:prstDash val="solid"/>
            <a:miter/>
          </a:ln>
        </p:spPr>
        <p:txBody>
          <a:bodyPr rtlCol="0" anchor="ctr"/>
          <a:lstStyle/>
          <a:p>
            <a:endParaRPr lang="en-US" sz="1350"/>
          </a:p>
        </p:txBody>
      </p:sp>
      <p:sp>
        <p:nvSpPr>
          <p:cNvPr id="14" name="Freeform: Shape 73">
            <a:extLst>
              <a:ext uri="{FF2B5EF4-FFF2-40B4-BE49-F238E27FC236}">
                <a16:creationId xmlns:a16="http://schemas.microsoft.com/office/drawing/2014/main" id="{9945712D-5470-4D3C-83A4-06A71BDAE3C4}"/>
              </a:ext>
            </a:extLst>
          </p:cNvPr>
          <p:cNvSpPr/>
          <p:nvPr/>
        </p:nvSpPr>
        <p:spPr>
          <a:xfrm>
            <a:off x="5793098" y="3743048"/>
            <a:ext cx="482339" cy="779162"/>
          </a:xfrm>
          <a:custGeom>
            <a:avLst/>
            <a:gdLst>
              <a:gd name="connsiteX0" fmla="*/ 185738 w 495300"/>
              <a:gd name="connsiteY0" fmla="*/ 742950 h 800100"/>
              <a:gd name="connsiteX1" fmla="*/ 309563 w 495300"/>
              <a:gd name="connsiteY1" fmla="*/ 742950 h 800100"/>
              <a:gd name="connsiteX2" fmla="*/ 247651 w 495300"/>
              <a:gd name="connsiteY2" fmla="*/ 800100 h 800100"/>
              <a:gd name="connsiteX3" fmla="*/ 185738 w 495300"/>
              <a:gd name="connsiteY3" fmla="*/ 742950 h 800100"/>
              <a:gd name="connsiteX4" fmla="*/ 152400 w 495300"/>
              <a:gd name="connsiteY4" fmla="*/ 647700 h 800100"/>
              <a:gd name="connsiteX5" fmla="*/ 342900 w 495300"/>
              <a:gd name="connsiteY5" fmla="*/ 647700 h 800100"/>
              <a:gd name="connsiteX6" fmla="*/ 371475 w 495300"/>
              <a:gd name="connsiteY6" fmla="*/ 676275 h 800100"/>
              <a:gd name="connsiteX7" fmla="*/ 342900 w 495300"/>
              <a:gd name="connsiteY7" fmla="*/ 704850 h 800100"/>
              <a:gd name="connsiteX8" fmla="*/ 152400 w 495300"/>
              <a:gd name="connsiteY8" fmla="*/ 704850 h 800100"/>
              <a:gd name="connsiteX9" fmla="*/ 123825 w 495300"/>
              <a:gd name="connsiteY9" fmla="*/ 676275 h 800100"/>
              <a:gd name="connsiteX10" fmla="*/ 152400 w 495300"/>
              <a:gd name="connsiteY10" fmla="*/ 647700 h 800100"/>
              <a:gd name="connsiteX11" fmla="*/ 152400 w 495300"/>
              <a:gd name="connsiteY11" fmla="*/ 552450 h 800100"/>
              <a:gd name="connsiteX12" fmla="*/ 342900 w 495300"/>
              <a:gd name="connsiteY12" fmla="*/ 552450 h 800100"/>
              <a:gd name="connsiteX13" fmla="*/ 371475 w 495300"/>
              <a:gd name="connsiteY13" fmla="*/ 581025 h 800100"/>
              <a:gd name="connsiteX14" fmla="*/ 342900 w 495300"/>
              <a:gd name="connsiteY14" fmla="*/ 609600 h 800100"/>
              <a:gd name="connsiteX15" fmla="*/ 152400 w 495300"/>
              <a:gd name="connsiteY15" fmla="*/ 609600 h 800100"/>
              <a:gd name="connsiteX16" fmla="*/ 123825 w 495300"/>
              <a:gd name="connsiteY16" fmla="*/ 581025 h 800100"/>
              <a:gd name="connsiteX17" fmla="*/ 152400 w 495300"/>
              <a:gd name="connsiteY17" fmla="*/ 552450 h 800100"/>
              <a:gd name="connsiteX18" fmla="*/ 248602 w 495300"/>
              <a:gd name="connsiteY18" fmla="*/ 56197 h 800100"/>
              <a:gd name="connsiteX19" fmla="*/ 58103 w 495300"/>
              <a:gd name="connsiteY19" fmla="*/ 244793 h 800100"/>
              <a:gd name="connsiteX20" fmla="*/ 58103 w 495300"/>
              <a:gd name="connsiteY20" fmla="*/ 252413 h 800100"/>
              <a:gd name="connsiteX21" fmla="*/ 71438 w 495300"/>
              <a:gd name="connsiteY21" fmla="*/ 319088 h 800100"/>
              <a:gd name="connsiteX22" fmla="*/ 103823 w 495300"/>
              <a:gd name="connsiteY22" fmla="*/ 371475 h 800100"/>
              <a:gd name="connsiteX23" fmla="*/ 159068 w 495300"/>
              <a:gd name="connsiteY23" fmla="*/ 457200 h 800100"/>
              <a:gd name="connsiteX24" fmla="*/ 247650 w 495300"/>
              <a:gd name="connsiteY24" fmla="*/ 457200 h 800100"/>
              <a:gd name="connsiteX25" fmla="*/ 337185 w 495300"/>
              <a:gd name="connsiteY25" fmla="*/ 457200 h 800100"/>
              <a:gd name="connsiteX26" fmla="*/ 392430 w 495300"/>
              <a:gd name="connsiteY26" fmla="*/ 371475 h 800100"/>
              <a:gd name="connsiteX27" fmla="*/ 424815 w 495300"/>
              <a:gd name="connsiteY27" fmla="*/ 319088 h 800100"/>
              <a:gd name="connsiteX28" fmla="*/ 438150 w 495300"/>
              <a:gd name="connsiteY28" fmla="*/ 252413 h 800100"/>
              <a:gd name="connsiteX29" fmla="*/ 439103 w 495300"/>
              <a:gd name="connsiteY29" fmla="*/ 252413 h 800100"/>
              <a:gd name="connsiteX30" fmla="*/ 439103 w 495300"/>
              <a:gd name="connsiteY30" fmla="*/ 244793 h 800100"/>
              <a:gd name="connsiteX31" fmla="*/ 248602 w 495300"/>
              <a:gd name="connsiteY31" fmla="*/ 56197 h 800100"/>
              <a:gd name="connsiteX32" fmla="*/ 247650 w 495300"/>
              <a:gd name="connsiteY32" fmla="*/ 0 h 800100"/>
              <a:gd name="connsiteX33" fmla="*/ 495300 w 495300"/>
              <a:gd name="connsiteY33" fmla="*/ 244793 h 800100"/>
              <a:gd name="connsiteX34" fmla="*/ 495300 w 495300"/>
              <a:gd name="connsiteY34" fmla="*/ 253365 h 800100"/>
              <a:gd name="connsiteX35" fmla="*/ 478155 w 495300"/>
              <a:gd name="connsiteY35" fmla="*/ 339090 h 800100"/>
              <a:gd name="connsiteX36" fmla="*/ 435292 w 495300"/>
              <a:gd name="connsiteY36" fmla="*/ 409575 h 800100"/>
              <a:gd name="connsiteX37" fmla="*/ 377190 w 495300"/>
              <a:gd name="connsiteY37" fmla="*/ 503873 h 800100"/>
              <a:gd name="connsiteX38" fmla="*/ 360045 w 495300"/>
              <a:gd name="connsiteY38" fmla="*/ 514350 h 800100"/>
              <a:gd name="connsiteX39" fmla="*/ 135255 w 495300"/>
              <a:gd name="connsiteY39" fmla="*/ 514350 h 800100"/>
              <a:gd name="connsiteX40" fmla="*/ 118110 w 495300"/>
              <a:gd name="connsiteY40" fmla="*/ 503873 h 800100"/>
              <a:gd name="connsiteX41" fmla="*/ 60007 w 495300"/>
              <a:gd name="connsiteY41" fmla="*/ 409575 h 800100"/>
              <a:gd name="connsiteX42" fmla="*/ 17145 w 495300"/>
              <a:gd name="connsiteY42" fmla="*/ 339090 h 800100"/>
              <a:gd name="connsiteX43" fmla="*/ 0 w 495300"/>
              <a:gd name="connsiteY43" fmla="*/ 253365 h 800100"/>
              <a:gd name="connsiteX44" fmla="*/ 0 w 495300"/>
              <a:gd name="connsiteY44" fmla="*/ 244793 h 800100"/>
              <a:gd name="connsiteX45" fmla="*/ 247650 w 495300"/>
              <a:gd name="connsiteY45"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300" h="800100">
                <a:moveTo>
                  <a:pt x="185738" y="742950"/>
                </a:moveTo>
                <a:lnTo>
                  <a:pt x="309563" y="742950"/>
                </a:lnTo>
                <a:cubicBezTo>
                  <a:pt x="306706" y="775335"/>
                  <a:pt x="280036" y="800100"/>
                  <a:pt x="247651" y="800100"/>
                </a:cubicBezTo>
                <a:cubicBezTo>
                  <a:pt x="215265" y="800100"/>
                  <a:pt x="188595" y="775335"/>
                  <a:pt x="185738" y="742950"/>
                </a:cubicBezTo>
                <a:close/>
                <a:moveTo>
                  <a:pt x="152400" y="647700"/>
                </a:moveTo>
                <a:lnTo>
                  <a:pt x="342900" y="647700"/>
                </a:lnTo>
                <a:cubicBezTo>
                  <a:pt x="359093" y="647700"/>
                  <a:pt x="371475" y="660083"/>
                  <a:pt x="371475" y="676275"/>
                </a:cubicBezTo>
                <a:cubicBezTo>
                  <a:pt x="371475" y="692467"/>
                  <a:pt x="359093" y="704850"/>
                  <a:pt x="342900" y="704850"/>
                </a:cubicBezTo>
                <a:lnTo>
                  <a:pt x="152400" y="704850"/>
                </a:lnTo>
                <a:cubicBezTo>
                  <a:pt x="136207" y="704850"/>
                  <a:pt x="123825" y="692467"/>
                  <a:pt x="123825" y="676275"/>
                </a:cubicBezTo>
                <a:cubicBezTo>
                  <a:pt x="123825" y="660083"/>
                  <a:pt x="136207" y="647700"/>
                  <a:pt x="152400" y="647700"/>
                </a:cubicBezTo>
                <a:close/>
                <a:moveTo>
                  <a:pt x="152400" y="552450"/>
                </a:moveTo>
                <a:lnTo>
                  <a:pt x="342900" y="552450"/>
                </a:lnTo>
                <a:cubicBezTo>
                  <a:pt x="359093" y="552450"/>
                  <a:pt x="371475" y="564833"/>
                  <a:pt x="371475" y="581025"/>
                </a:cubicBezTo>
                <a:cubicBezTo>
                  <a:pt x="371475" y="597217"/>
                  <a:pt x="359093" y="609600"/>
                  <a:pt x="342900" y="609600"/>
                </a:cubicBezTo>
                <a:lnTo>
                  <a:pt x="152400" y="609600"/>
                </a:lnTo>
                <a:cubicBezTo>
                  <a:pt x="136207" y="609600"/>
                  <a:pt x="123825" y="597217"/>
                  <a:pt x="123825" y="581025"/>
                </a:cubicBezTo>
                <a:cubicBezTo>
                  <a:pt x="123825" y="564833"/>
                  <a:pt x="136207" y="552450"/>
                  <a:pt x="152400" y="552450"/>
                </a:cubicBezTo>
                <a:close/>
                <a:moveTo>
                  <a:pt x="248602" y="56197"/>
                </a:moveTo>
                <a:cubicBezTo>
                  <a:pt x="144780" y="57150"/>
                  <a:pt x="60007" y="140970"/>
                  <a:pt x="58103" y="244793"/>
                </a:cubicBezTo>
                <a:lnTo>
                  <a:pt x="58103" y="252413"/>
                </a:lnTo>
                <a:cubicBezTo>
                  <a:pt x="59055" y="275273"/>
                  <a:pt x="62865" y="298133"/>
                  <a:pt x="71438" y="319088"/>
                </a:cubicBezTo>
                <a:cubicBezTo>
                  <a:pt x="79057" y="338138"/>
                  <a:pt x="90488" y="356235"/>
                  <a:pt x="103823" y="371475"/>
                </a:cubicBezTo>
                <a:cubicBezTo>
                  <a:pt x="124777" y="398145"/>
                  <a:pt x="143827" y="426720"/>
                  <a:pt x="159068" y="457200"/>
                </a:cubicBezTo>
                <a:lnTo>
                  <a:pt x="247650" y="457200"/>
                </a:lnTo>
                <a:lnTo>
                  <a:pt x="337185" y="457200"/>
                </a:lnTo>
                <a:cubicBezTo>
                  <a:pt x="351473" y="426720"/>
                  <a:pt x="370523" y="398145"/>
                  <a:pt x="392430" y="371475"/>
                </a:cubicBezTo>
                <a:cubicBezTo>
                  <a:pt x="406717" y="356235"/>
                  <a:pt x="417195" y="338138"/>
                  <a:pt x="424815" y="319088"/>
                </a:cubicBezTo>
                <a:cubicBezTo>
                  <a:pt x="432435" y="298133"/>
                  <a:pt x="437198" y="275273"/>
                  <a:pt x="438150" y="252413"/>
                </a:cubicBezTo>
                <a:lnTo>
                  <a:pt x="439103" y="252413"/>
                </a:lnTo>
                <a:lnTo>
                  <a:pt x="439103" y="244793"/>
                </a:lnTo>
                <a:cubicBezTo>
                  <a:pt x="437198" y="140018"/>
                  <a:pt x="352425" y="57150"/>
                  <a:pt x="248602" y="56197"/>
                </a:cubicBezTo>
                <a:close/>
                <a:moveTo>
                  <a:pt x="247650" y="0"/>
                </a:moveTo>
                <a:cubicBezTo>
                  <a:pt x="382905" y="952"/>
                  <a:pt x="492442" y="109538"/>
                  <a:pt x="495300" y="244793"/>
                </a:cubicBezTo>
                <a:lnTo>
                  <a:pt x="495300" y="253365"/>
                </a:lnTo>
                <a:cubicBezTo>
                  <a:pt x="494348" y="282893"/>
                  <a:pt x="488633" y="311468"/>
                  <a:pt x="478155" y="339090"/>
                </a:cubicBezTo>
                <a:cubicBezTo>
                  <a:pt x="468630" y="364808"/>
                  <a:pt x="453390" y="388620"/>
                  <a:pt x="435292" y="409575"/>
                </a:cubicBezTo>
                <a:cubicBezTo>
                  <a:pt x="412433" y="434340"/>
                  <a:pt x="387668" y="482918"/>
                  <a:pt x="377190" y="503873"/>
                </a:cubicBezTo>
                <a:cubicBezTo>
                  <a:pt x="374333" y="510540"/>
                  <a:pt x="367665" y="514350"/>
                  <a:pt x="360045" y="514350"/>
                </a:cubicBezTo>
                <a:lnTo>
                  <a:pt x="135255" y="514350"/>
                </a:lnTo>
                <a:cubicBezTo>
                  <a:pt x="127635" y="514350"/>
                  <a:pt x="120968" y="510540"/>
                  <a:pt x="118110" y="503873"/>
                </a:cubicBezTo>
                <a:cubicBezTo>
                  <a:pt x="107632" y="482918"/>
                  <a:pt x="82868" y="434340"/>
                  <a:pt x="60007" y="409575"/>
                </a:cubicBezTo>
                <a:cubicBezTo>
                  <a:pt x="41910" y="388620"/>
                  <a:pt x="27622" y="364808"/>
                  <a:pt x="17145" y="339090"/>
                </a:cubicBezTo>
                <a:cubicBezTo>
                  <a:pt x="6668" y="311468"/>
                  <a:pt x="953" y="282893"/>
                  <a:pt x="0" y="253365"/>
                </a:cubicBezTo>
                <a:lnTo>
                  <a:pt x="0" y="244793"/>
                </a:lnTo>
                <a:cubicBezTo>
                  <a:pt x="2857" y="109538"/>
                  <a:pt x="112395" y="952"/>
                  <a:pt x="247650" y="0"/>
                </a:cubicBezTo>
                <a:close/>
              </a:path>
            </a:pathLst>
          </a:custGeom>
          <a:solidFill>
            <a:srgbClr val="000000">
              <a:alpha val="66000"/>
            </a:srgbClr>
          </a:solidFill>
          <a:ln w="9525" cap="flat">
            <a:noFill/>
            <a:prstDash val="solid"/>
            <a:miter/>
          </a:ln>
        </p:spPr>
        <p:txBody>
          <a:bodyPr rtlCol="0" anchor="ctr"/>
          <a:lstStyle/>
          <a:p>
            <a:endParaRPr lang="en-US" sz="1350"/>
          </a:p>
        </p:txBody>
      </p:sp>
      <p:grpSp>
        <p:nvGrpSpPr>
          <p:cNvPr id="15" name="Group 76">
            <a:extLst>
              <a:ext uri="{FF2B5EF4-FFF2-40B4-BE49-F238E27FC236}">
                <a16:creationId xmlns:a16="http://schemas.microsoft.com/office/drawing/2014/main" id="{7ED4EC3C-165E-4604-A2B3-1E156263FC0A}"/>
              </a:ext>
            </a:extLst>
          </p:cNvPr>
          <p:cNvGrpSpPr/>
          <p:nvPr/>
        </p:nvGrpSpPr>
        <p:grpSpPr>
          <a:xfrm>
            <a:off x="9274549" y="3769740"/>
            <a:ext cx="2108798" cy="1136892"/>
            <a:chOff x="8921977" y="2670244"/>
            <a:chExt cx="2926080" cy="1515857"/>
          </a:xfrm>
        </p:grpSpPr>
        <p:sp>
          <p:nvSpPr>
            <p:cNvPr id="16" name="TextBox 77">
              <a:extLst>
                <a:ext uri="{FF2B5EF4-FFF2-40B4-BE49-F238E27FC236}">
                  <a16:creationId xmlns:a16="http://schemas.microsoft.com/office/drawing/2014/main" id="{826EBCEA-A9C1-4DE4-851D-BF9BE9B444B5}"/>
                </a:ext>
              </a:extLst>
            </p:cNvPr>
            <p:cNvSpPr txBox="1"/>
            <p:nvPr/>
          </p:nvSpPr>
          <p:spPr>
            <a:xfrm>
              <a:off x="8921977" y="2670244"/>
              <a:ext cx="2926080" cy="738665"/>
            </a:xfrm>
            <a:prstGeom prst="rect">
              <a:avLst/>
            </a:prstGeom>
            <a:noFill/>
          </p:spPr>
          <p:txBody>
            <a:bodyPr wrap="square" lIns="0" rIns="0" rtlCol="0" anchor="b">
              <a:spAutoFit/>
            </a:bodyPr>
            <a:lstStyle/>
            <a:p>
              <a:pPr algn="ctr"/>
              <a:r>
                <a:rPr lang="en-US" sz="1500" b="1" noProof="1"/>
                <a:t>Deve-se demonstrar a vantajosidade</a:t>
              </a:r>
            </a:p>
          </p:txBody>
        </p:sp>
        <p:sp>
          <p:nvSpPr>
            <p:cNvPr id="17" name="TextBox 78">
              <a:extLst>
                <a:ext uri="{FF2B5EF4-FFF2-40B4-BE49-F238E27FC236}">
                  <a16:creationId xmlns:a16="http://schemas.microsoft.com/office/drawing/2014/main" id="{9464579E-38D5-4738-B7AC-7EADE62D7B5C}"/>
                </a:ext>
              </a:extLst>
            </p:cNvPr>
            <p:cNvSpPr txBox="1"/>
            <p:nvPr/>
          </p:nvSpPr>
          <p:spPr>
            <a:xfrm>
              <a:off x="8921977" y="3406400"/>
              <a:ext cx="2926080" cy="779701"/>
            </a:xfrm>
            <a:prstGeom prst="rect">
              <a:avLst/>
            </a:prstGeom>
            <a:noFill/>
          </p:spPr>
          <p:txBody>
            <a:bodyPr wrap="square" lIns="0" rIns="0" rtlCol="0" anchor="t">
              <a:spAutoFit/>
            </a:bodyPr>
            <a:lstStyle/>
            <a:p>
              <a:pPr algn="just"/>
              <a:r>
                <a:rPr lang="en-US" sz="1600" noProof="1">
                  <a:solidFill>
                    <a:srgbClr val="162937"/>
                  </a:solidFill>
                </a:rPr>
                <a:t>Inclusive acerca do parcelamento</a:t>
              </a:r>
            </a:p>
          </p:txBody>
        </p:sp>
      </p:grpSp>
      <p:grpSp>
        <p:nvGrpSpPr>
          <p:cNvPr id="18" name="Group 82">
            <a:extLst>
              <a:ext uri="{FF2B5EF4-FFF2-40B4-BE49-F238E27FC236}">
                <a16:creationId xmlns:a16="http://schemas.microsoft.com/office/drawing/2014/main" id="{E82678F9-80F8-4148-B5E6-81CEC994638D}"/>
              </a:ext>
            </a:extLst>
          </p:cNvPr>
          <p:cNvGrpSpPr/>
          <p:nvPr/>
        </p:nvGrpSpPr>
        <p:grpSpPr>
          <a:xfrm>
            <a:off x="1623527" y="4640010"/>
            <a:ext cx="2411556" cy="1431831"/>
            <a:chOff x="542715" y="4915136"/>
            <a:chExt cx="4774662" cy="1278909"/>
          </a:xfrm>
        </p:grpSpPr>
        <p:sp>
          <p:nvSpPr>
            <p:cNvPr id="19" name="TextBox 83">
              <a:extLst>
                <a:ext uri="{FF2B5EF4-FFF2-40B4-BE49-F238E27FC236}">
                  <a16:creationId xmlns:a16="http://schemas.microsoft.com/office/drawing/2014/main" id="{5C13EDE3-62CB-41E0-B6A9-1BA2700DB6B4}"/>
                </a:ext>
              </a:extLst>
            </p:cNvPr>
            <p:cNvSpPr txBox="1"/>
            <p:nvPr/>
          </p:nvSpPr>
          <p:spPr>
            <a:xfrm>
              <a:off x="542715" y="4915136"/>
              <a:ext cx="4774662" cy="522320"/>
            </a:xfrm>
            <a:prstGeom prst="rect">
              <a:avLst/>
            </a:prstGeom>
            <a:noFill/>
          </p:spPr>
          <p:txBody>
            <a:bodyPr wrap="square" lIns="0" rIns="0" rtlCol="0" anchor="b">
              <a:spAutoFit/>
            </a:bodyPr>
            <a:lstStyle/>
            <a:p>
              <a:pPr algn="ctr"/>
              <a:r>
                <a:rPr lang="en-US" sz="1600" b="1" noProof="1"/>
                <a:t>Contrato o objeto e junto atividades a ele associadas</a:t>
              </a:r>
            </a:p>
          </p:txBody>
        </p:sp>
        <p:sp>
          <p:nvSpPr>
            <p:cNvPr id="20" name="TextBox 84">
              <a:extLst>
                <a:ext uri="{FF2B5EF4-FFF2-40B4-BE49-F238E27FC236}">
                  <a16:creationId xmlns:a16="http://schemas.microsoft.com/office/drawing/2014/main" id="{FE762429-4119-418C-AB0A-F510B44F610E}"/>
                </a:ext>
              </a:extLst>
            </p:cNvPr>
            <p:cNvSpPr txBox="1"/>
            <p:nvPr/>
          </p:nvSpPr>
          <p:spPr>
            <a:xfrm>
              <a:off x="672031" y="5451799"/>
              <a:ext cx="4582464" cy="742246"/>
            </a:xfrm>
            <a:prstGeom prst="rect">
              <a:avLst/>
            </a:prstGeom>
            <a:noFill/>
          </p:spPr>
          <p:txBody>
            <a:bodyPr wrap="square" lIns="0" rIns="0" rtlCol="0" anchor="t">
              <a:spAutoFit/>
            </a:bodyPr>
            <a:lstStyle/>
            <a:p>
              <a:pPr algn="just"/>
              <a:r>
                <a:rPr lang="en-US" sz="1600" noProof="1">
                  <a:solidFill>
                    <a:schemeClr val="tx1">
                      <a:lumMod val="65000"/>
                      <a:lumOff val="35000"/>
                    </a:schemeClr>
                  </a:solidFill>
                </a:rPr>
                <a:t>Ex: equipamento medico e sua operação / obra e manutenção do Edifício</a:t>
              </a:r>
            </a:p>
          </p:txBody>
        </p:sp>
      </p:grpSp>
      <p:grpSp>
        <p:nvGrpSpPr>
          <p:cNvPr id="21" name="Group 88">
            <a:extLst>
              <a:ext uri="{FF2B5EF4-FFF2-40B4-BE49-F238E27FC236}">
                <a16:creationId xmlns:a16="http://schemas.microsoft.com/office/drawing/2014/main" id="{09A62FE6-A78A-42E0-96B9-DB200BC97BC4}"/>
              </a:ext>
            </a:extLst>
          </p:cNvPr>
          <p:cNvGrpSpPr/>
          <p:nvPr/>
        </p:nvGrpSpPr>
        <p:grpSpPr>
          <a:xfrm>
            <a:off x="1322830" y="1597496"/>
            <a:ext cx="2121258" cy="1906333"/>
            <a:chOff x="332936" y="924115"/>
            <a:chExt cx="2926080" cy="2541777"/>
          </a:xfrm>
        </p:grpSpPr>
        <p:sp>
          <p:nvSpPr>
            <p:cNvPr id="22" name="TextBox 89">
              <a:extLst>
                <a:ext uri="{FF2B5EF4-FFF2-40B4-BE49-F238E27FC236}">
                  <a16:creationId xmlns:a16="http://schemas.microsoft.com/office/drawing/2014/main" id="{F928A0BB-FF58-41B6-AE59-E3BB34BDA16D}"/>
                </a:ext>
              </a:extLst>
            </p:cNvPr>
            <p:cNvSpPr txBox="1"/>
            <p:nvPr/>
          </p:nvSpPr>
          <p:spPr>
            <a:xfrm>
              <a:off x="332936" y="924115"/>
              <a:ext cx="2926080" cy="779700"/>
            </a:xfrm>
            <a:prstGeom prst="rect">
              <a:avLst/>
            </a:prstGeom>
            <a:noFill/>
          </p:spPr>
          <p:txBody>
            <a:bodyPr wrap="square" lIns="0" rIns="0" rtlCol="0" anchor="b">
              <a:spAutoFit/>
            </a:bodyPr>
            <a:lstStyle/>
            <a:p>
              <a:pPr algn="ctr"/>
              <a:r>
                <a:rPr lang="en-US" sz="1600" b="1" noProof="1"/>
                <a:t>Fornecimento de serviço associado</a:t>
              </a:r>
            </a:p>
          </p:txBody>
        </p:sp>
        <p:sp>
          <p:nvSpPr>
            <p:cNvPr id="23" name="TextBox 90">
              <a:extLst>
                <a:ext uri="{FF2B5EF4-FFF2-40B4-BE49-F238E27FC236}">
                  <a16:creationId xmlns:a16="http://schemas.microsoft.com/office/drawing/2014/main" id="{77D3F267-E6A6-4D5C-BDEA-2A75BA638958}"/>
                </a:ext>
              </a:extLst>
            </p:cNvPr>
            <p:cNvSpPr txBox="1"/>
            <p:nvPr/>
          </p:nvSpPr>
          <p:spPr>
            <a:xfrm>
              <a:off x="332936" y="1701307"/>
              <a:ext cx="2926080" cy="1764585"/>
            </a:xfrm>
            <a:prstGeom prst="rect">
              <a:avLst/>
            </a:prstGeom>
            <a:noFill/>
          </p:spPr>
          <p:txBody>
            <a:bodyPr wrap="square" lIns="0" rIns="0" rtlCol="0" anchor="t">
              <a:spAutoFit/>
            </a:bodyPr>
            <a:lstStyle/>
            <a:p>
              <a:pPr algn="just"/>
              <a:r>
                <a:rPr lang="pt-BR" sz="1600" dirty="0">
                  <a:solidFill>
                    <a:srgbClr val="162937"/>
                  </a:solidFill>
                </a:rPr>
                <a:t>além do fornecimento do objeto, o contratado responsabiliza-se por sua operação, manutenção ou ambas</a:t>
              </a:r>
              <a:endParaRPr lang="pt-BR" sz="1600" dirty="0"/>
            </a:p>
          </p:txBody>
        </p:sp>
      </p:grpSp>
      <p:grpSp>
        <p:nvGrpSpPr>
          <p:cNvPr id="24" name="Group 91">
            <a:extLst>
              <a:ext uri="{FF2B5EF4-FFF2-40B4-BE49-F238E27FC236}">
                <a16:creationId xmlns:a16="http://schemas.microsoft.com/office/drawing/2014/main" id="{DC9A78B0-5E32-4B7D-9E20-F0A73E32675E}"/>
              </a:ext>
            </a:extLst>
          </p:cNvPr>
          <p:cNvGrpSpPr/>
          <p:nvPr/>
        </p:nvGrpSpPr>
        <p:grpSpPr>
          <a:xfrm>
            <a:off x="8369556" y="1501680"/>
            <a:ext cx="2044617" cy="1455579"/>
            <a:chOff x="8871256" y="-177906"/>
            <a:chExt cx="2976801" cy="1940770"/>
          </a:xfrm>
        </p:grpSpPr>
        <p:sp>
          <p:nvSpPr>
            <p:cNvPr id="25" name="TextBox 92">
              <a:extLst>
                <a:ext uri="{FF2B5EF4-FFF2-40B4-BE49-F238E27FC236}">
                  <a16:creationId xmlns:a16="http://schemas.microsoft.com/office/drawing/2014/main" id="{34AA7F30-6264-4216-9EA5-57EA41E16411}"/>
                </a:ext>
              </a:extLst>
            </p:cNvPr>
            <p:cNvSpPr txBox="1"/>
            <p:nvPr/>
          </p:nvSpPr>
          <p:spPr>
            <a:xfrm>
              <a:off x="8921977" y="-177906"/>
              <a:ext cx="2926080" cy="779699"/>
            </a:xfrm>
            <a:prstGeom prst="rect">
              <a:avLst/>
            </a:prstGeom>
            <a:noFill/>
          </p:spPr>
          <p:txBody>
            <a:bodyPr wrap="square" lIns="0" rIns="0" rtlCol="0" anchor="b">
              <a:spAutoFit/>
            </a:bodyPr>
            <a:lstStyle/>
            <a:p>
              <a:pPr algn="ctr"/>
              <a:r>
                <a:rPr lang="en-US" sz="1600" b="1" noProof="1"/>
                <a:t>Prazo de 5, prorrogável por igual</a:t>
              </a:r>
            </a:p>
          </p:txBody>
        </p:sp>
        <p:sp>
          <p:nvSpPr>
            <p:cNvPr id="26" name="TextBox 93">
              <a:extLst>
                <a:ext uri="{FF2B5EF4-FFF2-40B4-BE49-F238E27FC236}">
                  <a16:creationId xmlns:a16="http://schemas.microsoft.com/office/drawing/2014/main" id="{CCA827A7-9D92-4DCA-B9AC-4CA94350007C}"/>
                </a:ext>
              </a:extLst>
            </p:cNvPr>
            <p:cNvSpPr txBox="1"/>
            <p:nvPr/>
          </p:nvSpPr>
          <p:spPr>
            <a:xfrm>
              <a:off x="8871256" y="654869"/>
              <a:ext cx="2926080" cy="1107995"/>
            </a:xfrm>
            <a:prstGeom prst="rect">
              <a:avLst/>
            </a:prstGeom>
            <a:noFill/>
          </p:spPr>
          <p:txBody>
            <a:bodyPr wrap="square" lIns="0" rIns="0" rtlCol="0" anchor="t">
              <a:spAutoFit/>
            </a:bodyPr>
            <a:lstStyle/>
            <a:p>
              <a:pPr algn="just"/>
              <a:r>
                <a:rPr lang="en-US" sz="1600" noProof="1">
                  <a:solidFill>
                    <a:srgbClr val="162937"/>
                  </a:solidFill>
                </a:rPr>
                <a:t>O prazo é da data de recebimento do objeto in</a:t>
              </a:r>
              <a:r>
                <a:rPr lang="en-US" sz="1600" b="1" noProof="1">
                  <a:solidFill>
                    <a:srgbClr val="162937"/>
                  </a:solidFill>
                </a:rPr>
                <a:t>i</a:t>
              </a:r>
              <a:r>
                <a:rPr lang="en-US" sz="1600" noProof="1">
                  <a:solidFill>
                    <a:srgbClr val="162937"/>
                  </a:solidFill>
                </a:rPr>
                <a:t>cial</a:t>
              </a:r>
              <a:r>
                <a:rPr lang="en-US" sz="1600" noProof="1">
                  <a:solidFill>
                    <a:schemeClr val="tx1">
                      <a:lumMod val="65000"/>
                      <a:lumOff val="35000"/>
                    </a:schemeClr>
                  </a:solidFill>
                </a:rPr>
                <a:t>.</a:t>
              </a:r>
            </a:p>
          </p:txBody>
        </p:sp>
      </p:grpSp>
      <p:pic>
        <p:nvPicPr>
          <p:cNvPr id="27" name="Graphic 31" descr="Hourglass 30% with solid fill">
            <a:extLst>
              <a:ext uri="{FF2B5EF4-FFF2-40B4-BE49-F238E27FC236}">
                <a16:creationId xmlns:a16="http://schemas.microsoft.com/office/drawing/2014/main" id="{AE31E16B-5B0C-42CE-84C8-C7BEDBADED6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8817" y="3215478"/>
            <a:ext cx="597449" cy="597449"/>
          </a:xfrm>
          <a:prstGeom prst="rect">
            <a:avLst/>
          </a:prstGeom>
          <a:effectLst>
            <a:outerShdw blurRad="50800" dist="38100" dir="2700000" algn="tl" rotWithShape="0">
              <a:prstClr val="black">
                <a:alpha val="40000"/>
              </a:prstClr>
            </a:outerShdw>
          </a:effectLst>
        </p:spPr>
      </p:pic>
      <p:grpSp>
        <p:nvGrpSpPr>
          <p:cNvPr id="28" name="Graphic 6" descr="Database">
            <a:extLst>
              <a:ext uri="{FF2B5EF4-FFF2-40B4-BE49-F238E27FC236}">
                <a16:creationId xmlns:a16="http://schemas.microsoft.com/office/drawing/2014/main" id="{BEAE6A9C-9991-42F8-9049-AA320BF2FAFC}"/>
              </a:ext>
            </a:extLst>
          </p:cNvPr>
          <p:cNvGrpSpPr/>
          <p:nvPr/>
        </p:nvGrpSpPr>
        <p:grpSpPr>
          <a:xfrm>
            <a:off x="8369555" y="4279279"/>
            <a:ext cx="201695" cy="273728"/>
            <a:chOff x="6637957" y="3171373"/>
            <a:chExt cx="268927" cy="364971"/>
          </a:xfrm>
          <a:solidFill>
            <a:schemeClr val="tx1"/>
          </a:solidFill>
        </p:grpSpPr>
        <p:sp>
          <p:nvSpPr>
            <p:cNvPr id="29" name="Freeform: Shape 101">
              <a:extLst>
                <a:ext uri="{FF2B5EF4-FFF2-40B4-BE49-F238E27FC236}">
                  <a16:creationId xmlns:a16="http://schemas.microsoft.com/office/drawing/2014/main" id="{DB26F933-EFBA-46BC-A4AF-87A9CF6F117A}"/>
                </a:ext>
              </a:extLst>
            </p:cNvPr>
            <p:cNvSpPr/>
            <p:nvPr/>
          </p:nvSpPr>
          <p:spPr>
            <a:xfrm>
              <a:off x="6637957" y="3171373"/>
              <a:ext cx="268927" cy="76836"/>
            </a:xfrm>
            <a:custGeom>
              <a:avLst/>
              <a:gdLst>
                <a:gd name="connsiteX0" fmla="*/ 268927 w 268927"/>
                <a:gd name="connsiteY0" fmla="*/ 38418 h 76836"/>
                <a:gd name="connsiteX1" fmla="*/ 134464 w 268927"/>
                <a:gd name="connsiteY1" fmla="*/ 76836 h 76836"/>
                <a:gd name="connsiteX2" fmla="*/ 0 w 268927"/>
                <a:gd name="connsiteY2" fmla="*/ 38418 h 76836"/>
                <a:gd name="connsiteX3" fmla="*/ 134464 w 268927"/>
                <a:gd name="connsiteY3" fmla="*/ 0 h 76836"/>
                <a:gd name="connsiteX4" fmla="*/ 268927 w 268927"/>
                <a:gd name="connsiteY4" fmla="*/ 38418 h 76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27" h="76836">
                  <a:moveTo>
                    <a:pt x="268927" y="38418"/>
                  </a:moveTo>
                  <a:cubicBezTo>
                    <a:pt x="268927" y="59636"/>
                    <a:pt x="208726" y="76836"/>
                    <a:pt x="134464" y="76836"/>
                  </a:cubicBezTo>
                  <a:cubicBezTo>
                    <a:pt x="60201" y="76836"/>
                    <a:pt x="0" y="59636"/>
                    <a:pt x="0" y="38418"/>
                  </a:cubicBezTo>
                  <a:cubicBezTo>
                    <a:pt x="0" y="17200"/>
                    <a:pt x="60201" y="0"/>
                    <a:pt x="134464" y="0"/>
                  </a:cubicBezTo>
                  <a:cubicBezTo>
                    <a:pt x="208726" y="0"/>
                    <a:pt x="268927" y="17200"/>
                    <a:pt x="268927" y="38418"/>
                  </a:cubicBezTo>
                  <a:close/>
                </a:path>
              </a:pathLst>
            </a:custGeom>
            <a:grpFill/>
            <a:ln w="4763" cap="flat">
              <a:noFill/>
              <a:prstDash val="solid"/>
              <a:miter/>
            </a:ln>
          </p:spPr>
          <p:txBody>
            <a:bodyPr rtlCol="0" anchor="ctr"/>
            <a:lstStyle/>
            <a:p>
              <a:endParaRPr lang="en-US" sz="1350"/>
            </a:p>
          </p:txBody>
        </p:sp>
        <p:sp>
          <p:nvSpPr>
            <p:cNvPr id="30" name="Freeform: Shape 102">
              <a:extLst>
                <a:ext uri="{FF2B5EF4-FFF2-40B4-BE49-F238E27FC236}">
                  <a16:creationId xmlns:a16="http://schemas.microsoft.com/office/drawing/2014/main" id="{73490DF5-13D0-4FF4-8604-CB926BBAF124}"/>
                </a:ext>
              </a:extLst>
            </p:cNvPr>
            <p:cNvSpPr/>
            <p:nvPr/>
          </p:nvSpPr>
          <p:spPr>
            <a:xfrm>
              <a:off x="6637957" y="3229000"/>
              <a:ext cx="268927" cy="115254"/>
            </a:xfrm>
            <a:custGeom>
              <a:avLst/>
              <a:gdLst>
                <a:gd name="connsiteX0" fmla="*/ 230509 w 268927"/>
                <a:gd name="connsiteY0" fmla="*/ 76836 h 115254"/>
                <a:gd name="connsiteX1" fmla="*/ 220904 w 268927"/>
                <a:gd name="connsiteY1" fmla="*/ 67232 h 115254"/>
                <a:gd name="connsiteX2" fmla="*/ 230509 w 268927"/>
                <a:gd name="connsiteY2" fmla="*/ 57627 h 115254"/>
                <a:gd name="connsiteX3" fmla="*/ 240114 w 268927"/>
                <a:gd name="connsiteY3" fmla="*/ 67232 h 115254"/>
                <a:gd name="connsiteX4" fmla="*/ 230509 w 268927"/>
                <a:gd name="connsiteY4" fmla="*/ 76836 h 115254"/>
                <a:gd name="connsiteX5" fmla="*/ 134464 w 268927"/>
                <a:gd name="connsiteY5" fmla="*/ 38418 h 115254"/>
                <a:gd name="connsiteX6" fmla="*/ 0 w 268927"/>
                <a:gd name="connsiteY6" fmla="*/ 0 h 115254"/>
                <a:gd name="connsiteX7" fmla="*/ 0 w 268927"/>
                <a:gd name="connsiteY7" fmla="*/ 76836 h 115254"/>
                <a:gd name="connsiteX8" fmla="*/ 134464 w 268927"/>
                <a:gd name="connsiteY8" fmla="*/ 115254 h 115254"/>
                <a:gd name="connsiteX9" fmla="*/ 268927 w 268927"/>
                <a:gd name="connsiteY9" fmla="*/ 76836 h 115254"/>
                <a:gd name="connsiteX10" fmla="*/ 268927 w 268927"/>
                <a:gd name="connsiteY10" fmla="*/ 0 h 115254"/>
                <a:gd name="connsiteX11" fmla="*/ 134464 w 268927"/>
                <a:gd name="connsiteY11" fmla="*/ 38418 h 1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927" h="115254">
                  <a:moveTo>
                    <a:pt x="230509" y="76836"/>
                  </a:moveTo>
                  <a:cubicBezTo>
                    <a:pt x="224746" y="76836"/>
                    <a:pt x="220904" y="72994"/>
                    <a:pt x="220904" y="67232"/>
                  </a:cubicBezTo>
                  <a:cubicBezTo>
                    <a:pt x="220904" y="61469"/>
                    <a:pt x="224746" y="57627"/>
                    <a:pt x="230509" y="57627"/>
                  </a:cubicBezTo>
                  <a:cubicBezTo>
                    <a:pt x="236272" y="57627"/>
                    <a:pt x="240114" y="61469"/>
                    <a:pt x="240114" y="67232"/>
                  </a:cubicBezTo>
                  <a:cubicBezTo>
                    <a:pt x="240114" y="72994"/>
                    <a:pt x="236272" y="76836"/>
                    <a:pt x="230509" y="76836"/>
                  </a:cubicBezTo>
                  <a:close/>
                  <a:moveTo>
                    <a:pt x="134464" y="38418"/>
                  </a:moveTo>
                  <a:cubicBezTo>
                    <a:pt x="60509" y="38418"/>
                    <a:pt x="0" y="21130"/>
                    <a:pt x="0" y="0"/>
                  </a:cubicBezTo>
                  <a:lnTo>
                    <a:pt x="0" y="76836"/>
                  </a:lnTo>
                  <a:cubicBezTo>
                    <a:pt x="0" y="97966"/>
                    <a:pt x="60509" y="115254"/>
                    <a:pt x="134464" y="115254"/>
                  </a:cubicBezTo>
                  <a:cubicBezTo>
                    <a:pt x="208419" y="115254"/>
                    <a:pt x="268927" y="97966"/>
                    <a:pt x="268927" y="76836"/>
                  </a:cubicBezTo>
                  <a:lnTo>
                    <a:pt x="268927" y="0"/>
                  </a:lnTo>
                  <a:cubicBezTo>
                    <a:pt x="268927" y="21130"/>
                    <a:pt x="208419" y="38418"/>
                    <a:pt x="134464" y="38418"/>
                  </a:cubicBezTo>
                  <a:close/>
                </a:path>
              </a:pathLst>
            </a:custGeom>
            <a:grpFill/>
            <a:ln w="4763" cap="flat">
              <a:noFill/>
              <a:prstDash val="solid"/>
              <a:miter/>
            </a:ln>
          </p:spPr>
          <p:txBody>
            <a:bodyPr rtlCol="0" anchor="ctr"/>
            <a:lstStyle/>
            <a:p>
              <a:endParaRPr lang="en-US" sz="1350"/>
            </a:p>
          </p:txBody>
        </p:sp>
        <p:sp>
          <p:nvSpPr>
            <p:cNvPr id="31" name="Freeform: Shape 103">
              <a:extLst>
                <a:ext uri="{FF2B5EF4-FFF2-40B4-BE49-F238E27FC236}">
                  <a16:creationId xmlns:a16="http://schemas.microsoft.com/office/drawing/2014/main" id="{135CD8B4-51E2-4FE4-84F1-63DA34920199}"/>
                </a:ext>
              </a:extLst>
            </p:cNvPr>
            <p:cNvSpPr/>
            <p:nvPr/>
          </p:nvSpPr>
          <p:spPr>
            <a:xfrm>
              <a:off x="6637957" y="3325045"/>
              <a:ext cx="268927" cy="115254"/>
            </a:xfrm>
            <a:custGeom>
              <a:avLst/>
              <a:gdLst>
                <a:gd name="connsiteX0" fmla="*/ 230509 w 268927"/>
                <a:gd name="connsiteY0" fmla="*/ 76836 h 115254"/>
                <a:gd name="connsiteX1" fmla="*/ 220904 w 268927"/>
                <a:gd name="connsiteY1" fmla="*/ 67232 h 115254"/>
                <a:gd name="connsiteX2" fmla="*/ 230509 w 268927"/>
                <a:gd name="connsiteY2" fmla="*/ 57627 h 115254"/>
                <a:gd name="connsiteX3" fmla="*/ 240114 w 268927"/>
                <a:gd name="connsiteY3" fmla="*/ 67232 h 115254"/>
                <a:gd name="connsiteX4" fmla="*/ 230509 w 268927"/>
                <a:gd name="connsiteY4" fmla="*/ 76836 h 115254"/>
                <a:gd name="connsiteX5" fmla="*/ 134464 w 268927"/>
                <a:gd name="connsiteY5" fmla="*/ 38418 h 115254"/>
                <a:gd name="connsiteX6" fmla="*/ 0 w 268927"/>
                <a:gd name="connsiteY6" fmla="*/ 0 h 115254"/>
                <a:gd name="connsiteX7" fmla="*/ 0 w 268927"/>
                <a:gd name="connsiteY7" fmla="*/ 76836 h 115254"/>
                <a:gd name="connsiteX8" fmla="*/ 134464 w 268927"/>
                <a:gd name="connsiteY8" fmla="*/ 115254 h 115254"/>
                <a:gd name="connsiteX9" fmla="*/ 268927 w 268927"/>
                <a:gd name="connsiteY9" fmla="*/ 76836 h 115254"/>
                <a:gd name="connsiteX10" fmla="*/ 268927 w 268927"/>
                <a:gd name="connsiteY10" fmla="*/ 0 h 115254"/>
                <a:gd name="connsiteX11" fmla="*/ 134464 w 268927"/>
                <a:gd name="connsiteY11" fmla="*/ 38418 h 1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927" h="115254">
                  <a:moveTo>
                    <a:pt x="230509" y="76836"/>
                  </a:moveTo>
                  <a:cubicBezTo>
                    <a:pt x="224746" y="76836"/>
                    <a:pt x="220904" y="72994"/>
                    <a:pt x="220904" y="67232"/>
                  </a:cubicBezTo>
                  <a:cubicBezTo>
                    <a:pt x="220904" y="61469"/>
                    <a:pt x="224746" y="57627"/>
                    <a:pt x="230509" y="57627"/>
                  </a:cubicBezTo>
                  <a:cubicBezTo>
                    <a:pt x="236272" y="57627"/>
                    <a:pt x="240114" y="61469"/>
                    <a:pt x="240114" y="67232"/>
                  </a:cubicBezTo>
                  <a:cubicBezTo>
                    <a:pt x="240114" y="72994"/>
                    <a:pt x="236272" y="76836"/>
                    <a:pt x="230509" y="76836"/>
                  </a:cubicBezTo>
                  <a:close/>
                  <a:moveTo>
                    <a:pt x="134464" y="38418"/>
                  </a:moveTo>
                  <a:cubicBezTo>
                    <a:pt x="60509" y="38418"/>
                    <a:pt x="0" y="21130"/>
                    <a:pt x="0" y="0"/>
                  </a:cubicBezTo>
                  <a:lnTo>
                    <a:pt x="0" y="76836"/>
                  </a:lnTo>
                  <a:cubicBezTo>
                    <a:pt x="0" y="97966"/>
                    <a:pt x="60509" y="115254"/>
                    <a:pt x="134464" y="115254"/>
                  </a:cubicBezTo>
                  <a:cubicBezTo>
                    <a:pt x="208419" y="115254"/>
                    <a:pt x="268927" y="97966"/>
                    <a:pt x="268927" y="76836"/>
                  </a:cubicBezTo>
                  <a:lnTo>
                    <a:pt x="268927" y="0"/>
                  </a:lnTo>
                  <a:cubicBezTo>
                    <a:pt x="268927" y="21130"/>
                    <a:pt x="208419" y="38418"/>
                    <a:pt x="134464" y="38418"/>
                  </a:cubicBezTo>
                  <a:close/>
                </a:path>
              </a:pathLst>
            </a:custGeom>
            <a:grpFill/>
            <a:ln w="4763" cap="flat">
              <a:noFill/>
              <a:prstDash val="solid"/>
              <a:miter/>
            </a:ln>
          </p:spPr>
          <p:txBody>
            <a:bodyPr rtlCol="0" anchor="ctr"/>
            <a:lstStyle/>
            <a:p>
              <a:endParaRPr lang="en-US" sz="1350"/>
            </a:p>
          </p:txBody>
        </p:sp>
        <p:sp>
          <p:nvSpPr>
            <p:cNvPr id="32" name="Freeform: Shape 104">
              <a:extLst>
                <a:ext uri="{FF2B5EF4-FFF2-40B4-BE49-F238E27FC236}">
                  <a16:creationId xmlns:a16="http://schemas.microsoft.com/office/drawing/2014/main" id="{DE163FC5-C5EF-487C-935D-E7141B79F743}"/>
                </a:ext>
              </a:extLst>
            </p:cNvPr>
            <p:cNvSpPr/>
            <p:nvPr/>
          </p:nvSpPr>
          <p:spPr>
            <a:xfrm>
              <a:off x="6637957" y="3421091"/>
              <a:ext cx="268927" cy="115254"/>
            </a:xfrm>
            <a:custGeom>
              <a:avLst/>
              <a:gdLst>
                <a:gd name="connsiteX0" fmla="*/ 230509 w 268927"/>
                <a:gd name="connsiteY0" fmla="*/ 76836 h 115254"/>
                <a:gd name="connsiteX1" fmla="*/ 220904 w 268927"/>
                <a:gd name="connsiteY1" fmla="*/ 67232 h 115254"/>
                <a:gd name="connsiteX2" fmla="*/ 230509 w 268927"/>
                <a:gd name="connsiteY2" fmla="*/ 57627 h 115254"/>
                <a:gd name="connsiteX3" fmla="*/ 240114 w 268927"/>
                <a:gd name="connsiteY3" fmla="*/ 67232 h 115254"/>
                <a:gd name="connsiteX4" fmla="*/ 230509 w 268927"/>
                <a:gd name="connsiteY4" fmla="*/ 76836 h 115254"/>
                <a:gd name="connsiteX5" fmla="*/ 134464 w 268927"/>
                <a:gd name="connsiteY5" fmla="*/ 38418 h 115254"/>
                <a:gd name="connsiteX6" fmla="*/ 0 w 268927"/>
                <a:gd name="connsiteY6" fmla="*/ 0 h 115254"/>
                <a:gd name="connsiteX7" fmla="*/ 0 w 268927"/>
                <a:gd name="connsiteY7" fmla="*/ 76836 h 115254"/>
                <a:gd name="connsiteX8" fmla="*/ 134464 w 268927"/>
                <a:gd name="connsiteY8" fmla="*/ 115254 h 115254"/>
                <a:gd name="connsiteX9" fmla="*/ 268927 w 268927"/>
                <a:gd name="connsiteY9" fmla="*/ 76836 h 115254"/>
                <a:gd name="connsiteX10" fmla="*/ 268927 w 268927"/>
                <a:gd name="connsiteY10" fmla="*/ 0 h 115254"/>
                <a:gd name="connsiteX11" fmla="*/ 134464 w 268927"/>
                <a:gd name="connsiteY11" fmla="*/ 38418 h 1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927" h="115254">
                  <a:moveTo>
                    <a:pt x="230509" y="76836"/>
                  </a:moveTo>
                  <a:cubicBezTo>
                    <a:pt x="224746" y="76836"/>
                    <a:pt x="220904" y="72994"/>
                    <a:pt x="220904" y="67232"/>
                  </a:cubicBezTo>
                  <a:cubicBezTo>
                    <a:pt x="220904" y="61469"/>
                    <a:pt x="224746" y="57627"/>
                    <a:pt x="230509" y="57627"/>
                  </a:cubicBezTo>
                  <a:cubicBezTo>
                    <a:pt x="236272" y="57627"/>
                    <a:pt x="240114" y="61469"/>
                    <a:pt x="240114" y="67232"/>
                  </a:cubicBezTo>
                  <a:cubicBezTo>
                    <a:pt x="240114" y="72994"/>
                    <a:pt x="236272" y="76836"/>
                    <a:pt x="230509" y="76836"/>
                  </a:cubicBezTo>
                  <a:close/>
                  <a:moveTo>
                    <a:pt x="134464" y="38418"/>
                  </a:moveTo>
                  <a:cubicBezTo>
                    <a:pt x="60509" y="38418"/>
                    <a:pt x="0" y="21130"/>
                    <a:pt x="0" y="0"/>
                  </a:cubicBezTo>
                  <a:lnTo>
                    <a:pt x="0" y="76836"/>
                  </a:lnTo>
                  <a:cubicBezTo>
                    <a:pt x="0" y="97966"/>
                    <a:pt x="60509" y="115254"/>
                    <a:pt x="134464" y="115254"/>
                  </a:cubicBezTo>
                  <a:cubicBezTo>
                    <a:pt x="208419" y="115254"/>
                    <a:pt x="268927" y="97966"/>
                    <a:pt x="268927" y="76836"/>
                  </a:cubicBezTo>
                  <a:lnTo>
                    <a:pt x="268927" y="0"/>
                  </a:lnTo>
                  <a:cubicBezTo>
                    <a:pt x="268927" y="21130"/>
                    <a:pt x="208419" y="38418"/>
                    <a:pt x="134464" y="38418"/>
                  </a:cubicBezTo>
                  <a:close/>
                </a:path>
              </a:pathLst>
            </a:custGeom>
            <a:grpFill/>
            <a:ln w="4763" cap="flat">
              <a:noFill/>
              <a:prstDash val="solid"/>
              <a:miter/>
            </a:ln>
          </p:spPr>
          <p:txBody>
            <a:bodyPr rtlCol="0" anchor="ctr"/>
            <a:lstStyle/>
            <a:p>
              <a:endParaRPr lang="en-US" sz="1350"/>
            </a:p>
          </p:txBody>
        </p:sp>
      </p:grpSp>
      <p:grpSp>
        <p:nvGrpSpPr>
          <p:cNvPr id="33" name="Graphic 7" descr="Gears">
            <a:extLst>
              <a:ext uri="{FF2B5EF4-FFF2-40B4-BE49-F238E27FC236}">
                <a16:creationId xmlns:a16="http://schemas.microsoft.com/office/drawing/2014/main" id="{36E8F32B-E93E-4533-8ACF-8EE5587D7021}"/>
              </a:ext>
            </a:extLst>
          </p:cNvPr>
          <p:cNvGrpSpPr/>
          <p:nvPr/>
        </p:nvGrpSpPr>
        <p:grpSpPr>
          <a:xfrm>
            <a:off x="4781973" y="2292497"/>
            <a:ext cx="485080" cy="618595"/>
            <a:chOff x="5198501" y="3164170"/>
            <a:chExt cx="313108" cy="378898"/>
          </a:xfrm>
          <a:solidFill>
            <a:schemeClr val="tx1"/>
          </a:solidFill>
        </p:grpSpPr>
        <p:sp>
          <p:nvSpPr>
            <p:cNvPr id="34" name="Freeform: Shape 106">
              <a:extLst>
                <a:ext uri="{FF2B5EF4-FFF2-40B4-BE49-F238E27FC236}">
                  <a16:creationId xmlns:a16="http://schemas.microsoft.com/office/drawing/2014/main" id="{1AC81CE2-7C06-4446-8535-88C37368F7C5}"/>
                </a:ext>
              </a:extLst>
            </p:cNvPr>
            <p:cNvSpPr/>
            <p:nvPr/>
          </p:nvSpPr>
          <p:spPr>
            <a:xfrm>
              <a:off x="5307033" y="3164170"/>
              <a:ext cx="204576" cy="204096"/>
            </a:xfrm>
            <a:custGeom>
              <a:avLst/>
              <a:gdLst>
                <a:gd name="connsiteX0" fmla="*/ 102288 w 204576"/>
                <a:gd name="connsiteY0" fmla="*/ 138305 h 204096"/>
                <a:gd name="connsiteX1" fmla="*/ 66271 w 204576"/>
                <a:gd name="connsiteY1" fmla="*/ 102288 h 204096"/>
                <a:gd name="connsiteX2" fmla="*/ 102288 w 204576"/>
                <a:gd name="connsiteY2" fmla="*/ 66271 h 204096"/>
                <a:gd name="connsiteX3" fmla="*/ 138305 w 204576"/>
                <a:gd name="connsiteY3" fmla="*/ 102288 h 204096"/>
                <a:gd name="connsiteX4" fmla="*/ 102288 w 204576"/>
                <a:gd name="connsiteY4" fmla="*/ 138305 h 204096"/>
                <a:gd name="connsiteX5" fmla="*/ 183447 w 204576"/>
                <a:gd name="connsiteY5" fmla="*/ 79718 h 204096"/>
                <a:gd name="connsiteX6" fmla="*/ 175763 w 204576"/>
                <a:gd name="connsiteY6" fmla="*/ 60989 h 204096"/>
                <a:gd name="connsiteX7" fmla="*/ 183447 w 204576"/>
                <a:gd name="connsiteY7" fmla="*/ 38418 h 204096"/>
                <a:gd name="connsiteX8" fmla="*/ 166159 w 204576"/>
                <a:gd name="connsiteY8" fmla="*/ 21130 h 204096"/>
                <a:gd name="connsiteX9" fmla="*/ 143588 w 204576"/>
                <a:gd name="connsiteY9" fmla="*/ 28814 h 204096"/>
                <a:gd name="connsiteX10" fmla="*/ 124859 w 204576"/>
                <a:gd name="connsiteY10" fmla="*/ 21130 h 204096"/>
                <a:gd name="connsiteX11" fmla="*/ 114294 w 204576"/>
                <a:gd name="connsiteY11" fmla="*/ 0 h 204096"/>
                <a:gd name="connsiteX12" fmla="*/ 90283 w 204576"/>
                <a:gd name="connsiteY12" fmla="*/ 0 h 204096"/>
                <a:gd name="connsiteX13" fmla="*/ 79718 w 204576"/>
                <a:gd name="connsiteY13" fmla="*/ 21130 h 204096"/>
                <a:gd name="connsiteX14" fmla="*/ 60989 w 204576"/>
                <a:gd name="connsiteY14" fmla="*/ 28814 h 204096"/>
                <a:gd name="connsiteX15" fmla="*/ 38418 w 204576"/>
                <a:gd name="connsiteY15" fmla="*/ 21130 h 204096"/>
                <a:gd name="connsiteX16" fmla="*/ 21130 w 204576"/>
                <a:gd name="connsiteY16" fmla="*/ 38418 h 204096"/>
                <a:gd name="connsiteX17" fmla="*/ 28814 w 204576"/>
                <a:gd name="connsiteY17" fmla="*/ 60989 h 204096"/>
                <a:gd name="connsiteX18" fmla="*/ 21130 w 204576"/>
                <a:gd name="connsiteY18" fmla="*/ 79718 h 204096"/>
                <a:gd name="connsiteX19" fmla="*/ 0 w 204576"/>
                <a:gd name="connsiteY19" fmla="*/ 90282 h 204096"/>
                <a:gd name="connsiteX20" fmla="*/ 0 w 204576"/>
                <a:gd name="connsiteY20" fmla="*/ 114294 h 204096"/>
                <a:gd name="connsiteX21" fmla="*/ 21130 w 204576"/>
                <a:gd name="connsiteY21" fmla="*/ 124859 h 204096"/>
                <a:gd name="connsiteX22" fmla="*/ 28814 w 204576"/>
                <a:gd name="connsiteY22" fmla="*/ 143588 h 204096"/>
                <a:gd name="connsiteX23" fmla="*/ 21130 w 204576"/>
                <a:gd name="connsiteY23" fmla="*/ 166158 h 204096"/>
                <a:gd name="connsiteX24" fmla="*/ 37938 w 204576"/>
                <a:gd name="connsiteY24" fmla="*/ 182966 h 204096"/>
                <a:gd name="connsiteX25" fmla="*/ 60509 w 204576"/>
                <a:gd name="connsiteY25" fmla="*/ 175283 h 204096"/>
                <a:gd name="connsiteX26" fmla="*/ 79237 w 204576"/>
                <a:gd name="connsiteY26" fmla="*/ 182966 h 204096"/>
                <a:gd name="connsiteX27" fmla="*/ 89802 w 204576"/>
                <a:gd name="connsiteY27" fmla="*/ 204096 h 204096"/>
                <a:gd name="connsiteX28" fmla="*/ 113814 w 204576"/>
                <a:gd name="connsiteY28" fmla="*/ 204096 h 204096"/>
                <a:gd name="connsiteX29" fmla="*/ 124379 w 204576"/>
                <a:gd name="connsiteY29" fmla="*/ 182966 h 204096"/>
                <a:gd name="connsiteX30" fmla="*/ 143108 w 204576"/>
                <a:gd name="connsiteY30" fmla="*/ 175283 h 204096"/>
                <a:gd name="connsiteX31" fmla="*/ 165678 w 204576"/>
                <a:gd name="connsiteY31" fmla="*/ 182966 h 204096"/>
                <a:gd name="connsiteX32" fmla="*/ 182967 w 204576"/>
                <a:gd name="connsiteY32" fmla="*/ 166158 h 204096"/>
                <a:gd name="connsiteX33" fmla="*/ 175283 w 204576"/>
                <a:gd name="connsiteY33" fmla="*/ 143588 h 204096"/>
                <a:gd name="connsiteX34" fmla="*/ 183447 w 204576"/>
                <a:gd name="connsiteY34" fmla="*/ 124859 h 204096"/>
                <a:gd name="connsiteX35" fmla="*/ 204577 w 204576"/>
                <a:gd name="connsiteY35" fmla="*/ 114294 h 204096"/>
                <a:gd name="connsiteX36" fmla="*/ 204577 w 204576"/>
                <a:gd name="connsiteY36" fmla="*/ 90282 h 204096"/>
                <a:gd name="connsiteX37" fmla="*/ 183447 w 204576"/>
                <a:gd name="connsiteY37" fmla="*/ 79718 h 20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4576" h="204096">
                  <a:moveTo>
                    <a:pt x="102288" y="138305"/>
                  </a:moveTo>
                  <a:cubicBezTo>
                    <a:pt x="82119" y="138305"/>
                    <a:pt x="66271" y="121977"/>
                    <a:pt x="66271" y="102288"/>
                  </a:cubicBezTo>
                  <a:cubicBezTo>
                    <a:pt x="66271" y="82599"/>
                    <a:pt x="82599" y="66271"/>
                    <a:pt x="102288" y="66271"/>
                  </a:cubicBezTo>
                  <a:cubicBezTo>
                    <a:pt x="122458" y="66271"/>
                    <a:pt x="138305" y="82599"/>
                    <a:pt x="138305" y="102288"/>
                  </a:cubicBezTo>
                  <a:cubicBezTo>
                    <a:pt x="138305" y="121977"/>
                    <a:pt x="121978" y="138305"/>
                    <a:pt x="102288" y="138305"/>
                  </a:cubicBezTo>
                  <a:close/>
                  <a:moveTo>
                    <a:pt x="183447" y="79718"/>
                  </a:moveTo>
                  <a:cubicBezTo>
                    <a:pt x="181526" y="72994"/>
                    <a:pt x="179125" y="66751"/>
                    <a:pt x="175763" y="60989"/>
                  </a:cubicBezTo>
                  <a:lnTo>
                    <a:pt x="183447" y="38418"/>
                  </a:lnTo>
                  <a:lnTo>
                    <a:pt x="166159" y="21130"/>
                  </a:lnTo>
                  <a:lnTo>
                    <a:pt x="143588" y="28814"/>
                  </a:lnTo>
                  <a:cubicBezTo>
                    <a:pt x="137825" y="25452"/>
                    <a:pt x="131582" y="23051"/>
                    <a:pt x="124859" y="21130"/>
                  </a:cubicBezTo>
                  <a:lnTo>
                    <a:pt x="114294" y="0"/>
                  </a:lnTo>
                  <a:lnTo>
                    <a:pt x="90283" y="0"/>
                  </a:lnTo>
                  <a:lnTo>
                    <a:pt x="79718" y="21130"/>
                  </a:lnTo>
                  <a:cubicBezTo>
                    <a:pt x="72995" y="23051"/>
                    <a:pt x="66752" y="25452"/>
                    <a:pt x="60989" y="28814"/>
                  </a:cubicBezTo>
                  <a:lnTo>
                    <a:pt x="38418" y="21130"/>
                  </a:lnTo>
                  <a:lnTo>
                    <a:pt x="21130" y="38418"/>
                  </a:lnTo>
                  <a:lnTo>
                    <a:pt x="28814" y="60989"/>
                  </a:lnTo>
                  <a:cubicBezTo>
                    <a:pt x="25452" y="66751"/>
                    <a:pt x="23051" y="72994"/>
                    <a:pt x="21130" y="79718"/>
                  </a:cubicBezTo>
                  <a:lnTo>
                    <a:pt x="0" y="90282"/>
                  </a:lnTo>
                  <a:lnTo>
                    <a:pt x="0" y="114294"/>
                  </a:lnTo>
                  <a:lnTo>
                    <a:pt x="21130" y="124859"/>
                  </a:lnTo>
                  <a:cubicBezTo>
                    <a:pt x="23051" y="131582"/>
                    <a:pt x="25452" y="137825"/>
                    <a:pt x="28814" y="143588"/>
                  </a:cubicBezTo>
                  <a:lnTo>
                    <a:pt x="21130" y="166158"/>
                  </a:lnTo>
                  <a:lnTo>
                    <a:pt x="37938" y="182966"/>
                  </a:lnTo>
                  <a:lnTo>
                    <a:pt x="60509" y="175283"/>
                  </a:lnTo>
                  <a:cubicBezTo>
                    <a:pt x="66271" y="178644"/>
                    <a:pt x="72514" y="181045"/>
                    <a:pt x="79237" y="182966"/>
                  </a:cubicBezTo>
                  <a:lnTo>
                    <a:pt x="89802" y="204096"/>
                  </a:lnTo>
                  <a:lnTo>
                    <a:pt x="113814" y="204096"/>
                  </a:lnTo>
                  <a:lnTo>
                    <a:pt x="124379" y="182966"/>
                  </a:lnTo>
                  <a:cubicBezTo>
                    <a:pt x="131102" y="181045"/>
                    <a:pt x="137345" y="178644"/>
                    <a:pt x="143108" y="175283"/>
                  </a:cubicBezTo>
                  <a:lnTo>
                    <a:pt x="165678" y="182966"/>
                  </a:lnTo>
                  <a:lnTo>
                    <a:pt x="182967" y="166158"/>
                  </a:lnTo>
                  <a:lnTo>
                    <a:pt x="175283" y="143588"/>
                  </a:lnTo>
                  <a:cubicBezTo>
                    <a:pt x="178644" y="137825"/>
                    <a:pt x="181526" y="131102"/>
                    <a:pt x="183447" y="124859"/>
                  </a:cubicBezTo>
                  <a:lnTo>
                    <a:pt x="204577" y="114294"/>
                  </a:lnTo>
                  <a:lnTo>
                    <a:pt x="204577" y="90282"/>
                  </a:lnTo>
                  <a:lnTo>
                    <a:pt x="183447" y="79718"/>
                  </a:lnTo>
                  <a:close/>
                </a:path>
              </a:pathLst>
            </a:custGeom>
            <a:grpFill/>
            <a:ln w="4763" cap="flat">
              <a:noFill/>
              <a:prstDash val="solid"/>
              <a:miter/>
            </a:ln>
          </p:spPr>
          <p:txBody>
            <a:bodyPr rtlCol="0" anchor="ctr"/>
            <a:lstStyle/>
            <a:p>
              <a:endParaRPr lang="en-US" sz="1350"/>
            </a:p>
          </p:txBody>
        </p:sp>
        <p:sp>
          <p:nvSpPr>
            <p:cNvPr id="35" name="Freeform: Shape 107">
              <a:extLst>
                <a:ext uri="{FF2B5EF4-FFF2-40B4-BE49-F238E27FC236}">
                  <a16:creationId xmlns:a16="http://schemas.microsoft.com/office/drawing/2014/main" id="{34CFEF30-30A6-4E11-8124-B7CFEDB8A1B8}"/>
                </a:ext>
              </a:extLst>
            </p:cNvPr>
            <p:cNvSpPr/>
            <p:nvPr/>
          </p:nvSpPr>
          <p:spPr>
            <a:xfrm>
              <a:off x="5198501" y="3338972"/>
              <a:ext cx="204576" cy="204096"/>
            </a:xfrm>
            <a:custGeom>
              <a:avLst/>
              <a:gdLst>
                <a:gd name="connsiteX0" fmla="*/ 102288 w 204576"/>
                <a:gd name="connsiteY0" fmla="*/ 138305 h 204096"/>
                <a:gd name="connsiteX1" fmla="*/ 66271 w 204576"/>
                <a:gd name="connsiteY1" fmla="*/ 102288 h 204096"/>
                <a:gd name="connsiteX2" fmla="*/ 102288 w 204576"/>
                <a:gd name="connsiteY2" fmla="*/ 66271 h 204096"/>
                <a:gd name="connsiteX3" fmla="*/ 138305 w 204576"/>
                <a:gd name="connsiteY3" fmla="*/ 102288 h 204096"/>
                <a:gd name="connsiteX4" fmla="*/ 102288 w 204576"/>
                <a:gd name="connsiteY4" fmla="*/ 138305 h 204096"/>
                <a:gd name="connsiteX5" fmla="*/ 102288 w 204576"/>
                <a:gd name="connsiteY5" fmla="*/ 138305 h 204096"/>
                <a:gd name="connsiteX6" fmla="*/ 175763 w 204576"/>
                <a:gd name="connsiteY6" fmla="*/ 60989 h 204096"/>
                <a:gd name="connsiteX7" fmla="*/ 183447 w 204576"/>
                <a:gd name="connsiteY7" fmla="*/ 38418 h 204096"/>
                <a:gd name="connsiteX8" fmla="*/ 166159 w 204576"/>
                <a:gd name="connsiteY8" fmla="*/ 21130 h 204096"/>
                <a:gd name="connsiteX9" fmla="*/ 143588 w 204576"/>
                <a:gd name="connsiteY9" fmla="*/ 28814 h 204096"/>
                <a:gd name="connsiteX10" fmla="*/ 124859 w 204576"/>
                <a:gd name="connsiteY10" fmla="*/ 21130 h 204096"/>
                <a:gd name="connsiteX11" fmla="*/ 114294 w 204576"/>
                <a:gd name="connsiteY11" fmla="*/ 0 h 204096"/>
                <a:gd name="connsiteX12" fmla="*/ 90283 w 204576"/>
                <a:gd name="connsiteY12" fmla="*/ 0 h 204096"/>
                <a:gd name="connsiteX13" fmla="*/ 79718 w 204576"/>
                <a:gd name="connsiteY13" fmla="*/ 21130 h 204096"/>
                <a:gd name="connsiteX14" fmla="*/ 60989 w 204576"/>
                <a:gd name="connsiteY14" fmla="*/ 28814 h 204096"/>
                <a:gd name="connsiteX15" fmla="*/ 38418 w 204576"/>
                <a:gd name="connsiteY15" fmla="*/ 21130 h 204096"/>
                <a:gd name="connsiteX16" fmla="*/ 21610 w 204576"/>
                <a:gd name="connsiteY16" fmla="*/ 37938 h 204096"/>
                <a:gd name="connsiteX17" fmla="*/ 28814 w 204576"/>
                <a:gd name="connsiteY17" fmla="*/ 60508 h 204096"/>
                <a:gd name="connsiteX18" fmla="*/ 21130 w 204576"/>
                <a:gd name="connsiteY18" fmla="*/ 79237 h 204096"/>
                <a:gd name="connsiteX19" fmla="*/ 0 w 204576"/>
                <a:gd name="connsiteY19" fmla="*/ 89802 h 204096"/>
                <a:gd name="connsiteX20" fmla="*/ 0 w 204576"/>
                <a:gd name="connsiteY20" fmla="*/ 113814 h 204096"/>
                <a:gd name="connsiteX21" fmla="*/ 21130 w 204576"/>
                <a:gd name="connsiteY21" fmla="*/ 124379 h 204096"/>
                <a:gd name="connsiteX22" fmla="*/ 28814 w 204576"/>
                <a:gd name="connsiteY22" fmla="*/ 143107 h 204096"/>
                <a:gd name="connsiteX23" fmla="*/ 21610 w 204576"/>
                <a:gd name="connsiteY23" fmla="*/ 165678 h 204096"/>
                <a:gd name="connsiteX24" fmla="*/ 38418 w 204576"/>
                <a:gd name="connsiteY24" fmla="*/ 182486 h 204096"/>
                <a:gd name="connsiteX25" fmla="*/ 60989 w 204576"/>
                <a:gd name="connsiteY25" fmla="*/ 175283 h 204096"/>
                <a:gd name="connsiteX26" fmla="*/ 79718 w 204576"/>
                <a:gd name="connsiteY26" fmla="*/ 182966 h 204096"/>
                <a:gd name="connsiteX27" fmla="*/ 90283 w 204576"/>
                <a:gd name="connsiteY27" fmla="*/ 204096 h 204096"/>
                <a:gd name="connsiteX28" fmla="*/ 114294 w 204576"/>
                <a:gd name="connsiteY28" fmla="*/ 204096 h 204096"/>
                <a:gd name="connsiteX29" fmla="*/ 124859 w 204576"/>
                <a:gd name="connsiteY29" fmla="*/ 182966 h 204096"/>
                <a:gd name="connsiteX30" fmla="*/ 143588 w 204576"/>
                <a:gd name="connsiteY30" fmla="*/ 175283 h 204096"/>
                <a:gd name="connsiteX31" fmla="*/ 166159 w 204576"/>
                <a:gd name="connsiteY31" fmla="*/ 182966 h 204096"/>
                <a:gd name="connsiteX32" fmla="*/ 182967 w 204576"/>
                <a:gd name="connsiteY32" fmla="*/ 165678 h 204096"/>
                <a:gd name="connsiteX33" fmla="*/ 175763 w 204576"/>
                <a:gd name="connsiteY33" fmla="*/ 143588 h 204096"/>
                <a:gd name="connsiteX34" fmla="*/ 183447 w 204576"/>
                <a:gd name="connsiteY34" fmla="*/ 124859 h 204096"/>
                <a:gd name="connsiteX35" fmla="*/ 204577 w 204576"/>
                <a:gd name="connsiteY35" fmla="*/ 114294 h 204096"/>
                <a:gd name="connsiteX36" fmla="*/ 204577 w 204576"/>
                <a:gd name="connsiteY36" fmla="*/ 90282 h 204096"/>
                <a:gd name="connsiteX37" fmla="*/ 183447 w 204576"/>
                <a:gd name="connsiteY37" fmla="*/ 79718 h 204096"/>
                <a:gd name="connsiteX38" fmla="*/ 175763 w 204576"/>
                <a:gd name="connsiteY38" fmla="*/ 60989 h 20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4576" h="204096">
                  <a:moveTo>
                    <a:pt x="102288" y="138305"/>
                  </a:moveTo>
                  <a:cubicBezTo>
                    <a:pt x="82119" y="138305"/>
                    <a:pt x="66271" y="121977"/>
                    <a:pt x="66271" y="102288"/>
                  </a:cubicBezTo>
                  <a:cubicBezTo>
                    <a:pt x="66271" y="82119"/>
                    <a:pt x="82599" y="66271"/>
                    <a:pt x="102288" y="66271"/>
                  </a:cubicBezTo>
                  <a:cubicBezTo>
                    <a:pt x="122458" y="66271"/>
                    <a:pt x="138305" y="82599"/>
                    <a:pt x="138305" y="102288"/>
                  </a:cubicBezTo>
                  <a:cubicBezTo>
                    <a:pt x="138305" y="121977"/>
                    <a:pt x="122458" y="138305"/>
                    <a:pt x="102288" y="138305"/>
                  </a:cubicBezTo>
                  <a:lnTo>
                    <a:pt x="102288" y="138305"/>
                  </a:lnTo>
                  <a:close/>
                  <a:moveTo>
                    <a:pt x="175763" y="60989"/>
                  </a:moveTo>
                  <a:lnTo>
                    <a:pt x="183447" y="38418"/>
                  </a:lnTo>
                  <a:lnTo>
                    <a:pt x="166159" y="21130"/>
                  </a:lnTo>
                  <a:lnTo>
                    <a:pt x="143588" y="28814"/>
                  </a:lnTo>
                  <a:cubicBezTo>
                    <a:pt x="137825" y="25452"/>
                    <a:pt x="131102" y="23051"/>
                    <a:pt x="124859" y="21130"/>
                  </a:cubicBezTo>
                  <a:lnTo>
                    <a:pt x="114294" y="0"/>
                  </a:lnTo>
                  <a:lnTo>
                    <a:pt x="90283" y="0"/>
                  </a:lnTo>
                  <a:lnTo>
                    <a:pt x="79718" y="21130"/>
                  </a:lnTo>
                  <a:cubicBezTo>
                    <a:pt x="72995" y="23051"/>
                    <a:pt x="66752" y="25452"/>
                    <a:pt x="60989" y="28814"/>
                  </a:cubicBezTo>
                  <a:lnTo>
                    <a:pt x="38418" y="21130"/>
                  </a:lnTo>
                  <a:lnTo>
                    <a:pt x="21610" y="37938"/>
                  </a:lnTo>
                  <a:lnTo>
                    <a:pt x="28814" y="60508"/>
                  </a:lnTo>
                  <a:cubicBezTo>
                    <a:pt x="25452" y="66271"/>
                    <a:pt x="23051" y="72994"/>
                    <a:pt x="21130" y="79237"/>
                  </a:cubicBezTo>
                  <a:lnTo>
                    <a:pt x="0" y="89802"/>
                  </a:lnTo>
                  <a:lnTo>
                    <a:pt x="0" y="113814"/>
                  </a:lnTo>
                  <a:lnTo>
                    <a:pt x="21130" y="124379"/>
                  </a:lnTo>
                  <a:cubicBezTo>
                    <a:pt x="23051" y="131102"/>
                    <a:pt x="25452" y="137345"/>
                    <a:pt x="28814" y="143107"/>
                  </a:cubicBezTo>
                  <a:lnTo>
                    <a:pt x="21610" y="165678"/>
                  </a:lnTo>
                  <a:lnTo>
                    <a:pt x="38418" y="182486"/>
                  </a:lnTo>
                  <a:lnTo>
                    <a:pt x="60989" y="175283"/>
                  </a:lnTo>
                  <a:cubicBezTo>
                    <a:pt x="66752" y="178644"/>
                    <a:pt x="72995" y="181045"/>
                    <a:pt x="79718" y="182966"/>
                  </a:cubicBezTo>
                  <a:lnTo>
                    <a:pt x="90283" y="204096"/>
                  </a:lnTo>
                  <a:lnTo>
                    <a:pt x="114294" y="204096"/>
                  </a:lnTo>
                  <a:lnTo>
                    <a:pt x="124859" y="182966"/>
                  </a:lnTo>
                  <a:cubicBezTo>
                    <a:pt x="131582" y="181045"/>
                    <a:pt x="137825" y="178644"/>
                    <a:pt x="143588" y="175283"/>
                  </a:cubicBezTo>
                  <a:lnTo>
                    <a:pt x="166159" y="182966"/>
                  </a:lnTo>
                  <a:lnTo>
                    <a:pt x="182967" y="165678"/>
                  </a:lnTo>
                  <a:lnTo>
                    <a:pt x="175763" y="143588"/>
                  </a:lnTo>
                  <a:cubicBezTo>
                    <a:pt x="179125" y="137825"/>
                    <a:pt x="181526" y="131582"/>
                    <a:pt x="183447" y="124859"/>
                  </a:cubicBezTo>
                  <a:lnTo>
                    <a:pt x="204577" y="114294"/>
                  </a:lnTo>
                  <a:lnTo>
                    <a:pt x="204577" y="90282"/>
                  </a:lnTo>
                  <a:lnTo>
                    <a:pt x="183447" y="79718"/>
                  </a:lnTo>
                  <a:cubicBezTo>
                    <a:pt x="181526" y="72994"/>
                    <a:pt x="179125" y="66751"/>
                    <a:pt x="175763" y="60989"/>
                  </a:cubicBezTo>
                  <a:close/>
                </a:path>
              </a:pathLst>
            </a:custGeom>
            <a:grpFill/>
            <a:ln w="4763" cap="flat">
              <a:noFill/>
              <a:prstDash val="solid"/>
              <a:miter/>
            </a:ln>
          </p:spPr>
          <p:txBody>
            <a:bodyPr rtlCol="0" anchor="ctr"/>
            <a:lstStyle/>
            <a:p>
              <a:endParaRPr lang="en-US" sz="1350"/>
            </a:p>
          </p:txBody>
        </p:sp>
      </p:grpSp>
      <p:sp>
        <p:nvSpPr>
          <p:cNvPr id="36" name="Título 1">
            <a:extLst>
              <a:ext uri="{FF2B5EF4-FFF2-40B4-BE49-F238E27FC236}">
                <a16:creationId xmlns:a16="http://schemas.microsoft.com/office/drawing/2014/main" id="{A8013B60-1A6D-4D66-9028-EE59C9F17C95}"/>
              </a:ext>
            </a:extLst>
          </p:cNvPr>
          <p:cNvSpPr txBox="1">
            <a:spLocks/>
          </p:cNvSpPr>
          <p:nvPr/>
        </p:nvSpPr>
        <p:spPr>
          <a:xfrm>
            <a:off x="-42870" y="534520"/>
            <a:ext cx="12192000" cy="6859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800" b="1" kern="150">
                <a:solidFill>
                  <a:srgbClr val="008080"/>
                </a:solidFill>
                <a:latin typeface="Helvetica" panose="020B0604020202020204" pitchFamily="34" charset="0"/>
                <a:ea typeface="NSimSun" panose="02010609030101010101" pitchFamily="49" charset="-122"/>
                <a:cs typeface="Helvetica" panose="020B0604020202020204" pitchFamily="34" charset="0"/>
              </a:rPr>
              <a:t>Regimes de Empreitada</a:t>
            </a:r>
            <a:endParaRPr lang="pt-BR" sz="2800" dirty="0"/>
          </a:p>
        </p:txBody>
      </p:sp>
      <p:pic>
        <p:nvPicPr>
          <p:cNvPr id="37" name="Imagem 36">
            <a:extLst>
              <a:ext uri="{FF2B5EF4-FFF2-40B4-BE49-F238E27FC236}">
                <a16:creationId xmlns:a16="http://schemas.microsoft.com/office/drawing/2014/main" id="{85014E56-D1DF-4CEB-B69A-07316B5686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0750" y="7490"/>
            <a:ext cx="1301250" cy="710189"/>
          </a:xfrm>
          <a:prstGeom prst="rect">
            <a:avLst/>
          </a:prstGeom>
        </p:spPr>
      </p:pic>
      <p:sp>
        <p:nvSpPr>
          <p:cNvPr id="38" name="CaixaDeTexto 37">
            <a:extLst>
              <a:ext uri="{FF2B5EF4-FFF2-40B4-BE49-F238E27FC236}">
                <a16:creationId xmlns:a16="http://schemas.microsoft.com/office/drawing/2014/main" id="{A9C4184B-A38E-4758-97C6-4E524D1232A3}"/>
              </a:ext>
            </a:extLst>
          </p:cNvPr>
          <p:cNvSpPr txBox="1"/>
          <p:nvPr/>
        </p:nvSpPr>
        <p:spPr>
          <a:xfrm>
            <a:off x="-71444" y="-42484"/>
            <a:ext cx="2160813" cy="338554"/>
          </a:xfrm>
          <a:prstGeom prst="rect">
            <a:avLst/>
          </a:prstGeom>
          <a:noFill/>
        </p:spPr>
        <p:txBody>
          <a:bodyPr wrap="square">
            <a:spAutoFit/>
          </a:bodyPr>
          <a:lstStyle/>
          <a:p>
            <a:pPr algn="ctr"/>
            <a:r>
              <a:rPr lang="pt-BR" sz="1600" dirty="0">
                <a:latin typeface="DM Sans" pitchFamily="2" charset="0"/>
                <a:ea typeface="Malgun Gothic Semilight" panose="020B0502040204020203" pitchFamily="34" charset="-128"/>
                <a:cs typeface="Malgun Gothic Semilight" panose="020B0502040204020203" pitchFamily="34" charset="-128"/>
              </a:rPr>
              <a:t>@</a:t>
            </a:r>
            <a:r>
              <a:rPr lang="pt-BR" sz="1600" dirty="0" err="1">
                <a:latin typeface="DM Sans" pitchFamily="2" charset="0"/>
                <a:ea typeface="Malgun Gothic Semilight" panose="020B0502040204020203" pitchFamily="34" charset="-128"/>
                <a:cs typeface="Malgun Gothic Semilight" panose="020B0502040204020203" pitchFamily="34" charset="-128"/>
              </a:rPr>
              <a:t>rafaelcosta.prof</a:t>
            </a:r>
            <a:endParaRPr lang="pt-BR" sz="1600" dirty="0">
              <a:latin typeface="DM Sans" pitchFamily="2" charset="0"/>
              <a:ea typeface="Malgun Gothic Semilight" panose="020B0502040204020203" pitchFamily="34" charset="-128"/>
              <a:cs typeface="Malgun Gothic Semilight" panose="020B0502040204020203" pitchFamily="34" charset="-128"/>
            </a:endParaRPr>
          </a:p>
        </p:txBody>
      </p:sp>
      <p:pic>
        <p:nvPicPr>
          <p:cNvPr id="39" name="Picture 30">
            <a:extLst>
              <a:ext uri="{FF2B5EF4-FFF2-40B4-BE49-F238E27FC236}">
                <a16:creationId xmlns:a16="http://schemas.microsoft.com/office/drawing/2014/main" id="{9D37E7A8-D64F-4DCC-8A27-B7279C8CDA91}"/>
              </a:ext>
            </a:extLst>
          </p:cNvPr>
          <p:cNvPicPr>
            <a:picLocks noChangeAspect="1"/>
          </p:cNvPicPr>
          <p:nvPr/>
        </p:nvPicPr>
        <p:blipFill>
          <a:blip r:embed="rId6"/>
          <a:srcRect/>
          <a:stretch>
            <a:fillRect/>
          </a:stretch>
        </p:blipFill>
        <p:spPr>
          <a:xfrm>
            <a:off x="0" y="25304"/>
            <a:ext cx="227973" cy="227973"/>
          </a:xfrm>
          <a:prstGeom prst="rect">
            <a:avLst/>
          </a:prstGeom>
        </p:spPr>
      </p:pic>
    </p:spTree>
    <p:extLst>
      <p:ext uri="{BB962C8B-B14F-4D97-AF65-F5344CB8AC3E}">
        <p14:creationId xmlns:p14="http://schemas.microsoft.com/office/powerpoint/2010/main" val="1204769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677334" y="-381000"/>
            <a:ext cx="13546667" cy="7620000"/>
          </a:xfrm>
          <a:prstGeom prst="rect">
            <a:avLst/>
          </a:prstGeom>
          <a:noFill/>
          <a:ln>
            <a:noFill/>
          </a:ln>
        </p:spPr>
      </p:pic>
      <p:sp>
        <p:nvSpPr>
          <p:cNvPr id="55" name="Google Shape;55;p13"/>
          <p:cNvSpPr txBox="1"/>
          <p:nvPr/>
        </p:nvSpPr>
        <p:spPr>
          <a:xfrm>
            <a:off x="538758" y="1493473"/>
            <a:ext cx="9005292" cy="1104530"/>
          </a:xfrm>
          <a:prstGeom prst="rect">
            <a:avLst/>
          </a:prstGeom>
          <a:noFill/>
          <a:ln>
            <a:noFill/>
          </a:ln>
        </p:spPr>
        <p:txBody>
          <a:bodyPr spcFirstLastPara="1" wrap="square" lIns="135444" tIns="135444" rIns="135444" bIns="135444" anchor="t" anchorCtr="0">
            <a:spAutoFit/>
          </a:bodyPr>
          <a:lstStyle/>
          <a:p>
            <a:pPr lvl="0">
              <a:buClr>
                <a:srgbClr val="000000"/>
              </a:buClr>
            </a:pPr>
            <a:r>
              <a:rPr lang="pt-BR" sz="5400" b="1" kern="0" dirty="0">
                <a:solidFill>
                  <a:srgbClr val="FF6C00"/>
                </a:solidFill>
                <a:latin typeface="Montserrat"/>
                <a:ea typeface="Montserrat"/>
                <a:cs typeface="Montserrat"/>
                <a:sym typeface="Montserrat"/>
              </a:rPr>
              <a:t>ADITIVO</a:t>
            </a:r>
            <a:endParaRPr kumimoji="0" sz="5400" b="1" i="0" u="none" strike="noStrike" kern="0" cap="none" spc="0" normalizeH="0" baseline="0" noProof="0" dirty="0">
              <a:ln>
                <a:noFill/>
              </a:ln>
              <a:solidFill>
                <a:srgbClr val="FF6C00"/>
              </a:solidFill>
              <a:effectLst/>
              <a:uLnTx/>
              <a:uFillTx/>
              <a:latin typeface="Montserrat"/>
              <a:ea typeface="Montserrat"/>
              <a:cs typeface="Montserrat"/>
              <a:sym typeface="Montserrat"/>
            </a:endParaRPr>
          </a:p>
        </p:txBody>
      </p:sp>
      <p:pic>
        <p:nvPicPr>
          <p:cNvPr id="3" name="Imagem 2">
            <a:extLst>
              <a:ext uri="{FF2B5EF4-FFF2-40B4-BE49-F238E27FC236}">
                <a16:creationId xmlns:a16="http://schemas.microsoft.com/office/drawing/2014/main" id="{3AA8AA7F-BDF7-4216-8D2D-56FC28766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5283" y="3487723"/>
            <a:ext cx="4917721" cy="2766218"/>
          </a:xfrm>
          <a:prstGeom prst="rect">
            <a:avLst/>
          </a:prstGeom>
        </p:spPr>
      </p:pic>
    </p:spTree>
    <p:extLst>
      <p:ext uri="{BB962C8B-B14F-4D97-AF65-F5344CB8AC3E}">
        <p14:creationId xmlns:p14="http://schemas.microsoft.com/office/powerpoint/2010/main" val="1050624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upo 18"/>
          <p:cNvGrpSpPr/>
          <p:nvPr/>
        </p:nvGrpSpPr>
        <p:grpSpPr>
          <a:xfrm>
            <a:off x="-561600" y="0"/>
            <a:ext cx="358920" cy="4762440"/>
            <a:chOff x="-561600" y="0"/>
            <a:chExt cx="358920" cy="4762440"/>
          </a:xfrm>
        </p:grpSpPr>
        <p:sp>
          <p:nvSpPr>
            <p:cNvPr id="65"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66"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67"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68"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69"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0"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1"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2"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3"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4"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75" name="Imagem 2"/>
          <p:cNvPicPr/>
          <p:nvPr/>
        </p:nvPicPr>
        <p:blipFill>
          <a:blip r:embed="rId2"/>
          <a:srcRect t="7499" b="7798"/>
          <a:stretch/>
        </p:blipFill>
        <p:spPr>
          <a:xfrm>
            <a:off x="0" y="-18720"/>
            <a:ext cx="12191040" cy="6892560"/>
          </a:xfrm>
          <a:prstGeom prst="rect">
            <a:avLst/>
          </a:prstGeom>
          <a:ln w="0">
            <a:noFill/>
          </a:ln>
        </p:spPr>
      </p:pic>
      <p:sp>
        <p:nvSpPr>
          <p:cNvPr id="76" name="Elipse 14"/>
          <p:cNvSpPr/>
          <p:nvPr/>
        </p:nvSpPr>
        <p:spPr>
          <a:xfrm>
            <a:off x="-1242000" y="2565720"/>
            <a:ext cx="5938920" cy="5938920"/>
          </a:xfrm>
          <a:prstGeom prst="ellipse">
            <a:avLst/>
          </a:prstGeom>
          <a:solidFill>
            <a:srgbClr val="004175">
              <a:alpha val="6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7" name="Elipse 15"/>
          <p:cNvSpPr/>
          <p:nvPr/>
        </p:nvSpPr>
        <p:spPr>
          <a:xfrm>
            <a:off x="-972000" y="2835720"/>
            <a:ext cx="5398920" cy="5398920"/>
          </a:xfrm>
          <a:prstGeom prst="ellipse">
            <a:avLst/>
          </a:prstGeom>
          <a:solidFill>
            <a:srgbClr val="001B3A">
              <a:alpha val="9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8" name="Retângulo de cantos arredondados 16"/>
          <p:cNvSpPr/>
          <p:nvPr/>
        </p:nvSpPr>
        <p:spPr>
          <a:xfrm>
            <a:off x="2982240" y="3011040"/>
            <a:ext cx="826920" cy="826920"/>
          </a:xfrm>
          <a:prstGeom prst="roundRect">
            <a:avLst>
              <a:gd name="adj" fmla="val 16667"/>
            </a:avLst>
          </a:prstGeom>
          <a:solidFill>
            <a:srgbClr val="0F375C"/>
          </a:solidFill>
          <a:ln w="28575">
            <a:solidFill>
              <a:srgbClr val="E7E6E6"/>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pt-BR" sz="4000" b="0" strike="noStrike" spc="-1">
                <a:solidFill>
                  <a:schemeClr val="lt1"/>
                </a:solidFill>
                <a:latin typeface="Franklin Gothic Demi Cond"/>
              </a:rPr>
              <a:t>01</a:t>
            </a:r>
            <a:endParaRPr lang="pt-BR" sz="4000" b="0" strike="noStrike" spc="-1">
              <a:solidFill>
                <a:srgbClr val="FFFFFF"/>
              </a:solidFill>
              <a:latin typeface="Arial"/>
            </a:endParaRPr>
          </a:p>
        </p:txBody>
      </p:sp>
      <p:sp>
        <p:nvSpPr>
          <p:cNvPr id="79" name="CaixaDeTexto 19"/>
          <p:cNvSpPr/>
          <p:nvPr/>
        </p:nvSpPr>
        <p:spPr>
          <a:xfrm>
            <a:off x="68400" y="5044320"/>
            <a:ext cx="372420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pt-BR" sz="3600" b="0" strike="noStrike" spc="-1">
                <a:solidFill>
                  <a:schemeClr val="lt1"/>
                </a:solidFill>
                <a:latin typeface="Century Gothic"/>
              </a:rPr>
              <a:t>NECESSIDADE DO TERMO ADITIVO</a:t>
            </a:r>
            <a:endParaRPr lang="pt-BR" sz="3600" b="0" strike="noStrike" spc="-1">
              <a:solidFill>
                <a:srgbClr val="000000"/>
              </a:solidFill>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61;p14">
            <a:extLst>
              <a:ext uri="{FF2B5EF4-FFF2-40B4-BE49-F238E27FC236}">
                <a16:creationId xmlns:a16="http://schemas.microsoft.com/office/drawing/2014/main" id="{38D560B0-85FA-4710-B4CF-4522355EC800}"/>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80" name="Grupo 18"/>
          <p:cNvGrpSpPr/>
          <p:nvPr/>
        </p:nvGrpSpPr>
        <p:grpSpPr>
          <a:xfrm>
            <a:off x="-561600" y="0"/>
            <a:ext cx="358920" cy="4762440"/>
            <a:chOff x="-561600" y="0"/>
            <a:chExt cx="358920" cy="4762440"/>
          </a:xfrm>
        </p:grpSpPr>
        <p:sp>
          <p:nvSpPr>
            <p:cNvPr id="81"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82"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83"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84"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85"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86"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87"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88"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89"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90"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sp>
        <p:nvSpPr>
          <p:cNvPr id="91" name="Balão de Fala: Retângulo com Cantos Arredondados 69"/>
          <p:cNvSpPr/>
          <p:nvPr/>
        </p:nvSpPr>
        <p:spPr>
          <a:xfrm>
            <a:off x="629640" y="1681920"/>
            <a:ext cx="6252840" cy="3931920"/>
          </a:xfrm>
          <a:prstGeom prst="wedgeRoundRectCallout">
            <a:avLst>
              <a:gd name="adj1" fmla="val 21449"/>
              <a:gd name="adj2" fmla="val 48415"/>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100000"/>
              </a:lnSpc>
            </a:pPr>
            <a:r>
              <a:rPr lang="pt-BR" sz="1800" b="0" strike="noStrike" spc="-1">
                <a:solidFill>
                  <a:schemeClr val="dk1"/>
                </a:solidFill>
                <a:latin typeface="Segoe UI"/>
              </a:rPr>
              <a:t>As alterações realizadas em projeto originário de obra pública, com as consequentes alterações na planilha de quantitativos e quaisquer outras alterações porventura necessárias, </a:t>
            </a:r>
            <a:r>
              <a:rPr lang="pt-BR" sz="1800" b="1" strike="noStrike" spc="-1">
                <a:solidFill>
                  <a:schemeClr val="dk1"/>
                </a:solidFill>
                <a:latin typeface="Segoe UI"/>
              </a:rPr>
              <a:t>devem ser registradas em termos aditivos, juntamente com as justificativas técnicas para tanto</a:t>
            </a:r>
            <a:r>
              <a:rPr lang="pt-BR" sz="1800" b="0" strike="noStrike" spc="-1">
                <a:solidFill>
                  <a:schemeClr val="dk1"/>
                </a:solidFill>
                <a:latin typeface="Segoe UI"/>
              </a:rPr>
              <a:t>.</a:t>
            </a:r>
            <a:endParaRPr lang="pt-BR" sz="1800" b="0" strike="noStrike" spc="-1">
              <a:solidFill>
                <a:srgbClr val="000000"/>
              </a:solidFill>
              <a:latin typeface="Arial"/>
            </a:endParaRPr>
          </a:p>
          <a:p>
            <a:pPr algn="just" defTabSz="914400">
              <a:lnSpc>
                <a:spcPct val="100000"/>
              </a:lnSpc>
            </a:pPr>
            <a:endParaRPr lang="pt-BR" sz="1800" b="0" strike="noStrike" spc="-1">
              <a:solidFill>
                <a:srgbClr val="000000"/>
              </a:solidFill>
              <a:latin typeface="Arial"/>
            </a:endParaRPr>
          </a:p>
          <a:p>
            <a:pPr algn="just" defTabSz="914400">
              <a:lnSpc>
                <a:spcPct val="100000"/>
              </a:lnSpc>
            </a:pPr>
            <a:r>
              <a:rPr lang="pt-BR" sz="1800" b="1" strike="noStrike" spc="-1">
                <a:solidFill>
                  <a:schemeClr val="dk1"/>
                </a:solidFill>
                <a:latin typeface="Segoe UI"/>
              </a:rPr>
              <a:t>Acórdão 2161/2011-Plenário</a:t>
            </a:r>
            <a:r>
              <a:rPr lang="pt-BR" sz="1800" b="1" strike="noStrike" spc="-1">
                <a:solidFill>
                  <a:srgbClr val="05054D"/>
                </a:solidFill>
                <a:latin typeface="Segoe UI"/>
                <a:ea typeface="Calibri"/>
              </a:rPr>
              <a:t> – </a:t>
            </a:r>
            <a:r>
              <a:rPr lang="pt-BR" sz="1800" b="1" strike="noStrike" spc="-1">
                <a:solidFill>
                  <a:schemeClr val="dk1"/>
                </a:solidFill>
                <a:latin typeface="Segoe UI"/>
                <a:ea typeface="Calibri"/>
              </a:rPr>
              <a:t>Relator: RAIMUNDO CARREIRO</a:t>
            </a:r>
            <a:endParaRPr lang="pt-BR" sz="1800" b="0" strike="noStrike" spc="-1">
              <a:solidFill>
                <a:srgbClr val="000000"/>
              </a:solidFill>
              <a:latin typeface="Arial"/>
            </a:endParaRPr>
          </a:p>
          <a:p>
            <a:pPr algn="just" defTabSz="914400">
              <a:lnSpc>
                <a:spcPct val="100000"/>
              </a:lnSpc>
            </a:pPr>
            <a:endParaRPr lang="pt-BR" sz="1800" b="0" strike="noStrike" spc="-1">
              <a:solidFill>
                <a:srgbClr val="000000"/>
              </a:solidFill>
              <a:latin typeface="Arial"/>
            </a:endParaRPr>
          </a:p>
        </p:txBody>
      </p:sp>
      <p:pic>
        <p:nvPicPr>
          <p:cNvPr id="92" name="Picture 30"/>
          <p:cNvPicPr/>
          <p:nvPr/>
        </p:nvPicPr>
        <p:blipFill>
          <a:blip r:embed="rId3"/>
          <a:stretch/>
        </p:blipFill>
        <p:spPr>
          <a:xfrm>
            <a:off x="179395" y="166824"/>
            <a:ext cx="226800" cy="226800"/>
          </a:xfrm>
          <a:prstGeom prst="rect">
            <a:avLst/>
          </a:prstGeom>
          <a:ln w="0">
            <a:noFill/>
          </a:ln>
        </p:spPr>
      </p:pic>
      <p:sp>
        <p:nvSpPr>
          <p:cNvPr id="93" name="TextBox 35"/>
          <p:cNvSpPr/>
          <p:nvPr/>
        </p:nvSpPr>
        <p:spPr>
          <a:xfrm>
            <a:off x="179395" y="143221"/>
            <a:ext cx="1949760" cy="24865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600" b="0" strike="noStrike" spc="12" dirty="0" err="1">
                <a:solidFill>
                  <a:srgbClr val="000000"/>
                </a:solidFill>
                <a:latin typeface="Arial"/>
                <a:ea typeface="Verdana"/>
              </a:rPr>
              <a:t>rafaelcosta.prof</a:t>
            </a:r>
            <a:endParaRPr lang="pt-BR" sz="1600" b="0" strike="noStrike" spc="-1" dirty="0">
              <a:solidFill>
                <a:srgbClr val="000000"/>
              </a:solidFill>
              <a:latin typeface="Arial"/>
            </a:endParaRPr>
          </a:p>
        </p:txBody>
      </p:sp>
      <p:pic>
        <p:nvPicPr>
          <p:cNvPr id="94" name="Picture 2" descr="Cursos Online para o Concurso TCU"/>
          <p:cNvPicPr/>
          <p:nvPr/>
        </p:nvPicPr>
        <p:blipFill>
          <a:blip r:embed="rId4"/>
          <a:stretch/>
        </p:blipFill>
        <p:spPr>
          <a:xfrm rot="20356200">
            <a:off x="396000" y="1069560"/>
            <a:ext cx="1023840" cy="770400"/>
          </a:xfrm>
          <a:prstGeom prst="rect">
            <a:avLst/>
          </a:prstGeom>
          <a:ln w="0">
            <a:noFill/>
          </a:ln>
        </p:spPr>
      </p:pic>
      <p:pic>
        <p:nvPicPr>
          <p:cNvPr id="95" name="Imagem 19"/>
          <p:cNvPicPr/>
          <p:nvPr/>
        </p:nvPicPr>
        <p:blipFill>
          <a:blip r:embed="rId5"/>
          <a:stretch/>
        </p:blipFill>
        <p:spPr>
          <a:xfrm>
            <a:off x="8015400" y="1060560"/>
            <a:ext cx="3212640" cy="32126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ircle">
            <a:extLst>
              <a:ext uri="{FF2B5EF4-FFF2-40B4-BE49-F238E27FC236}">
                <a16:creationId xmlns:a16="http://schemas.microsoft.com/office/drawing/2014/main" id="{C1131957-6924-45B6-BD66-DB5AF6E8447B}"/>
              </a:ext>
            </a:extLst>
          </p:cNvPr>
          <p:cNvSpPr/>
          <p:nvPr/>
        </p:nvSpPr>
        <p:spPr>
          <a:xfrm>
            <a:off x="6909408" y="764458"/>
            <a:ext cx="4742128" cy="4742125"/>
          </a:xfrm>
          <a:prstGeom prst="ellipse">
            <a:avLst/>
          </a:prstGeom>
          <a:solidFill>
            <a:schemeClr val="bg2"/>
          </a:solidFill>
          <a:ln w="12700">
            <a:miter lim="400000"/>
          </a:ln>
        </p:spPr>
        <p:txBody>
          <a:bodyPr lIns="38100" tIns="38100" rIns="38100" bIns="38100" anchor="ctr"/>
          <a:lstStyle/>
          <a:p>
            <a:pPr>
              <a:defRPr sz="3000">
                <a:solidFill>
                  <a:srgbClr val="FFFFFF"/>
                </a:solidFill>
              </a:defRPr>
            </a:pPr>
            <a:endParaRPr dirty="0"/>
          </a:p>
        </p:txBody>
      </p:sp>
      <p:pic>
        <p:nvPicPr>
          <p:cNvPr id="188" name="Picture 187">
            <a:extLst>
              <a:ext uri="{FF2B5EF4-FFF2-40B4-BE49-F238E27FC236}">
                <a16:creationId xmlns:a16="http://schemas.microsoft.com/office/drawing/2014/main" id="{3B95ABEF-8E46-4C37-BA3C-082754AAB093}"/>
              </a:ext>
            </a:extLst>
          </p:cNvPr>
          <p:cNvPicPr>
            <a:picLocks noChangeAspect="1"/>
          </p:cNvPicPr>
          <p:nvPr/>
        </p:nvPicPr>
        <p:blipFill>
          <a:blip r:embed="rId3"/>
          <a:stretch>
            <a:fillRect/>
          </a:stretch>
        </p:blipFill>
        <p:spPr>
          <a:xfrm>
            <a:off x="7852131" y="1003069"/>
            <a:ext cx="2856682" cy="4264905"/>
          </a:xfrm>
          <a:prstGeom prst="rect">
            <a:avLst/>
          </a:prstGeom>
        </p:spPr>
      </p:pic>
      <p:sp>
        <p:nvSpPr>
          <p:cNvPr id="190" name="TextBox 189">
            <a:extLst>
              <a:ext uri="{FF2B5EF4-FFF2-40B4-BE49-F238E27FC236}">
                <a16:creationId xmlns:a16="http://schemas.microsoft.com/office/drawing/2014/main" id="{5E3C703A-0471-4046-9562-B054EAF2E8BA}"/>
              </a:ext>
            </a:extLst>
          </p:cNvPr>
          <p:cNvSpPr txBox="1"/>
          <p:nvPr/>
        </p:nvSpPr>
        <p:spPr>
          <a:xfrm>
            <a:off x="2252788" y="334388"/>
            <a:ext cx="2937088" cy="830997"/>
          </a:xfrm>
          <a:prstGeom prst="rect">
            <a:avLst/>
          </a:prstGeom>
          <a:noFill/>
        </p:spPr>
        <p:txBody>
          <a:bodyPr wrap="square" lIns="0" rIns="0" rtlCol="0" anchor="b">
            <a:spAutoFit/>
          </a:bodyPr>
          <a:lstStyle/>
          <a:p>
            <a:pPr algn="r"/>
            <a:r>
              <a:rPr lang="en-US" sz="2400" b="1" noProof="1"/>
              <a:t>A lei não diz quais são as funções essenciais</a:t>
            </a:r>
          </a:p>
        </p:txBody>
      </p:sp>
      <p:sp>
        <p:nvSpPr>
          <p:cNvPr id="4" name="Retângulo 3">
            <a:extLst>
              <a:ext uri="{FF2B5EF4-FFF2-40B4-BE49-F238E27FC236}">
                <a16:creationId xmlns:a16="http://schemas.microsoft.com/office/drawing/2014/main" id="{AA46A48F-C606-4E83-8508-EEF15DFAB4A3}"/>
              </a:ext>
            </a:extLst>
          </p:cNvPr>
          <p:cNvSpPr/>
          <p:nvPr/>
        </p:nvSpPr>
        <p:spPr>
          <a:xfrm>
            <a:off x="330930" y="1669774"/>
            <a:ext cx="3827601" cy="145680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43080" indent="-339480" algn="just">
              <a:lnSpc>
                <a:spcPct val="100000"/>
              </a:lnSpc>
              <a:spcBef>
                <a:spcPts val="1001"/>
              </a:spcBef>
              <a:buClr>
                <a:srgbClr val="A53010"/>
              </a:buClr>
              <a:buFont typeface="Wingdings 3" charset="2"/>
              <a:buChar char=""/>
            </a:pPr>
            <a:r>
              <a:rPr lang="pt-BR" spc="-1" dirty="0">
                <a:solidFill>
                  <a:srgbClr val="003366"/>
                </a:solidFill>
                <a:latin typeface="Verdana"/>
                <a:ea typeface="NSimSun"/>
              </a:rPr>
              <a:t>Agente de contratação, e o pregoeiro</a:t>
            </a:r>
            <a:endParaRPr lang="pt-BR" spc="-1" dirty="0">
              <a:latin typeface="Verdana" panose="020B0604030504040204" pitchFamily="34" charset="0"/>
            </a:endParaRPr>
          </a:p>
          <a:p>
            <a:pPr marL="343080" indent="-339480" algn="just">
              <a:lnSpc>
                <a:spcPct val="100000"/>
              </a:lnSpc>
              <a:spcBef>
                <a:spcPts val="1001"/>
              </a:spcBef>
              <a:buClr>
                <a:srgbClr val="A53010"/>
              </a:buClr>
              <a:buFont typeface="Wingdings 3" charset="2"/>
              <a:buChar char=""/>
            </a:pPr>
            <a:r>
              <a:rPr lang="pt-BR" spc="-1" dirty="0">
                <a:solidFill>
                  <a:srgbClr val="003366"/>
                </a:solidFill>
                <a:latin typeface="Verdana"/>
                <a:ea typeface="NSimSun"/>
              </a:rPr>
              <a:t>Comissão de contratação</a:t>
            </a:r>
            <a:endParaRPr lang="pt-BR" spc="-1" dirty="0">
              <a:latin typeface="Verdana" panose="020B0604030504040204" pitchFamily="34" charset="0"/>
            </a:endParaRPr>
          </a:p>
          <a:p>
            <a:pPr marL="343080" indent="-339480" algn="just">
              <a:lnSpc>
                <a:spcPct val="100000"/>
              </a:lnSpc>
              <a:spcBef>
                <a:spcPts val="1001"/>
              </a:spcBef>
              <a:buClr>
                <a:srgbClr val="A53010"/>
              </a:buClr>
              <a:buFont typeface="Wingdings 3" charset="2"/>
              <a:buChar char=""/>
            </a:pPr>
            <a:r>
              <a:rPr lang="pt-BR" spc="-1" dirty="0">
                <a:solidFill>
                  <a:srgbClr val="003366"/>
                </a:solidFill>
                <a:latin typeface="Verdana"/>
                <a:ea typeface="NSimSun"/>
              </a:rPr>
              <a:t>Gestor do contrato</a:t>
            </a:r>
            <a:endParaRPr lang="pt-BR" spc="-1" dirty="0">
              <a:latin typeface="Verdana" panose="020B0604030504040204" pitchFamily="34" charset="0"/>
            </a:endParaRPr>
          </a:p>
        </p:txBody>
      </p:sp>
      <p:sp>
        <p:nvSpPr>
          <p:cNvPr id="5" name="Balão de Fala: Retângulo com Cantos Arredondados 4">
            <a:extLst>
              <a:ext uri="{FF2B5EF4-FFF2-40B4-BE49-F238E27FC236}">
                <a16:creationId xmlns:a16="http://schemas.microsoft.com/office/drawing/2014/main" id="{00FD3F84-C00B-45D4-894E-9A05A38613B3}"/>
              </a:ext>
            </a:extLst>
          </p:cNvPr>
          <p:cNvSpPr/>
          <p:nvPr/>
        </p:nvSpPr>
        <p:spPr>
          <a:xfrm>
            <a:off x="4581099" y="1385687"/>
            <a:ext cx="2937087" cy="1622066"/>
          </a:xfrm>
          <a:prstGeom prst="wedgeRoundRectCallout">
            <a:avLst>
              <a:gd name="adj1" fmla="val 68234"/>
              <a:gd name="adj2" fmla="val -183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pt-BR" i="1" dirty="0">
                <a:solidFill>
                  <a:schemeClr val="tx1"/>
                </a:solidFill>
              </a:rPr>
              <a:t>sejam, </a:t>
            </a:r>
            <a:r>
              <a:rPr lang="pt-BR" i="1" u="sng" dirty="0">
                <a:solidFill>
                  <a:schemeClr val="tx1"/>
                </a:solidFill>
              </a:rPr>
              <a:t>preferencialmente</a:t>
            </a:r>
            <a:r>
              <a:rPr lang="pt-BR" i="1" dirty="0">
                <a:solidFill>
                  <a:schemeClr val="tx1"/>
                </a:solidFill>
              </a:rPr>
              <a:t>, servidor efetivo ou empregado público dos quadros permanentes da Administração Pública;</a:t>
            </a:r>
            <a:endParaRPr lang="pt-BR" dirty="0">
              <a:solidFill>
                <a:schemeClr val="tx1"/>
              </a:solidFill>
            </a:endParaRPr>
          </a:p>
        </p:txBody>
      </p:sp>
      <p:sp>
        <p:nvSpPr>
          <p:cNvPr id="2" name="Balão de Fala: Retângulo 1">
            <a:extLst>
              <a:ext uri="{FF2B5EF4-FFF2-40B4-BE49-F238E27FC236}">
                <a16:creationId xmlns:a16="http://schemas.microsoft.com/office/drawing/2014/main" id="{5743B83C-B742-41DA-BD08-9D46082A981F}"/>
              </a:ext>
            </a:extLst>
          </p:cNvPr>
          <p:cNvSpPr/>
          <p:nvPr/>
        </p:nvSpPr>
        <p:spPr>
          <a:xfrm>
            <a:off x="5096786" y="4182386"/>
            <a:ext cx="2130950" cy="1184744"/>
          </a:xfrm>
          <a:prstGeom prst="wedgeRectCallout">
            <a:avLst>
              <a:gd name="adj1" fmla="val 75007"/>
              <a:gd name="adj2" fmla="val -11499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t>E que </a:t>
            </a:r>
            <a:r>
              <a:rPr lang="pt-BR" u="sng" dirty="0"/>
              <a:t>não </a:t>
            </a:r>
            <a:r>
              <a:rPr lang="pt-BR" dirty="0"/>
              <a:t>tenham vinculo de </a:t>
            </a:r>
            <a:r>
              <a:rPr lang="pt-BR" u="sng" dirty="0"/>
              <a:t>parentesco </a:t>
            </a:r>
            <a:r>
              <a:rPr lang="pt-BR" dirty="0"/>
              <a:t>com </a:t>
            </a:r>
            <a:r>
              <a:rPr lang="pt-BR" u="sng" dirty="0"/>
              <a:t>licitantes habituais</a:t>
            </a:r>
          </a:p>
        </p:txBody>
      </p:sp>
      <p:pic>
        <p:nvPicPr>
          <p:cNvPr id="8" name="Imagem 7">
            <a:extLst>
              <a:ext uri="{FF2B5EF4-FFF2-40B4-BE49-F238E27FC236}">
                <a16:creationId xmlns:a16="http://schemas.microsoft.com/office/drawing/2014/main" id="{66A62171-F6B7-44FE-A6E9-44130B27EE45}"/>
              </a:ext>
            </a:extLst>
          </p:cNvPr>
          <p:cNvPicPr>
            <a:picLocks noChangeAspect="1"/>
          </p:cNvPicPr>
          <p:nvPr/>
        </p:nvPicPr>
        <p:blipFill>
          <a:blip r:embed="rId4"/>
          <a:stretch>
            <a:fillRect/>
          </a:stretch>
        </p:blipFill>
        <p:spPr>
          <a:xfrm>
            <a:off x="330930" y="6049804"/>
            <a:ext cx="578285" cy="578285"/>
          </a:xfrm>
          <a:prstGeom prst="rect">
            <a:avLst/>
          </a:prstGeom>
        </p:spPr>
      </p:pic>
      <p:sp>
        <p:nvSpPr>
          <p:cNvPr id="9" name="CaixaDeTexto 8">
            <a:extLst>
              <a:ext uri="{FF2B5EF4-FFF2-40B4-BE49-F238E27FC236}">
                <a16:creationId xmlns:a16="http://schemas.microsoft.com/office/drawing/2014/main" id="{3FEE9209-B6B2-4219-B330-40B49DFA9BA7}"/>
              </a:ext>
            </a:extLst>
          </p:cNvPr>
          <p:cNvSpPr txBox="1"/>
          <p:nvPr/>
        </p:nvSpPr>
        <p:spPr>
          <a:xfrm>
            <a:off x="948046" y="6154280"/>
            <a:ext cx="1652247" cy="369332"/>
          </a:xfrm>
          <a:prstGeom prst="rect">
            <a:avLst/>
          </a:prstGeom>
          <a:noFill/>
        </p:spPr>
        <p:txBody>
          <a:bodyPr wrap="none" rtlCol="0">
            <a:spAutoFit/>
          </a:bodyPr>
          <a:lstStyle/>
          <a:p>
            <a:r>
              <a:rPr lang="pt-BR" dirty="0" err="1"/>
              <a:t>rafaelcosta.prof</a:t>
            </a:r>
            <a:endParaRPr lang="pt-BR" dirty="0"/>
          </a:p>
        </p:txBody>
      </p:sp>
    </p:spTree>
    <p:extLst>
      <p:ext uri="{BB962C8B-B14F-4D97-AF65-F5344CB8AC3E}">
        <p14:creationId xmlns:p14="http://schemas.microsoft.com/office/powerpoint/2010/main" val="482672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61;p14">
            <a:extLst>
              <a:ext uri="{FF2B5EF4-FFF2-40B4-BE49-F238E27FC236}">
                <a16:creationId xmlns:a16="http://schemas.microsoft.com/office/drawing/2014/main" id="{35931EB0-8F91-4CBC-B86A-B02B4923A14A}"/>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96" name="Grupo 18"/>
          <p:cNvGrpSpPr/>
          <p:nvPr/>
        </p:nvGrpSpPr>
        <p:grpSpPr>
          <a:xfrm>
            <a:off x="-561600" y="0"/>
            <a:ext cx="358920" cy="4762440"/>
            <a:chOff x="-561600" y="0"/>
            <a:chExt cx="358920" cy="4762440"/>
          </a:xfrm>
        </p:grpSpPr>
        <p:sp>
          <p:nvSpPr>
            <p:cNvPr id="97"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98"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99"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0"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1"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2"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3"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4"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5"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06"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107" name="Picture 30"/>
          <p:cNvPicPr/>
          <p:nvPr/>
        </p:nvPicPr>
        <p:blipFill>
          <a:blip r:embed="rId3"/>
          <a:stretch/>
        </p:blipFill>
        <p:spPr>
          <a:xfrm>
            <a:off x="147715" y="260789"/>
            <a:ext cx="226800" cy="226800"/>
          </a:xfrm>
          <a:prstGeom prst="rect">
            <a:avLst/>
          </a:prstGeom>
          <a:ln w="0">
            <a:noFill/>
          </a:ln>
        </p:spPr>
      </p:pic>
      <p:sp>
        <p:nvSpPr>
          <p:cNvPr id="108" name="TextBox 35"/>
          <p:cNvSpPr/>
          <p:nvPr/>
        </p:nvSpPr>
        <p:spPr>
          <a:xfrm>
            <a:off x="147715" y="233034"/>
            <a:ext cx="1949760" cy="24865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600" b="0" strike="noStrike" spc="12" dirty="0" err="1">
                <a:solidFill>
                  <a:srgbClr val="000000"/>
                </a:solidFill>
                <a:latin typeface="Arial"/>
                <a:ea typeface="Verdana"/>
              </a:rPr>
              <a:t>rafaelcosta.prof</a:t>
            </a:r>
            <a:endParaRPr lang="pt-BR" sz="1600" b="0" strike="noStrike" spc="-1" dirty="0">
              <a:solidFill>
                <a:srgbClr val="000000"/>
              </a:solidFill>
              <a:latin typeface="Arial"/>
            </a:endParaRPr>
          </a:p>
        </p:txBody>
      </p:sp>
      <p:sp>
        <p:nvSpPr>
          <p:cNvPr id="109" name="Balão de Fala: Retângulo com Cantos Arredondados 69"/>
          <p:cNvSpPr/>
          <p:nvPr/>
        </p:nvSpPr>
        <p:spPr>
          <a:xfrm>
            <a:off x="629640" y="1681920"/>
            <a:ext cx="6252840" cy="3931920"/>
          </a:xfrm>
          <a:prstGeom prst="wedgeRoundRectCallout">
            <a:avLst>
              <a:gd name="adj1" fmla="val 26095"/>
              <a:gd name="adj2" fmla="val 48850"/>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90000"/>
              </a:lnSpc>
              <a:spcBef>
                <a:spcPts val="1001"/>
              </a:spcBef>
              <a:tabLst>
                <a:tab pos="0" algn="l"/>
              </a:tabLst>
            </a:pPr>
            <a:r>
              <a:rPr lang="pt-BR" sz="1800" b="0" strike="noStrike" spc="-1">
                <a:solidFill>
                  <a:schemeClr val="dk1"/>
                </a:solidFill>
                <a:latin typeface="Segoe UI"/>
              </a:rPr>
              <a:t>Alterações contratuais, </a:t>
            </a:r>
            <a:r>
              <a:rPr lang="pt-BR" sz="1800" b="1" strike="noStrike" spc="-1">
                <a:solidFill>
                  <a:schemeClr val="dk1"/>
                </a:solidFill>
                <a:latin typeface="Segoe UI"/>
              </a:rPr>
              <a:t>mesmo com efeito financeiro nulo, desacompanhadas de justificativas </a:t>
            </a:r>
            <a:r>
              <a:rPr lang="pt-BR" sz="1800" b="0" strike="noStrike" spc="-1">
                <a:solidFill>
                  <a:schemeClr val="dk1"/>
                </a:solidFill>
                <a:latin typeface="Segoe UI"/>
              </a:rPr>
              <a:t>técnicas e jurídicas das composições de preços novos e da demonstração da manutenção do desconto advindo da licitação caracterizam infração ao art. 65 da Lei 8.666/1993 e ao art. 3º, c/c arts. 14 e 15, do Decreto 7.983/2013 </a:t>
            </a:r>
            <a:r>
              <a:rPr lang="pt-BR" sz="1800" b="1" strike="noStrike" spc="-1">
                <a:solidFill>
                  <a:schemeClr val="dk1"/>
                </a:solidFill>
                <a:latin typeface="Segoe UI"/>
              </a:rPr>
              <a:t>e podem sujeitar os responsáveis a pena de multa.</a:t>
            </a:r>
            <a:endParaRPr lang="pt-BR" sz="1800" b="0" strike="noStrike" spc="-1">
              <a:solidFill>
                <a:srgbClr val="000000"/>
              </a:solidFill>
              <a:latin typeface="Arial"/>
            </a:endParaRPr>
          </a:p>
          <a:p>
            <a:pPr algn="just" defTabSz="914400">
              <a:lnSpc>
                <a:spcPct val="90000"/>
              </a:lnSpc>
              <a:spcBef>
                <a:spcPts val="1001"/>
              </a:spcBef>
              <a:tabLst>
                <a:tab pos="0" algn="l"/>
              </a:tabLst>
            </a:pPr>
            <a:r>
              <a:rPr lang="pt-BR" sz="1800" b="1" strike="noStrike" spc="-1">
                <a:solidFill>
                  <a:schemeClr val="dk1"/>
                </a:solidFill>
                <a:latin typeface="Segoe UI"/>
              </a:rPr>
              <a:t>Acórdão 2203/2017-Plenário | Relator: VITAL DO RÊGO</a:t>
            </a:r>
            <a:endParaRPr lang="pt-BR" sz="1800" b="0" strike="noStrike" spc="-1">
              <a:solidFill>
                <a:srgbClr val="000000"/>
              </a:solidFill>
              <a:latin typeface="Arial"/>
            </a:endParaRPr>
          </a:p>
        </p:txBody>
      </p:sp>
      <p:pic>
        <p:nvPicPr>
          <p:cNvPr id="110" name="Picture 2" descr="Cursos Online para o Concurso TCU"/>
          <p:cNvPicPr/>
          <p:nvPr/>
        </p:nvPicPr>
        <p:blipFill>
          <a:blip r:embed="rId4"/>
          <a:stretch/>
        </p:blipFill>
        <p:spPr>
          <a:xfrm rot="20356200">
            <a:off x="364320" y="1204560"/>
            <a:ext cx="1023840" cy="770400"/>
          </a:xfrm>
          <a:prstGeom prst="rect">
            <a:avLst/>
          </a:prstGeom>
          <a:ln w="0">
            <a:noFill/>
          </a:ln>
        </p:spPr>
      </p:pic>
      <p:pic>
        <p:nvPicPr>
          <p:cNvPr id="111" name="Imagem 15"/>
          <p:cNvPicPr/>
          <p:nvPr/>
        </p:nvPicPr>
        <p:blipFill>
          <a:blip r:embed="rId5"/>
          <a:stretch/>
        </p:blipFill>
        <p:spPr>
          <a:xfrm>
            <a:off x="7385400" y="978480"/>
            <a:ext cx="4266000" cy="2845440"/>
          </a:xfrm>
          <a:prstGeom prst="rect">
            <a:avLst/>
          </a:prstGeom>
          <a:ln w="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61;p14">
            <a:extLst>
              <a:ext uri="{FF2B5EF4-FFF2-40B4-BE49-F238E27FC236}">
                <a16:creationId xmlns:a16="http://schemas.microsoft.com/office/drawing/2014/main" id="{F2DF16A1-B043-42FF-BB82-621A27A49267}"/>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12" name="Grupo 18"/>
          <p:cNvGrpSpPr/>
          <p:nvPr/>
        </p:nvGrpSpPr>
        <p:grpSpPr>
          <a:xfrm>
            <a:off x="-561600" y="0"/>
            <a:ext cx="358920" cy="4762440"/>
            <a:chOff x="-561600" y="0"/>
            <a:chExt cx="358920" cy="4762440"/>
          </a:xfrm>
        </p:grpSpPr>
        <p:sp>
          <p:nvSpPr>
            <p:cNvPr id="113"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14"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15"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16"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17"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18"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19"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20"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21"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22"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123" name="Picture 30"/>
          <p:cNvPicPr/>
          <p:nvPr/>
        </p:nvPicPr>
        <p:blipFill>
          <a:blip r:embed="rId3"/>
          <a:stretch/>
        </p:blipFill>
        <p:spPr>
          <a:xfrm>
            <a:off x="8875440" y="275303"/>
            <a:ext cx="226800" cy="226800"/>
          </a:xfrm>
          <a:prstGeom prst="rect">
            <a:avLst/>
          </a:prstGeom>
          <a:ln w="0">
            <a:noFill/>
          </a:ln>
        </p:spPr>
      </p:pic>
      <p:sp>
        <p:nvSpPr>
          <p:cNvPr id="124" name="TextBox 35"/>
          <p:cNvSpPr/>
          <p:nvPr/>
        </p:nvSpPr>
        <p:spPr>
          <a:xfrm>
            <a:off x="8988840" y="231383"/>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125" name="Balão de Fala: Retângulo com Cantos Arredondados 69"/>
          <p:cNvSpPr/>
          <p:nvPr/>
        </p:nvSpPr>
        <p:spPr>
          <a:xfrm>
            <a:off x="231120" y="870840"/>
            <a:ext cx="6567120" cy="4918320"/>
          </a:xfrm>
          <a:prstGeom prst="wedgeRoundRectCallout">
            <a:avLst>
              <a:gd name="adj1" fmla="val 49500"/>
              <a:gd name="adj2" fmla="val 33221"/>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90000"/>
              </a:lnSpc>
              <a:spcBef>
                <a:spcPts val="1001"/>
              </a:spcBef>
              <a:tabLst>
                <a:tab pos="0" algn="l"/>
              </a:tabLst>
            </a:pPr>
            <a:r>
              <a:rPr lang="pt-BR" sz="1800" b="0" strike="noStrike" spc="-1" dirty="0">
                <a:solidFill>
                  <a:schemeClr val="dk1"/>
                </a:solidFill>
                <a:latin typeface="Segoe UI"/>
              </a:rPr>
              <a:t>Deve ser celebrado </a:t>
            </a:r>
            <a:r>
              <a:rPr lang="pt-BR" sz="1800" b="1" strike="noStrike" spc="-1" dirty="0">
                <a:solidFill>
                  <a:schemeClr val="dk1"/>
                </a:solidFill>
                <a:latin typeface="Segoe UI"/>
              </a:rPr>
              <a:t>termo aditivo </a:t>
            </a:r>
            <a:r>
              <a:rPr lang="pt-BR" sz="1800" b="0" strike="noStrike" spc="-1" dirty="0">
                <a:solidFill>
                  <a:schemeClr val="dk1"/>
                </a:solidFill>
                <a:latin typeface="Segoe UI"/>
              </a:rPr>
              <a:t>em contratos de obras e serviços de engenharia, sempre que </a:t>
            </a:r>
            <a:r>
              <a:rPr lang="pt-BR" sz="1800" b="1" strike="noStrike" spc="-1" dirty="0">
                <a:solidFill>
                  <a:schemeClr val="dk1"/>
                </a:solidFill>
                <a:latin typeface="Segoe UI"/>
              </a:rPr>
              <a:t>ocorrer alteração do cronograma físico-financeiro </a:t>
            </a:r>
            <a:r>
              <a:rPr lang="pt-BR" sz="1800" b="0" strike="noStrike" spc="-1" dirty="0">
                <a:solidFill>
                  <a:schemeClr val="dk1"/>
                </a:solidFill>
                <a:latin typeface="Segoe UI"/>
              </a:rPr>
              <a:t>respectivo, mencionando-se explicitamente no novo termo a modificação ocorrida.</a:t>
            </a:r>
            <a:endParaRPr lang="pt-BR" sz="1800" b="0" strike="noStrike" spc="-1" dirty="0">
              <a:solidFill>
                <a:srgbClr val="000000"/>
              </a:solidFill>
              <a:latin typeface="Arial"/>
            </a:endParaRPr>
          </a:p>
          <a:p>
            <a:pPr algn="just" defTabSz="914400">
              <a:lnSpc>
                <a:spcPct val="90000"/>
              </a:lnSpc>
              <a:spcBef>
                <a:spcPts val="1001"/>
              </a:spcBef>
              <a:tabLst>
                <a:tab pos="0" algn="l"/>
              </a:tabLst>
            </a:pPr>
            <a:r>
              <a:rPr lang="pt-BR" sz="1800" b="1" strike="noStrike" spc="-1" dirty="0">
                <a:solidFill>
                  <a:schemeClr val="dk1"/>
                </a:solidFill>
                <a:latin typeface="Segoe UI"/>
              </a:rPr>
              <a:t>Acórdão 4465/2011-Segunda Câmara | Relator: RAIMUNDO CARREIRO</a:t>
            </a:r>
            <a:endParaRPr lang="pt-BR" sz="1800" b="0" strike="noStrike" spc="-1" dirty="0">
              <a:solidFill>
                <a:srgbClr val="000000"/>
              </a:solidFill>
              <a:latin typeface="Arial"/>
            </a:endParaRPr>
          </a:p>
          <a:p>
            <a:pPr algn="just" defTabSz="914400">
              <a:lnSpc>
                <a:spcPct val="90000"/>
              </a:lnSpc>
              <a:spcBef>
                <a:spcPts val="1001"/>
              </a:spcBef>
              <a:tabLst>
                <a:tab pos="0" algn="l"/>
              </a:tabLst>
            </a:pPr>
            <a:endParaRPr lang="pt-BR" sz="1800" b="0" strike="noStrike" spc="-1" dirty="0">
              <a:solidFill>
                <a:srgbClr val="000000"/>
              </a:solidFill>
              <a:latin typeface="Arial"/>
            </a:endParaRPr>
          </a:p>
          <a:p>
            <a:pPr algn="just" defTabSz="914400">
              <a:lnSpc>
                <a:spcPct val="90000"/>
              </a:lnSpc>
              <a:spcBef>
                <a:spcPts val="1001"/>
              </a:spcBef>
              <a:tabLst>
                <a:tab pos="0" algn="l"/>
              </a:tabLst>
            </a:pPr>
            <a:r>
              <a:rPr lang="pt-BR" sz="1800" b="1" strike="noStrike" spc="-1" dirty="0">
                <a:solidFill>
                  <a:schemeClr val="dk1"/>
                </a:solidFill>
                <a:latin typeface="Segoe UI"/>
              </a:rPr>
              <a:t>A antecipação do prazo de execução </a:t>
            </a:r>
            <a:r>
              <a:rPr lang="pt-BR" sz="1800" b="0" strike="noStrike" spc="-1" dirty="0">
                <a:solidFill>
                  <a:schemeClr val="dk1"/>
                </a:solidFill>
                <a:latin typeface="Segoe UI"/>
              </a:rPr>
              <a:t>e conclusão de obra pública exige celebração </a:t>
            </a:r>
            <a:r>
              <a:rPr lang="pt-BR" sz="1800" b="1" strike="noStrike" spc="-1" dirty="0">
                <a:solidFill>
                  <a:schemeClr val="dk1"/>
                </a:solidFill>
                <a:latin typeface="Segoe UI"/>
              </a:rPr>
              <a:t>de termo aditivo </a:t>
            </a:r>
            <a:r>
              <a:rPr lang="pt-BR" sz="1800" b="0" strike="noStrike" spc="-1" dirty="0">
                <a:solidFill>
                  <a:schemeClr val="dk1"/>
                </a:solidFill>
                <a:latin typeface="Segoe UI"/>
              </a:rPr>
              <a:t>para </a:t>
            </a:r>
            <a:r>
              <a:rPr lang="pt-BR" sz="1800" b="0" u="sng" strike="noStrike" spc="-1" dirty="0">
                <a:solidFill>
                  <a:schemeClr val="dk1"/>
                </a:solidFill>
                <a:latin typeface="Segoe UI"/>
              </a:rPr>
              <a:t>efetuar os ajustes que se fizerem necessários no orçamento, adequando-o a novo cronograma físico-financeiro do empreendimento.</a:t>
            </a:r>
            <a:endParaRPr lang="pt-BR" sz="1800" b="0" u="sng" strike="noStrike" spc="-1" dirty="0">
              <a:solidFill>
                <a:srgbClr val="000000"/>
              </a:solidFill>
              <a:latin typeface="Arial"/>
            </a:endParaRPr>
          </a:p>
          <a:p>
            <a:pPr algn="just" defTabSz="914400">
              <a:lnSpc>
                <a:spcPct val="90000"/>
              </a:lnSpc>
              <a:spcBef>
                <a:spcPts val="1001"/>
              </a:spcBef>
              <a:tabLst>
                <a:tab pos="0" algn="l"/>
              </a:tabLst>
            </a:pPr>
            <a:r>
              <a:rPr lang="pt-BR" sz="1800" b="1" strike="noStrike" spc="-1" dirty="0">
                <a:solidFill>
                  <a:schemeClr val="dk1"/>
                </a:solidFill>
                <a:latin typeface="Segoe UI"/>
              </a:rPr>
              <a:t>Acórdão 2641/2007-Plenário | Relator: MARCOS BEMQUERER</a:t>
            </a:r>
            <a:endParaRPr lang="pt-BR" sz="1800" b="0" strike="noStrike" spc="-1" dirty="0">
              <a:solidFill>
                <a:srgbClr val="000000"/>
              </a:solidFill>
              <a:latin typeface="Arial"/>
            </a:endParaRPr>
          </a:p>
        </p:txBody>
      </p:sp>
      <p:pic>
        <p:nvPicPr>
          <p:cNvPr id="126" name="Picture 2" descr="Cursos Online para o Concurso TCU"/>
          <p:cNvPicPr/>
          <p:nvPr/>
        </p:nvPicPr>
        <p:blipFill>
          <a:blip r:embed="rId4"/>
          <a:stretch/>
        </p:blipFill>
        <p:spPr>
          <a:xfrm rot="20356200">
            <a:off x="47160" y="410400"/>
            <a:ext cx="1023840" cy="770400"/>
          </a:xfrm>
          <a:prstGeom prst="rect">
            <a:avLst/>
          </a:prstGeom>
          <a:ln w="0">
            <a:noFill/>
          </a:ln>
        </p:spPr>
      </p:pic>
      <p:pic>
        <p:nvPicPr>
          <p:cNvPr id="127" name="Imagem 15"/>
          <p:cNvPicPr/>
          <p:nvPr/>
        </p:nvPicPr>
        <p:blipFill>
          <a:blip r:embed="rId5"/>
          <a:stretch/>
        </p:blipFill>
        <p:spPr>
          <a:xfrm>
            <a:off x="7375320" y="1158480"/>
            <a:ext cx="4314240" cy="2808000"/>
          </a:xfrm>
          <a:prstGeom prst="rect">
            <a:avLst/>
          </a:prstGeom>
          <a:ln w="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7B0054EA-4EF5-4E14-BAB2-AFC0C5BC0CDD}"/>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28" name="Grupo 18"/>
          <p:cNvGrpSpPr/>
          <p:nvPr/>
        </p:nvGrpSpPr>
        <p:grpSpPr>
          <a:xfrm>
            <a:off x="-561600" y="0"/>
            <a:ext cx="358920" cy="4762440"/>
            <a:chOff x="-561600" y="0"/>
            <a:chExt cx="358920" cy="4762440"/>
          </a:xfrm>
        </p:grpSpPr>
        <p:sp>
          <p:nvSpPr>
            <p:cNvPr id="129"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30"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31"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32"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33"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34"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35"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36"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37"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38"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sp>
        <p:nvSpPr>
          <p:cNvPr id="139"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40"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41"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42"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43"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pic>
        <p:nvPicPr>
          <p:cNvPr id="144" name="Picture 30"/>
          <p:cNvPicPr/>
          <p:nvPr/>
        </p:nvPicPr>
        <p:blipFill>
          <a:blip r:embed="rId3"/>
          <a:stretch/>
        </p:blipFill>
        <p:spPr>
          <a:xfrm>
            <a:off x="244275" y="132120"/>
            <a:ext cx="226800" cy="226800"/>
          </a:xfrm>
          <a:prstGeom prst="rect">
            <a:avLst/>
          </a:prstGeom>
          <a:ln w="0">
            <a:noFill/>
          </a:ln>
        </p:spPr>
      </p:pic>
      <p:sp>
        <p:nvSpPr>
          <p:cNvPr id="145" name="TextBox 35"/>
          <p:cNvSpPr/>
          <p:nvPr/>
        </p:nvSpPr>
        <p:spPr>
          <a:xfrm>
            <a:off x="336715" y="115577"/>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146" name="Balão de Fala: Retângulo com Cantos Arredondados 69"/>
          <p:cNvSpPr/>
          <p:nvPr/>
        </p:nvSpPr>
        <p:spPr>
          <a:xfrm>
            <a:off x="629640" y="1073880"/>
            <a:ext cx="6252840" cy="4539960"/>
          </a:xfrm>
          <a:prstGeom prst="wedgeRoundRectCallout">
            <a:avLst>
              <a:gd name="adj1" fmla="val 62050"/>
              <a:gd name="adj2" fmla="val 11628"/>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90000"/>
              </a:lnSpc>
              <a:spcBef>
                <a:spcPts val="1001"/>
              </a:spcBef>
              <a:tabLst>
                <a:tab pos="0" algn="l"/>
              </a:tabLst>
            </a:pPr>
            <a:endParaRPr lang="pt-BR" sz="1600" b="0" strike="noStrike" spc="-1">
              <a:solidFill>
                <a:srgbClr val="000000"/>
              </a:solidFill>
              <a:latin typeface="Arial"/>
            </a:endParaRPr>
          </a:p>
          <a:p>
            <a:pPr algn="just" defTabSz="914400">
              <a:lnSpc>
                <a:spcPct val="90000"/>
              </a:lnSpc>
              <a:spcBef>
                <a:spcPts val="1001"/>
              </a:spcBef>
              <a:tabLst>
                <a:tab pos="0" algn="l"/>
              </a:tabLst>
            </a:pPr>
            <a:r>
              <a:rPr lang="pt-BR" sz="1600" b="1" strike="noStrike" spc="-1">
                <a:solidFill>
                  <a:schemeClr val="dk1"/>
                </a:solidFill>
                <a:latin typeface="Segoe UI"/>
              </a:rPr>
              <a:t>A utilização de apostilamento não supre a exigência legal de formalização de termo aditivo para alterações quantitativas e qualitativas de objeto</a:t>
            </a:r>
            <a:r>
              <a:rPr lang="pt-BR" sz="1600" b="0" strike="noStrike" spc="-1">
                <a:solidFill>
                  <a:schemeClr val="dk1"/>
                </a:solidFill>
                <a:latin typeface="Segoe UI"/>
              </a:rPr>
              <a:t> (artigos 60 e 61 da Lei 8.666/1993) , servindo apenas para fazer constar reajustes do valor do contrato ou para assentamento de medidas burocráticas (art. 65, § 8º, da Lei 8.666/1993).</a:t>
            </a:r>
            <a:endParaRPr lang="pt-BR" sz="1600" b="0" strike="noStrike" spc="-1">
              <a:solidFill>
                <a:srgbClr val="000000"/>
              </a:solidFill>
              <a:latin typeface="Arial"/>
            </a:endParaRPr>
          </a:p>
          <a:p>
            <a:pPr algn="just" defTabSz="914400">
              <a:lnSpc>
                <a:spcPct val="90000"/>
              </a:lnSpc>
              <a:spcBef>
                <a:spcPts val="1001"/>
              </a:spcBef>
              <a:tabLst>
                <a:tab pos="0" algn="l"/>
              </a:tabLst>
            </a:pPr>
            <a:r>
              <a:rPr lang="pt-BR" sz="1600" b="1" strike="noStrike" spc="-1">
                <a:solidFill>
                  <a:schemeClr val="dk1"/>
                </a:solidFill>
                <a:latin typeface="Segoe UI"/>
              </a:rPr>
              <a:t>Acórdão 7487/2015-Primeira Câmara | Relator: BRUNO DANTAS</a:t>
            </a:r>
            <a:endParaRPr lang="pt-BR" sz="1600" b="0" strike="noStrike" spc="-1">
              <a:solidFill>
                <a:srgbClr val="000000"/>
              </a:solidFill>
              <a:latin typeface="Arial"/>
            </a:endParaRPr>
          </a:p>
          <a:p>
            <a:pPr algn="just" defTabSz="914400">
              <a:lnSpc>
                <a:spcPct val="90000"/>
              </a:lnSpc>
              <a:spcBef>
                <a:spcPts val="1001"/>
              </a:spcBef>
              <a:tabLst>
                <a:tab pos="0" algn="l"/>
              </a:tabLst>
            </a:pPr>
            <a:endParaRPr lang="pt-BR" sz="1600" b="0" strike="noStrike" spc="-1">
              <a:solidFill>
                <a:srgbClr val="000000"/>
              </a:solidFill>
              <a:latin typeface="Arial"/>
            </a:endParaRPr>
          </a:p>
        </p:txBody>
      </p:sp>
      <p:pic>
        <p:nvPicPr>
          <p:cNvPr id="147" name="Picture 2" descr="Cursos Online para o Concurso TCU"/>
          <p:cNvPicPr/>
          <p:nvPr/>
        </p:nvPicPr>
        <p:blipFill>
          <a:blip r:embed="rId4"/>
          <a:stretch/>
        </p:blipFill>
        <p:spPr>
          <a:xfrm rot="20356200">
            <a:off x="439920" y="592560"/>
            <a:ext cx="1023840" cy="770400"/>
          </a:xfrm>
          <a:prstGeom prst="rect">
            <a:avLst/>
          </a:prstGeom>
          <a:ln w="0">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0D2ECF27-5112-4CA1-B4B3-4B108CF03B81}"/>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48" name="Grupo 18"/>
          <p:cNvGrpSpPr/>
          <p:nvPr/>
        </p:nvGrpSpPr>
        <p:grpSpPr>
          <a:xfrm>
            <a:off x="-561600" y="0"/>
            <a:ext cx="358920" cy="4762440"/>
            <a:chOff x="-561600" y="0"/>
            <a:chExt cx="358920" cy="4762440"/>
          </a:xfrm>
        </p:grpSpPr>
        <p:sp>
          <p:nvSpPr>
            <p:cNvPr id="149"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50"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51"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52"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53"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54"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55"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56"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57"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58"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159" name="Picture 30"/>
          <p:cNvPicPr/>
          <p:nvPr/>
        </p:nvPicPr>
        <p:blipFill>
          <a:blip r:embed="rId3"/>
          <a:stretch/>
        </p:blipFill>
        <p:spPr>
          <a:xfrm>
            <a:off x="310400" y="133069"/>
            <a:ext cx="226800" cy="226800"/>
          </a:xfrm>
          <a:prstGeom prst="rect">
            <a:avLst/>
          </a:prstGeom>
          <a:ln w="0">
            <a:noFill/>
          </a:ln>
        </p:spPr>
      </p:pic>
      <p:sp>
        <p:nvSpPr>
          <p:cNvPr id="160" name="TextBox 35"/>
          <p:cNvSpPr/>
          <p:nvPr/>
        </p:nvSpPr>
        <p:spPr>
          <a:xfrm>
            <a:off x="399526" y="71976"/>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161" name="Balão de Fala: Retângulo com Cantos Arredondados 69"/>
          <p:cNvSpPr/>
          <p:nvPr/>
        </p:nvSpPr>
        <p:spPr>
          <a:xfrm>
            <a:off x="629640" y="1681920"/>
            <a:ext cx="6252840" cy="393192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100000"/>
              </a:lnSpc>
              <a:spcBef>
                <a:spcPts val="1001"/>
              </a:spcBef>
              <a:tabLst>
                <a:tab pos="0" algn="l"/>
              </a:tabLst>
            </a:pPr>
            <a:r>
              <a:rPr lang="pt-BR" sz="1800" b="1" strike="noStrike" spc="-1">
                <a:solidFill>
                  <a:schemeClr val="dk1"/>
                </a:solidFill>
                <a:latin typeface="Segoe UI"/>
              </a:rPr>
              <a:t>Quaisquer acréscimos ou supressões no objeto, prorrogações,</a:t>
            </a:r>
            <a:r>
              <a:rPr lang="pt-BR" sz="1800" b="0" strike="noStrike" spc="-1">
                <a:solidFill>
                  <a:schemeClr val="dk1"/>
                </a:solidFill>
                <a:latin typeface="Segoe UI"/>
              </a:rPr>
              <a:t> repactuações, além de outras modificações admitidas em lei que </a:t>
            </a:r>
            <a:r>
              <a:rPr lang="pt-BR" sz="1800" b="1" strike="noStrike" spc="-1">
                <a:solidFill>
                  <a:schemeClr val="dk1"/>
                </a:solidFill>
                <a:latin typeface="Segoe UI"/>
              </a:rPr>
              <a:t>possam ser caracterizadas como alterações de contrato, devem, obrigatoriamente, ser formalizadas por meio de termo de aditamento ao contrato.</a:t>
            </a:r>
            <a:endParaRPr lang="pt-BR" sz="1800" b="0" strike="noStrike" spc="-1">
              <a:solidFill>
                <a:srgbClr val="000000"/>
              </a:solidFill>
              <a:latin typeface="Arial"/>
            </a:endParaRPr>
          </a:p>
          <a:p>
            <a:pPr algn="just" defTabSz="914400">
              <a:lnSpc>
                <a:spcPct val="100000"/>
              </a:lnSpc>
              <a:spcBef>
                <a:spcPts val="1001"/>
              </a:spcBef>
              <a:tabLst>
                <a:tab pos="0" algn="l"/>
              </a:tabLst>
            </a:pPr>
            <a:r>
              <a:rPr lang="pt-BR" sz="1800" b="1" strike="noStrike" spc="-1">
                <a:solidFill>
                  <a:schemeClr val="dk1"/>
                </a:solidFill>
                <a:latin typeface="Segoe UI"/>
              </a:rPr>
              <a:t>Acórdão 2348/2011-Plenário | Relator: RAIMUNDO CARREIRO</a:t>
            </a:r>
            <a:endParaRPr lang="pt-BR" sz="1800" b="0" strike="noStrike" spc="-1">
              <a:solidFill>
                <a:srgbClr val="000000"/>
              </a:solidFill>
              <a:latin typeface="Arial"/>
            </a:endParaRPr>
          </a:p>
          <a:p>
            <a:pPr algn="just" defTabSz="914400">
              <a:lnSpc>
                <a:spcPct val="100000"/>
              </a:lnSpc>
              <a:spcBef>
                <a:spcPts val="1001"/>
              </a:spcBef>
              <a:tabLst>
                <a:tab pos="0" algn="l"/>
              </a:tabLst>
            </a:pPr>
            <a:endParaRPr lang="pt-BR" sz="1800" b="0" strike="noStrike" spc="-1">
              <a:solidFill>
                <a:srgbClr val="000000"/>
              </a:solidFill>
              <a:latin typeface="Arial"/>
            </a:endParaRPr>
          </a:p>
        </p:txBody>
      </p:sp>
      <p:pic>
        <p:nvPicPr>
          <p:cNvPr id="162" name="Picture 2" descr="Cursos Online para o Concurso TCU"/>
          <p:cNvPicPr/>
          <p:nvPr/>
        </p:nvPicPr>
        <p:blipFill>
          <a:blip r:embed="rId4"/>
          <a:stretch/>
        </p:blipFill>
        <p:spPr>
          <a:xfrm rot="20356200">
            <a:off x="364320" y="1204560"/>
            <a:ext cx="1023840" cy="770400"/>
          </a:xfrm>
          <a:prstGeom prst="rect">
            <a:avLst/>
          </a:prstGeom>
          <a:ln w="0">
            <a:noFill/>
          </a:ln>
        </p:spPr>
      </p:pic>
      <p:sp>
        <p:nvSpPr>
          <p:cNvPr id="163"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64"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65"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66"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67"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oogle Shape;61;p14">
            <a:extLst>
              <a:ext uri="{FF2B5EF4-FFF2-40B4-BE49-F238E27FC236}">
                <a16:creationId xmlns:a16="http://schemas.microsoft.com/office/drawing/2014/main" id="{E97908CD-6FBF-47BF-838D-BDF4CCB43894}"/>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68" name="Grupo 18"/>
          <p:cNvGrpSpPr/>
          <p:nvPr/>
        </p:nvGrpSpPr>
        <p:grpSpPr>
          <a:xfrm>
            <a:off x="-561600" y="0"/>
            <a:ext cx="358920" cy="4762440"/>
            <a:chOff x="-561600" y="0"/>
            <a:chExt cx="358920" cy="4762440"/>
          </a:xfrm>
        </p:grpSpPr>
        <p:sp>
          <p:nvSpPr>
            <p:cNvPr id="169"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70"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71"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72"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73"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74"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75"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76"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77"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78"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179" name="Picture 30"/>
          <p:cNvPicPr/>
          <p:nvPr/>
        </p:nvPicPr>
        <p:blipFill>
          <a:blip r:embed="rId3"/>
          <a:stretch/>
        </p:blipFill>
        <p:spPr>
          <a:xfrm>
            <a:off x="171360" y="179460"/>
            <a:ext cx="226800" cy="226800"/>
          </a:xfrm>
          <a:prstGeom prst="rect">
            <a:avLst/>
          </a:prstGeom>
          <a:ln w="0">
            <a:noFill/>
          </a:ln>
        </p:spPr>
      </p:pic>
      <p:sp>
        <p:nvSpPr>
          <p:cNvPr id="180" name="TextBox 35"/>
          <p:cNvSpPr/>
          <p:nvPr/>
        </p:nvSpPr>
        <p:spPr>
          <a:xfrm>
            <a:off x="284760" y="134266"/>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grpSp>
        <p:nvGrpSpPr>
          <p:cNvPr id="181" name="Group 27"/>
          <p:cNvGrpSpPr/>
          <p:nvPr/>
        </p:nvGrpSpPr>
        <p:grpSpPr>
          <a:xfrm>
            <a:off x="0" y="3007080"/>
            <a:ext cx="2897640" cy="3111480"/>
            <a:chOff x="0" y="3007080"/>
            <a:chExt cx="2897640" cy="3111480"/>
          </a:xfrm>
        </p:grpSpPr>
        <p:sp>
          <p:nvSpPr>
            <p:cNvPr id="182" name="Freeform: Shape 20"/>
            <p:cNvSpPr/>
            <p:nvPr/>
          </p:nvSpPr>
          <p:spPr>
            <a:xfrm>
              <a:off x="1398960" y="3140640"/>
              <a:ext cx="1410840" cy="2329200"/>
            </a:xfrm>
            <a:custGeom>
              <a:avLst/>
              <a:gdLst>
                <a:gd name="textAreaLeft" fmla="*/ 0 w 1410840"/>
                <a:gd name="textAreaRight" fmla="*/ 1412280 w 1410840"/>
                <a:gd name="textAreaTop" fmla="*/ 0 h 2329200"/>
                <a:gd name="textAreaBottom" fmla="*/ 2330640 h 2329200"/>
              </a:gdLst>
              <a:ahLst/>
              <a:cxnLst/>
              <a:rect l="textAreaLeft" t="textAreaTop" r="textAreaRight" b="textAreaBottom"/>
              <a:pathLst>
                <a:path w="1007269" h="1662112">
                  <a:moveTo>
                    <a:pt x="895350" y="1631156"/>
                  </a:moveTo>
                  <a:lnTo>
                    <a:pt x="971550" y="1533525"/>
                  </a:lnTo>
                  <a:lnTo>
                    <a:pt x="997744" y="1350169"/>
                  </a:lnTo>
                  <a:lnTo>
                    <a:pt x="1007269" y="1119187"/>
                  </a:lnTo>
                  <a:lnTo>
                    <a:pt x="938213" y="904875"/>
                  </a:lnTo>
                  <a:lnTo>
                    <a:pt x="869157" y="702469"/>
                  </a:lnTo>
                  <a:lnTo>
                    <a:pt x="762000" y="502444"/>
                  </a:lnTo>
                  <a:lnTo>
                    <a:pt x="654844" y="330994"/>
                  </a:lnTo>
                  <a:lnTo>
                    <a:pt x="533400" y="192881"/>
                  </a:lnTo>
                  <a:lnTo>
                    <a:pt x="433388" y="102394"/>
                  </a:lnTo>
                  <a:lnTo>
                    <a:pt x="330994" y="35719"/>
                  </a:lnTo>
                  <a:lnTo>
                    <a:pt x="171450" y="0"/>
                  </a:lnTo>
                  <a:lnTo>
                    <a:pt x="47625" y="78581"/>
                  </a:lnTo>
                  <a:lnTo>
                    <a:pt x="2382" y="226219"/>
                  </a:lnTo>
                  <a:lnTo>
                    <a:pt x="0" y="376237"/>
                  </a:lnTo>
                  <a:lnTo>
                    <a:pt x="9525" y="621506"/>
                  </a:lnTo>
                  <a:lnTo>
                    <a:pt x="71438" y="845344"/>
                  </a:lnTo>
                  <a:lnTo>
                    <a:pt x="121444" y="1062037"/>
                  </a:lnTo>
                  <a:lnTo>
                    <a:pt x="242888" y="1252537"/>
                  </a:lnTo>
                  <a:lnTo>
                    <a:pt x="411957" y="1454944"/>
                  </a:lnTo>
                  <a:lnTo>
                    <a:pt x="554832" y="1574006"/>
                  </a:lnTo>
                  <a:lnTo>
                    <a:pt x="685800" y="1631156"/>
                  </a:lnTo>
                  <a:lnTo>
                    <a:pt x="842963" y="1662112"/>
                  </a:lnTo>
                  <a:lnTo>
                    <a:pt x="895350" y="1631156"/>
                  </a:ln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en-US" sz="3000" b="0" strike="noStrike" spc="-1">
                <a:solidFill>
                  <a:srgbClr val="FFFFFF"/>
                </a:solidFill>
                <a:latin typeface="Aptos"/>
              </a:endParaRPr>
            </a:p>
          </p:txBody>
        </p:sp>
        <p:sp>
          <p:nvSpPr>
            <p:cNvPr id="183" name="Shape"/>
            <p:cNvSpPr/>
            <p:nvPr/>
          </p:nvSpPr>
          <p:spPr>
            <a:xfrm>
              <a:off x="990360" y="5473440"/>
              <a:ext cx="729000" cy="645120"/>
            </a:xfrm>
            <a:custGeom>
              <a:avLst/>
              <a:gdLst>
                <a:gd name="textAreaLeft" fmla="*/ 0 w 729000"/>
                <a:gd name="textAreaRight" fmla="*/ 730440 w 729000"/>
                <a:gd name="textAreaTop" fmla="*/ 0 h 645120"/>
                <a:gd name="textAreaBottom" fmla="*/ 646560 h 645120"/>
              </a:gdLst>
              <a:ahLst/>
              <a:cxnLst/>
              <a:rect l="textAreaLeft" t="textAreaTop" r="textAreaRight" b="textAreaBottom"/>
              <a:pathLst>
                <a:path w="20655" h="20374">
                  <a:moveTo>
                    <a:pt x="7091" y="16389"/>
                  </a:moveTo>
                  <a:cubicBezTo>
                    <a:pt x="9226" y="20374"/>
                    <a:pt x="13919" y="21597"/>
                    <a:pt x="17428" y="19021"/>
                  </a:cubicBezTo>
                  <a:cubicBezTo>
                    <a:pt x="20736" y="16591"/>
                    <a:pt x="21597" y="11580"/>
                    <a:pt x="19563" y="7786"/>
                  </a:cubicBezTo>
                  <a:lnTo>
                    <a:pt x="15157" y="14"/>
                  </a:lnTo>
                  <a:cubicBezTo>
                    <a:pt x="15152" y="3"/>
                    <a:pt x="15142" y="-3"/>
                    <a:pt x="15132" y="3"/>
                  </a:cubicBezTo>
                  <a:cubicBezTo>
                    <a:pt x="9287" y="934"/>
                    <a:pt x="4030" y="2332"/>
                    <a:pt x="17" y="3583"/>
                  </a:cubicBezTo>
                  <a:cubicBezTo>
                    <a:pt x="2" y="3589"/>
                    <a:pt x="-3" y="3605"/>
                    <a:pt x="2" y="3622"/>
                  </a:cubicBezTo>
                  <a:lnTo>
                    <a:pt x="7091" y="16389"/>
                  </a:ln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84" name="Shape"/>
            <p:cNvSpPr/>
            <p:nvPr/>
          </p:nvSpPr>
          <p:spPr>
            <a:xfrm>
              <a:off x="0" y="3574800"/>
              <a:ext cx="2015640" cy="2130120"/>
            </a:xfrm>
            <a:custGeom>
              <a:avLst/>
              <a:gdLst>
                <a:gd name="textAreaLeft" fmla="*/ 0 w 2015640"/>
                <a:gd name="textAreaRight" fmla="*/ 2017080 w 2015640"/>
                <a:gd name="textAreaTop" fmla="*/ 0 h 2130120"/>
                <a:gd name="textAreaBottom" fmla="*/ 2131560 h 2130120"/>
              </a:gdLst>
              <a:ahLst/>
              <a:cxnLst/>
              <a:rect l="textAreaLeft" t="textAreaTop" r="textAreaRight" b="textAreaBottom"/>
              <a:pathLst>
                <a:path w="21551" h="21411">
                  <a:moveTo>
                    <a:pt x="21551" y="18872"/>
                  </a:moveTo>
                  <a:cubicBezTo>
                    <a:pt x="20861" y="15671"/>
                    <a:pt x="15622" y="1745"/>
                    <a:pt x="12254" y="0"/>
                  </a:cubicBezTo>
                  <a:cubicBezTo>
                    <a:pt x="7726" y="5146"/>
                    <a:pt x="1345" y="8405"/>
                    <a:pt x="1345" y="8405"/>
                  </a:cubicBezTo>
                  <a:cubicBezTo>
                    <a:pt x="400" y="8816"/>
                    <a:pt x="-49" y="10006"/>
                    <a:pt x="4" y="11564"/>
                  </a:cubicBezTo>
                  <a:cubicBezTo>
                    <a:pt x="50" y="12929"/>
                    <a:pt x="482" y="14574"/>
                    <a:pt x="1298" y="16232"/>
                  </a:cubicBezTo>
                  <a:cubicBezTo>
                    <a:pt x="2276" y="18218"/>
                    <a:pt x="3600" y="19795"/>
                    <a:pt x="4888" y="20666"/>
                  </a:cubicBezTo>
                  <a:cubicBezTo>
                    <a:pt x="5904" y="21353"/>
                    <a:pt x="6895" y="21600"/>
                    <a:pt x="7679" y="21260"/>
                  </a:cubicBezTo>
                  <a:cubicBezTo>
                    <a:pt x="7679" y="21260"/>
                    <a:pt x="8826" y="20842"/>
                    <a:pt x="10667" y="20355"/>
                  </a:cubicBezTo>
                  <a:cubicBezTo>
                    <a:pt x="12187" y="19954"/>
                    <a:pt x="14179" y="19507"/>
                    <a:pt x="16395" y="19209"/>
                  </a:cubicBezTo>
                  <a:cubicBezTo>
                    <a:pt x="18028" y="18989"/>
                    <a:pt x="19778" y="18851"/>
                    <a:pt x="21551" y="18872"/>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85" name="Shape"/>
            <p:cNvSpPr/>
            <p:nvPr/>
          </p:nvSpPr>
          <p:spPr>
            <a:xfrm>
              <a:off x="1141920" y="3007080"/>
              <a:ext cx="1755720" cy="2608560"/>
            </a:xfrm>
            <a:custGeom>
              <a:avLst/>
              <a:gdLst>
                <a:gd name="textAreaLeft" fmla="*/ 0 w 1755720"/>
                <a:gd name="textAreaRight" fmla="*/ 1757160 w 1755720"/>
                <a:gd name="textAreaTop" fmla="*/ 0 h 2608560"/>
                <a:gd name="textAreaBottom" fmla="*/ 2610000 h 2608560"/>
              </a:gdLst>
              <a:ahLst/>
              <a:cxnLst/>
              <a:rect l="textAreaLeft" t="textAreaTop" r="textAreaRight" b="textAreaBottom"/>
              <a:pathLst>
                <a:path w="20649" h="21134">
                  <a:moveTo>
                    <a:pt x="17940" y="8138"/>
                  </a:moveTo>
                  <a:cubicBezTo>
                    <a:pt x="15251" y="4139"/>
                    <a:pt x="11356" y="1258"/>
                    <a:pt x="7794" y="326"/>
                  </a:cubicBezTo>
                  <a:cubicBezTo>
                    <a:pt x="6227" y="-85"/>
                    <a:pt x="4724" y="-120"/>
                    <a:pt x="3420" y="297"/>
                  </a:cubicBezTo>
                  <a:cubicBezTo>
                    <a:pt x="1409" y="938"/>
                    <a:pt x="277" y="2517"/>
                    <a:pt x="45" y="4610"/>
                  </a:cubicBezTo>
                  <a:cubicBezTo>
                    <a:pt x="-215" y="6957"/>
                    <a:pt x="662" y="9952"/>
                    <a:pt x="2709" y="12997"/>
                  </a:cubicBezTo>
                  <a:cubicBezTo>
                    <a:pt x="4755" y="16043"/>
                    <a:pt x="7505" y="18440"/>
                    <a:pt x="10272" y="19822"/>
                  </a:cubicBezTo>
                  <a:cubicBezTo>
                    <a:pt x="12737" y="21053"/>
                    <a:pt x="15217" y="21480"/>
                    <a:pt x="17229" y="20837"/>
                  </a:cubicBezTo>
                  <a:cubicBezTo>
                    <a:pt x="18319" y="20489"/>
                    <a:pt x="19150" y="19865"/>
                    <a:pt x="19721" y="19034"/>
                  </a:cubicBezTo>
                  <a:cubicBezTo>
                    <a:pt x="21385" y="16614"/>
                    <a:pt x="20824" y="12426"/>
                    <a:pt x="17940" y="8138"/>
                  </a:cubicBezTo>
                  <a:close/>
                  <a:moveTo>
                    <a:pt x="17068" y="19163"/>
                  </a:moveTo>
                  <a:cubicBezTo>
                    <a:pt x="16900" y="19199"/>
                    <a:pt x="16722" y="19223"/>
                    <a:pt x="16536" y="19233"/>
                  </a:cubicBezTo>
                  <a:cubicBezTo>
                    <a:pt x="16442" y="19239"/>
                    <a:pt x="16348" y="19241"/>
                    <a:pt x="16249" y="19239"/>
                  </a:cubicBezTo>
                  <a:cubicBezTo>
                    <a:pt x="15902" y="19233"/>
                    <a:pt x="15527" y="19184"/>
                    <a:pt x="15132" y="19096"/>
                  </a:cubicBezTo>
                  <a:cubicBezTo>
                    <a:pt x="14971" y="19060"/>
                    <a:pt x="14805" y="19020"/>
                    <a:pt x="14638" y="18971"/>
                  </a:cubicBezTo>
                  <a:cubicBezTo>
                    <a:pt x="14179" y="18837"/>
                    <a:pt x="13700" y="18655"/>
                    <a:pt x="13208" y="18425"/>
                  </a:cubicBezTo>
                  <a:cubicBezTo>
                    <a:pt x="13085" y="18367"/>
                    <a:pt x="12959" y="18306"/>
                    <a:pt x="12834" y="18241"/>
                  </a:cubicBezTo>
                  <a:cubicBezTo>
                    <a:pt x="12645" y="18145"/>
                    <a:pt x="12453" y="18040"/>
                    <a:pt x="12260" y="17931"/>
                  </a:cubicBezTo>
                  <a:cubicBezTo>
                    <a:pt x="12070" y="17823"/>
                    <a:pt x="11879" y="17709"/>
                    <a:pt x="11687" y="17588"/>
                  </a:cubicBezTo>
                  <a:cubicBezTo>
                    <a:pt x="11429" y="17425"/>
                    <a:pt x="11170" y="17252"/>
                    <a:pt x="10913" y="17066"/>
                  </a:cubicBezTo>
                  <a:cubicBezTo>
                    <a:pt x="10653" y="16882"/>
                    <a:pt x="10394" y="16684"/>
                    <a:pt x="10136" y="16478"/>
                  </a:cubicBezTo>
                  <a:cubicBezTo>
                    <a:pt x="9780" y="16192"/>
                    <a:pt x="9427" y="15884"/>
                    <a:pt x="9075" y="15557"/>
                  </a:cubicBezTo>
                  <a:cubicBezTo>
                    <a:pt x="8412" y="14935"/>
                    <a:pt x="7763" y="14243"/>
                    <a:pt x="7150" y="13480"/>
                  </a:cubicBezTo>
                  <a:cubicBezTo>
                    <a:pt x="6915" y="13189"/>
                    <a:pt x="6687" y="12889"/>
                    <a:pt x="6465" y="12578"/>
                  </a:cubicBezTo>
                  <a:cubicBezTo>
                    <a:pt x="6354" y="12422"/>
                    <a:pt x="6246" y="12265"/>
                    <a:pt x="6137" y="12105"/>
                  </a:cubicBezTo>
                  <a:cubicBezTo>
                    <a:pt x="5132" y="10611"/>
                    <a:pt x="4458" y="9175"/>
                    <a:pt x="4065" y="7868"/>
                  </a:cubicBezTo>
                  <a:cubicBezTo>
                    <a:pt x="3738" y="6781"/>
                    <a:pt x="3606" y="5783"/>
                    <a:pt x="3648" y="4918"/>
                  </a:cubicBezTo>
                  <a:cubicBezTo>
                    <a:pt x="3684" y="4175"/>
                    <a:pt x="3847" y="3532"/>
                    <a:pt x="4121" y="3012"/>
                  </a:cubicBezTo>
                  <a:cubicBezTo>
                    <a:pt x="4149" y="2958"/>
                    <a:pt x="4180" y="2907"/>
                    <a:pt x="4209" y="2856"/>
                  </a:cubicBezTo>
                  <a:cubicBezTo>
                    <a:pt x="4546" y="2297"/>
                    <a:pt x="5021" y="1900"/>
                    <a:pt x="5618" y="1710"/>
                  </a:cubicBezTo>
                  <a:cubicBezTo>
                    <a:pt x="8137" y="905"/>
                    <a:pt x="13346" y="3581"/>
                    <a:pt x="16789" y="8705"/>
                  </a:cubicBezTo>
                  <a:cubicBezTo>
                    <a:pt x="20234" y="13828"/>
                    <a:pt x="19826" y="18295"/>
                    <a:pt x="17306" y="19099"/>
                  </a:cubicBezTo>
                  <a:cubicBezTo>
                    <a:pt x="17233" y="19122"/>
                    <a:pt x="17151" y="19144"/>
                    <a:pt x="17068" y="19163"/>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86" name="Shape"/>
            <p:cNvSpPr/>
            <p:nvPr/>
          </p:nvSpPr>
          <p:spPr>
            <a:xfrm>
              <a:off x="1595880" y="3060720"/>
              <a:ext cx="1277280" cy="2316600"/>
            </a:xfrm>
            <a:custGeom>
              <a:avLst/>
              <a:gdLst>
                <a:gd name="textAreaLeft" fmla="*/ 0 w 1277280"/>
                <a:gd name="textAreaRight" fmla="*/ 1278720 w 1277280"/>
                <a:gd name="textAreaTop" fmla="*/ 0 h 2316600"/>
                <a:gd name="textAreaBottom" fmla="*/ 2318040 h 2316600"/>
              </a:gdLst>
              <a:ahLst/>
              <a:cxnLst/>
              <a:rect l="textAreaLeft" t="textAreaTop" r="textAreaRight" b="textAreaBottom"/>
              <a:pathLst>
                <a:path w="21597" h="21600">
                  <a:moveTo>
                    <a:pt x="17705" y="8990"/>
                  </a:moveTo>
                  <a:cubicBezTo>
                    <a:pt x="13841" y="4389"/>
                    <a:pt x="8244" y="1074"/>
                    <a:pt x="3125" y="0"/>
                  </a:cubicBezTo>
                  <a:lnTo>
                    <a:pt x="1194" y="982"/>
                  </a:lnTo>
                  <a:lnTo>
                    <a:pt x="0" y="1590"/>
                  </a:lnTo>
                  <a:cubicBezTo>
                    <a:pt x="427" y="1480"/>
                    <a:pt x="905" y="1427"/>
                    <a:pt x="1429" y="1427"/>
                  </a:cubicBezTo>
                  <a:lnTo>
                    <a:pt x="1429" y="1427"/>
                  </a:lnTo>
                  <a:cubicBezTo>
                    <a:pt x="1432" y="1427"/>
                    <a:pt x="1438" y="1427"/>
                    <a:pt x="1441" y="1427"/>
                  </a:cubicBezTo>
                  <a:cubicBezTo>
                    <a:pt x="5347" y="1432"/>
                    <a:pt x="11654" y="4422"/>
                    <a:pt x="16018" y="9591"/>
                  </a:cubicBezTo>
                  <a:cubicBezTo>
                    <a:pt x="16021" y="9594"/>
                    <a:pt x="16021" y="9596"/>
                    <a:pt x="16024" y="9598"/>
                  </a:cubicBezTo>
                  <a:cubicBezTo>
                    <a:pt x="16036" y="9611"/>
                    <a:pt x="16048" y="9624"/>
                    <a:pt x="16057" y="9638"/>
                  </a:cubicBezTo>
                  <a:cubicBezTo>
                    <a:pt x="18556" y="12615"/>
                    <a:pt x="19645" y="15399"/>
                    <a:pt x="19642" y="17545"/>
                  </a:cubicBezTo>
                  <a:cubicBezTo>
                    <a:pt x="19642" y="19649"/>
                    <a:pt x="18592" y="21140"/>
                    <a:pt x="16800" y="21600"/>
                  </a:cubicBezTo>
                  <a:lnTo>
                    <a:pt x="17880" y="21578"/>
                  </a:lnTo>
                  <a:lnTo>
                    <a:pt x="20265" y="21530"/>
                  </a:lnTo>
                  <a:cubicBezTo>
                    <a:pt x="21152" y="20497"/>
                    <a:pt x="21600" y="19182"/>
                    <a:pt x="21597" y="17686"/>
                  </a:cubicBezTo>
                  <a:cubicBezTo>
                    <a:pt x="21597" y="15152"/>
                    <a:pt x="20313" y="12095"/>
                    <a:pt x="17705" y="8990"/>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87" name="Shape"/>
            <p:cNvSpPr/>
            <p:nvPr/>
          </p:nvSpPr>
          <p:spPr>
            <a:xfrm>
              <a:off x="1477440" y="3827160"/>
              <a:ext cx="832680" cy="1086480"/>
            </a:xfrm>
            <a:custGeom>
              <a:avLst/>
              <a:gdLst>
                <a:gd name="textAreaLeft" fmla="*/ 0 w 832680"/>
                <a:gd name="textAreaRight" fmla="*/ 834120 w 832680"/>
                <a:gd name="textAreaTop" fmla="*/ 0 h 1086480"/>
                <a:gd name="textAreaBottom" fmla="*/ 1087920 h 1086480"/>
              </a:gdLst>
              <a:ahLst/>
              <a:cxnLst/>
              <a:rect l="textAreaLeft" t="textAreaTop" r="textAreaRight" b="textAreaBottom"/>
              <a:pathLst>
                <a:path w="21600" h="21600">
                  <a:moveTo>
                    <a:pt x="21328" y="16247"/>
                  </a:moveTo>
                  <a:lnTo>
                    <a:pt x="21328" y="16247"/>
                  </a:lnTo>
                  <a:cubicBezTo>
                    <a:pt x="21319" y="16247"/>
                    <a:pt x="21310" y="16247"/>
                    <a:pt x="21300" y="16247"/>
                  </a:cubicBezTo>
                  <a:cubicBezTo>
                    <a:pt x="18843" y="16226"/>
                    <a:pt x="15399" y="13577"/>
                    <a:pt x="13057" y="9745"/>
                  </a:cubicBezTo>
                  <a:cubicBezTo>
                    <a:pt x="13052" y="9738"/>
                    <a:pt x="13048" y="9727"/>
                    <a:pt x="13043" y="9720"/>
                  </a:cubicBezTo>
                  <a:cubicBezTo>
                    <a:pt x="13038" y="9716"/>
                    <a:pt x="13038" y="9713"/>
                    <a:pt x="13034" y="9706"/>
                  </a:cubicBezTo>
                  <a:cubicBezTo>
                    <a:pt x="13025" y="9688"/>
                    <a:pt x="13011" y="9670"/>
                    <a:pt x="13001" y="9653"/>
                  </a:cubicBezTo>
                  <a:cubicBezTo>
                    <a:pt x="11591" y="7316"/>
                    <a:pt x="10876" y="5010"/>
                    <a:pt x="10876" y="3232"/>
                  </a:cubicBezTo>
                  <a:cubicBezTo>
                    <a:pt x="10876" y="1644"/>
                    <a:pt x="11448" y="470"/>
                    <a:pt x="12605" y="60"/>
                  </a:cubicBezTo>
                  <a:cubicBezTo>
                    <a:pt x="12660" y="39"/>
                    <a:pt x="12720" y="25"/>
                    <a:pt x="12780" y="7"/>
                  </a:cubicBezTo>
                  <a:lnTo>
                    <a:pt x="12776" y="0"/>
                  </a:lnTo>
                  <a:cubicBezTo>
                    <a:pt x="12776" y="0"/>
                    <a:pt x="10217" y="534"/>
                    <a:pt x="6842" y="1259"/>
                  </a:cubicBezTo>
                  <a:lnTo>
                    <a:pt x="6842" y="1259"/>
                  </a:lnTo>
                  <a:cubicBezTo>
                    <a:pt x="6616" y="1308"/>
                    <a:pt x="6390" y="1354"/>
                    <a:pt x="6160" y="1404"/>
                  </a:cubicBezTo>
                  <a:cubicBezTo>
                    <a:pt x="4223" y="1821"/>
                    <a:pt x="2075" y="2288"/>
                    <a:pt x="0" y="2747"/>
                  </a:cubicBezTo>
                  <a:cubicBezTo>
                    <a:pt x="867" y="5954"/>
                    <a:pt x="2351" y="9476"/>
                    <a:pt x="4564" y="13135"/>
                  </a:cubicBezTo>
                  <a:cubicBezTo>
                    <a:pt x="4799" y="13528"/>
                    <a:pt x="5044" y="13913"/>
                    <a:pt x="5288" y="14295"/>
                  </a:cubicBezTo>
                  <a:cubicBezTo>
                    <a:pt x="5777" y="15055"/>
                    <a:pt x="6279" y="15794"/>
                    <a:pt x="6796" y="16508"/>
                  </a:cubicBezTo>
                  <a:cubicBezTo>
                    <a:pt x="8142" y="18379"/>
                    <a:pt x="9571" y="20076"/>
                    <a:pt x="11037" y="21600"/>
                  </a:cubicBezTo>
                  <a:cubicBezTo>
                    <a:pt x="12965" y="20635"/>
                    <a:pt x="14956" y="19624"/>
                    <a:pt x="16708" y="18732"/>
                  </a:cubicBezTo>
                  <a:cubicBezTo>
                    <a:pt x="16888" y="18641"/>
                    <a:pt x="17068" y="18552"/>
                    <a:pt x="17243" y="18460"/>
                  </a:cubicBezTo>
                  <a:cubicBezTo>
                    <a:pt x="19267" y="17428"/>
                    <a:pt x="20890" y="16593"/>
                    <a:pt x="21600" y="16229"/>
                  </a:cubicBezTo>
                  <a:cubicBezTo>
                    <a:pt x="21595" y="16229"/>
                    <a:pt x="21591" y="16229"/>
                    <a:pt x="21591" y="16229"/>
                  </a:cubicBezTo>
                  <a:cubicBezTo>
                    <a:pt x="21494" y="16243"/>
                    <a:pt x="21411" y="16247"/>
                    <a:pt x="21328" y="16247"/>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88" name="Freeform: Shape 24"/>
            <p:cNvSpPr/>
            <p:nvPr/>
          </p:nvSpPr>
          <p:spPr>
            <a:xfrm>
              <a:off x="1891440" y="3820320"/>
              <a:ext cx="505800" cy="821520"/>
            </a:xfrm>
            <a:custGeom>
              <a:avLst/>
              <a:gdLst>
                <a:gd name="textAreaLeft" fmla="*/ 0 w 505800"/>
                <a:gd name="textAreaRight" fmla="*/ 507240 w 505800"/>
                <a:gd name="textAreaTop" fmla="*/ 0 h 821520"/>
                <a:gd name="textAreaBottom" fmla="*/ 822960 h 821520"/>
              </a:gdLst>
              <a:ahLst/>
              <a:cxnLst/>
              <a:rect l="textAreaLeft" t="textAreaTop" r="textAreaRight" b="textAreaBottom"/>
              <a:pathLst>
                <a:path w="361824" h="586868">
                  <a:moveTo>
                    <a:pt x="73923" y="0"/>
                  </a:moveTo>
                  <a:cubicBezTo>
                    <a:pt x="74174" y="0"/>
                    <a:pt x="74291" y="0"/>
                    <a:pt x="74543" y="0"/>
                  </a:cubicBezTo>
                  <a:cubicBezTo>
                    <a:pt x="141346" y="516"/>
                    <a:pt x="235085" y="93600"/>
                    <a:pt x="299594" y="228852"/>
                  </a:cubicBezTo>
                  <a:cubicBezTo>
                    <a:pt x="299594" y="228987"/>
                    <a:pt x="299728" y="229096"/>
                    <a:pt x="299728" y="229232"/>
                  </a:cubicBezTo>
                  <a:cubicBezTo>
                    <a:pt x="300482" y="230889"/>
                    <a:pt x="301252" y="232547"/>
                    <a:pt x="302006" y="234177"/>
                  </a:cubicBezTo>
                  <a:cubicBezTo>
                    <a:pt x="302006" y="234313"/>
                    <a:pt x="302140" y="234313"/>
                    <a:pt x="302140" y="234449"/>
                  </a:cubicBezTo>
                  <a:cubicBezTo>
                    <a:pt x="302257" y="234693"/>
                    <a:pt x="302391" y="234938"/>
                    <a:pt x="302508" y="235209"/>
                  </a:cubicBezTo>
                  <a:cubicBezTo>
                    <a:pt x="302776" y="235726"/>
                    <a:pt x="303028" y="236215"/>
                    <a:pt x="303145" y="236731"/>
                  </a:cubicBezTo>
                  <a:cubicBezTo>
                    <a:pt x="342142" y="320794"/>
                    <a:pt x="361824" y="403472"/>
                    <a:pt x="361824" y="467348"/>
                  </a:cubicBezTo>
                  <a:cubicBezTo>
                    <a:pt x="361824" y="524378"/>
                    <a:pt x="346078" y="566545"/>
                    <a:pt x="314201" y="581271"/>
                  </a:cubicBezTo>
                  <a:cubicBezTo>
                    <a:pt x="308103" y="584070"/>
                    <a:pt x="301621" y="585863"/>
                    <a:pt x="294887" y="586488"/>
                  </a:cubicBezTo>
                  <a:cubicBezTo>
                    <a:pt x="292608" y="586732"/>
                    <a:pt x="290330" y="586868"/>
                    <a:pt x="287918" y="586868"/>
                  </a:cubicBezTo>
                  <a:cubicBezTo>
                    <a:pt x="219708" y="586868"/>
                    <a:pt x="123322" y="489981"/>
                    <a:pt x="58545" y="350138"/>
                  </a:cubicBezTo>
                  <a:cubicBezTo>
                    <a:pt x="19683" y="266074"/>
                    <a:pt x="0" y="183396"/>
                    <a:pt x="0" y="119520"/>
                  </a:cubicBezTo>
                  <a:cubicBezTo>
                    <a:pt x="0" y="62491"/>
                    <a:pt x="15746" y="20323"/>
                    <a:pt x="47623" y="5597"/>
                  </a:cubicBezTo>
                  <a:cubicBezTo>
                    <a:pt x="49282" y="4836"/>
                    <a:pt x="50806" y="4320"/>
                    <a:pt x="52448" y="3695"/>
                  </a:cubicBezTo>
                  <a:cubicBezTo>
                    <a:pt x="59182" y="1141"/>
                    <a:pt x="66418" y="0"/>
                    <a:pt x="73923" y="0"/>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189" name="Shape"/>
            <p:cNvSpPr/>
            <p:nvPr/>
          </p:nvSpPr>
          <p:spPr>
            <a:xfrm>
              <a:off x="2055240" y="3951720"/>
              <a:ext cx="300960" cy="496800"/>
            </a:xfrm>
            <a:custGeom>
              <a:avLst/>
              <a:gdLst>
                <a:gd name="textAreaLeft" fmla="*/ 0 w 300960"/>
                <a:gd name="textAreaRight" fmla="*/ 302400 w 300960"/>
                <a:gd name="textAreaTop" fmla="*/ 0 h 496800"/>
                <a:gd name="textAreaBottom" fmla="*/ 498240 h 496800"/>
              </a:gdLst>
              <a:ahLst/>
              <a:cxnLst/>
              <a:rect l="textAreaLeft" t="textAreaTop" r="textAreaRight" b="textAreaBottom"/>
              <a:pathLst>
                <a:path w="21600" h="21600">
                  <a:moveTo>
                    <a:pt x="17911" y="8796"/>
                  </a:moveTo>
                  <a:cubicBezTo>
                    <a:pt x="17898" y="8781"/>
                    <a:pt x="17885" y="8757"/>
                    <a:pt x="17873" y="8742"/>
                  </a:cubicBezTo>
                  <a:cubicBezTo>
                    <a:pt x="17860" y="8719"/>
                    <a:pt x="17847" y="8703"/>
                    <a:pt x="17822" y="8680"/>
                  </a:cubicBezTo>
                  <a:cubicBezTo>
                    <a:pt x="17822" y="8680"/>
                    <a:pt x="17822" y="8672"/>
                    <a:pt x="17822" y="8672"/>
                  </a:cubicBezTo>
                  <a:cubicBezTo>
                    <a:pt x="17758" y="8595"/>
                    <a:pt x="17695" y="8518"/>
                    <a:pt x="17644" y="8441"/>
                  </a:cubicBezTo>
                  <a:cubicBezTo>
                    <a:pt x="17631" y="8425"/>
                    <a:pt x="17618" y="8402"/>
                    <a:pt x="17606" y="8387"/>
                  </a:cubicBezTo>
                  <a:cubicBezTo>
                    <a:pt x="17593" y="8371"/>
                    <a:pt x="17593" y="8364"/>
                    <a:pt x="17580" y="8348"/>
                  </a:cubicBezTo>
                  <a:cubicBezTo>
                    <a:pt x="17580" y="8348"/>
                    <a:pt x="17580" y="8340"/>
                    <a:pt x="17580" y="8340"/>
                  </a:cubicBezTo>
                  <a:cubicBezTo>
                    <a:pt x="13637" y="3398"/>
                    <a:pt x="8065" y="0"/>
                    <a:pt x="4172" y="0"/>
                  </a:cubicBezTo>
                  <a:cubicBezTo>
                    <a:pt x="3651" y="0"/>
                    <a:pt x="3155" y="62"/>
                    <a:pt x="2697" y="193"/>
                  </a:cubicBezTo>
                  <a:cubicBezTo>
                    <a:pt x="1705" y="471"/>
                    <a:pt x="979" y="1043"/>
                    <a:pt x="547" y="1830"/>
                  </a:cubicBezTo>
                  <a:cubicBezTo>
                    <a:pt x="178" y="2479"/>
                    <a:pt x="0" y="3274"/>
                    <a:pt x="0" y="4178"/>
                  </a:cubicBezTo>
                  <a:cubicBezTo>
                    <a:pt x="0" y="6541"/>
                    <a:pt x="1234" y="9645"/>
                    <a:pt x="3651" y="12812"/>
                  </a:cubicBezTo>
                  <a:cubicBezTo>
                    <a:pt x="6704" y="16812"/>
                    <a:pt x="10851" y="19870"/>
                    <a:pt x="14438" y="21059"/>
                  </a:cubicBezTo>
                  <a:cubicBezTo>
                    <a:pt x="15494" y="21415"/>
                    <a:pt x="16512" y="21600"/>
                    <a:pt x="17428" y="21600"/>
                  </a:cubicBezTo>
                  <a:cubicBezTo>
                    <a:pt x="17949" y="21600"/>
                    <a:pt x="18445" y="21538"/>
                    <a:pt x="18903" y="21407"/>
                  </a:cubicBezTo>
                  <a:cubicBezTo>
                    <a:pt x="20710" y="20897"/>
                    <a:pt x="21600" y="19430"/>
                    <a:pt x="21600" y="17430"/>
                  </a:cubicBezTo>
                  <a:cubicBezTo>
                    <a:pt x="21562" y="15082"/>
                    <a:pt x="20328" y="11970"/>
                    <a:pt x="17911" y="8796"/>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grpSp>
      <p:sp>
        <p:nvSpPr>
          <p:cNvPr id="190" name="Espaço Reservado para Conteúdo 2"/>
          <p:cNvSpPr/>
          <p:nvPr/>
        </p:nvSpPr>
        <p:spPr>
          <a:xfrm>
            <a:off x="3067920" y="1742760"/>
            <a:ext cx="7713720" cy="2634840"/>
          </a:xfrm>
          <a:prstGeom prst="rect">
            <a:avLst/>
          </a:prstGeom>
          <a:solidFill>
            <a:srgbClr val="E3AC00"/>
          </a:soli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nchor="t">
            <a:noAutofit/>
          </a:bodyPr>
          <a:lstStyle/>
          <a:p>
            <a:pPr algn="just" defTabSz="914400">
              <a:lnSpc>
                <a:spcPct val="100000"/>
              </a:lnSpc>
            </a:pPr>
            <a:r>
              <a:rPr lang="pt-BR" sz="1800" b="0" strike="noStrike" spc="-1">
                <a:solidFill>
                  <a:srgbClr val="000000"/>
                </a:solidFill>
                <a:latin typeface="Segoe UI"/>
              </a:rPr>
              <a:t>Art. 136. Registros que não caracterizam alteração do contrato podem ser realizados por simples apostila, dispensada a celebração de termo aditivo, como nas seguintes situações:</a:t>
            </a:r>
            <a:endParaRPr lang="pt-BR" sz="1800" b="0" strike="noStrike" spc="-1">
              <a:solidFill>
                <a:srgbClr val="000000"/>
              </a:solidFill>
              <a:latin typeface="Arial"/>
            </a:endParaRPr>
          </a:p>
          <a:p>
            <a:pPr algn="just" defTabSz="914400">
              <a:lnSpc>
                <a:spcPct val="100000"/>
              </a:lnSpc>
            </a:pPr>
            <a:r>
              <a:rPr lang="pt-BR" sz="1800" b="0" strike="noStrike" spc="-1">
                <a:solidFill>
                  <a:srgbClr val="000000"/>
                </a:solidFill>
                <a:latin typeface="Segoe UI"/>
              </a:rPr>
              <a:t>I - variação do valor contratual para fazer face ao </a:t>
            </a:r>
            <a:r>
              <a:rPr lang="pt-BR" sz="1800" b="1" strike="noStrike" spc="-1">
                <a:solidFill>
                  <a:srgbClr val="000000"/>
                </a:solidFill>
                <a:latin typeface="Segoe UI"/>
              </a:rPr>
              <a:t>reajuste</a:t>
            </a:r>
            <a:r>
              <a:rPr lang="pt-BR" sz="1800" b="0" strike="noStrike" spc="-1">
                <a:solidFill>
                  <a:srgbClr val="000000"/>
                </a:solidFill>
                <a:latin typeface="Segoe UI"/>
              </a:rPr>
              <a:t> ou à repactuação de preços previstos no próprio contrato;</a:t>
            </a:r>
            <a:endParaRPr lang="pt-BR" sz="1800" b="0" strike="noStrike" spc="-1">
              <a:solidFill>
                <a:srgbClr val="000000"/>
              </a:solidFill>
              <a:latin typeface="Arial"/>
            </a:endParaRPr>
          </a:p>
          <a:p>
            <a:pPr algn="just" defTabSz="914400">
              <a:lnSpc>
                <a:spcPct val="100000"/>
              </a:lnSpc>
            </a:pPr>
            <a:r>
              <a:rPr lang="pt-BR" sz="1800" b="0" strike="noStrike" spc="-1">
                <a:solidFill>
                  <a:srgbClr val="000000"/>
                </a:solidFill>
                <a:latin typeface="Segoe UI"/>
              </a:rPr>
              <a:t>II - atualizações, compensações ou penalizações financeiras decorrentes das condições de pagamento previstas no contrato;</a:t>
            </a:r>
            <a:endParaRPr lang="pt-BR" sz="1800" b="0" strike="noStrike" spc="-1">
              <a:solidFill>
                <a:srgbClr val="000000"/>
              </a:solidFill>
              <a:latin typeface="Arial"/>
            </a:endParaRPr>
          </a:p>
          <a:p>
            <a:pPr algn="just" defTabSz="914400">
              <a:lnSpc>
                <a:spcPct val="100000"/>
              </a:lnSpc>
            </a:pPr>
            <a:r>
              <a:rPr lang="pt-BR" sz="1800" b="0" strike="noStrike" spc="-1">
                <a:solidFill>
                  <a:srgbClr val="000000"/>
                </a:solidFill>
                <a:latin typeface="Segoe UI"/>
              </a:rPr>
              <a:t>III - alterações na razão ou na </a:t>
            </a:r>
            <a:r>
              <a:rPr lang="pt-BR" sz="1800" b="1" strike="noStrike" spc="-1">
                <a:solidFill>
                  <a:srgbClr val="000000"/>
                </a:solidFill>
                <a:latin typeface="Segoe UI"/>
              </a:rPr>
              <a:t>denominação social </a:t>
            </a:r>
            <a:r>
              <a:rPr lang="pt-BR" sz="1800" b="0" strike="noStrike" spc="-1">
                <a:solidFill>
                  <a:srgbClr val="000000"/>
                </a:solidFill>
                <a:latin typeface="Segoe UI"/>
              </a:rPr>
              <a:t>do contratado;</a:t>
            </a:r>
            <a:endParaRPr lang="pt-BR" sz="1800" b="0" strike="noStrike" spc="-1">
              <a:solidFill>
                <a:srgbClr val="000000"/>
              </a:solidFill>
              <a:latin typeface="Arial"/>
            </a:endParaRPr>
          </a:p>
          <a:p>
            <a:pPr algn="just" defTabSz="914400">
              <a:lnSpc>
                <a:spcPct val="100000"/>
              </a:lnSpc>
            </a:pPr>
            <a:r>
              <a:rPr lang="pt-BR" sz="1800" b="0" strike="noStrike" spc="-1">
                <a:solidFill>
                  <a:srgbClr val="000000"/>
                </a:solidFill>
                <a:latin typeface="Segoe UI"/>
              </a:rPr>
              <a:t>IV - empenho de </a:t>
            </a:r>
            <a:r>
              <a:rPr lang="pt-BR" sz="1800" b="1" strike="noStrike" spc="-1">
                <a:solidFill>
                  <a:srgbClr val="000000"/>
                </a:solidFill>
                <a:latin typeface="Segoe UI"/>
              </a:rPr>
              <a:t>dotação orçamentária</a:t>
            </a:r>
            <a:endParaRPr lang="pt-BR" sz="1800" b="0" strike="noStrike" spc="-1">
              <a:solidFill>
                <a:srgbClr val="000000"/>
              </a:solidFill>
              <a:latin typeface="Arial"/>
            </a:endParaRPr>
          </a:p>
          <a:p>
            <a:pPr algn="just" defTabSz="914400">
              <a:lnSpc>
                <a:spcPct val="100000"/>
              </a:lnSpc>
            </a:pPr>
            <a:br>
              <a:rPr sz="1800"/>
            </a:br>
            <a:endParaRPr lang="pt-BR" sz="1800" b="0" strike="noStrike" spc="-1">
              <a:solidFill>
                <a:srgbClr val="000000"/>
              </a:solidFill>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 name="Grupo 18"/>
          <p:cNvGrpSpPr/>
          <p:nvPr/>
        </p:nvGrpSpPr>
        <p:grpSpPr>
          <a:xfrm>
            <a:off x="-561600" y="0"/>
            <a:ext cx="358920" cy="4762440"/>
            <a:chOff x="-561600" y="0"/>
            <a:chExt cx="358920" cy="4762440"/>
          </a:xfrm>
        </p:grpSpPr>
        <p:sp>
          <p:nvSpPr>
            <p:cNvPr id="192"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93"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94"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95"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96"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97"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98"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199"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00"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01"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202" name="Imagem 2"/>
          <p:cNvPicPr/>
          <p:nvPr/>
        </p:nvPicPr>
        <p:blipFill>
          <a:blip r:embed="rId2"/>
          <a:srcRect t="7499" b="7798"/>
          <a:stretch/>
        </p:blipFill>
        <p:spPr>
          <a:xfrm>
            <a:off x="0" y="-18720"/>
            <a:ext cx="12191040" cy="6892560"/>
          </a:xfrm>
          <a:prstGeom prst="rect">
            <a:avLst/>
          </a:prstGeom>
          <a:ln w="0">
            <a:noFill/>
          </a:ln>
        </p:spPr>
      </p:pic>
      <p:sp>
        <p:nvSpPr>
          <p:cNvPr id="203" name="Elipse 14"/>
          <p:cNvSpPr/>
          <p:nvPr/>
        </p:nvSpPr>
        <p:spPr>
          <a:xfrm>
            <a:off x="-1242000" y="2565720"/>
            <a:ext cx="5938920" cy="5938920"/>
          </a:xfrm>
          <a:prstGeom prst="ellipse">
            <a:avLst/>
          </a:prstGeom>
          <a:solidFill>
            <a:srgbClr val="004175">
              <a:alpha val="6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04" name="Elipse 15"/>
          <p:cNvSpPr/>
          <p:nvPr/>
        </p:nvSpPr>
        <p:spPr>
          <a:xfrm>
            <a:off x="-972000" y="2835720"/>
            <a:ext cx="5398920" cy="5398920"/>
          </a:xfrm>
          <a:prstGeom prst="ellipse">
            <a:avLst/>
          </a:prstGeom>
          <a:solidFill>
            <a:srgbClr val="001B3A">
              <a:alpha val="9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05" name="Retângulo de cantos arredondados 16"/>
          <p:cNvSpPr/>
          <p:nvPr/>
        </p:nvSpPr>
        <p:spPr>
          <a:xfrm>
            <a:off x="2982240" y="3011040"/>
            <a:ext cx="826920" cy="826920"/>
          </a:xfrm>
          <a:prstGeom prst="roundRect">
            <a:avLst>
              <a:gd name="adj" fmla="val 16667"/>
            </a:avLst>
          </a:prstGeom>
          <a:solidFill>
            <a:srgbClr val="0F375C"/>
          </a:solidFill>
          <a:ln w="28575">
            <a:solidFill>
              <a:srgbClr val="E7E6E6"/>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pt-BR" sz="4000" b="0" strike="noStrike" spc="-1">
                <a:solidFill>
                  <a:schemeClr val="lt1"/>
                </a:solidFill>
                <a:latin typeface="Franklin Gothic Demi Cond"/>
              </a:rPr>
              <a:t>02</a:t>
            </a:r>
            <a:endParaRPr lang="pt-BR" sz="4000" b="0" strike="noStrike" spc="-1">
              <a:solidFill>
                <a:srgbClr val="FFFFFF"/>
              </a:solidFill>
              <a:latin typeface="Arial"/>
            </a:endParaRPr>
          </a:p>
        </p:txBody>
      </p:sp>
      <p:sp>
        <p:nvSpPr>
          <p:cNvPr id="206" name="CaixaDeTexto 19"/>
          <p:cNvSpPr/>
          <p:nvPr/>
        </p:nvSpPr>
        <p:spPr>
          <a:xfrm>
            <a:off x="68400" y="5044320"/>
            <a:ext cx="3724200" cy="11988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pt-BR" sz="3600" b="0" strike="noStrike" spc="-1" dirty="0">
                <a:solidFill>
                  <a:schemeClr val="lt1"/>
                </a:solidFill>
                <a:latin typeface="Century Gothic"/>
              </a:rPr>
              <a:t>ANTERIOR A EXECUÇÃO</a:t>
            </a:r>
            <a:endParaRPr lang="pt-BR" sz="3600" b="0" strike="noStrike" spc="-1" dirty="0">
              <a:solidFill>
                <a:srgbClr val="000000"/>
              </a:solidFill>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41677C76-5CCC-40B7-A3E8-365238B69C4C}"/>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07" name="Grupo 18"/>
          <p:cNvGrpSpPr/>
          <p:nvPr/>
        </p:nvGrpSpPr>
        <p:grpSpPr>
          <a:xfrm>
            <a:off x="-561600" y="0"/>
            <a:ext cx="358920" cy="4762440"/>
            <a:chOff x="-561600" y="0"/>
            <a:chExt cx="358920" cy="4762440"/>
          </a:xfrm>
        </p:grpSpPr>
        <p:sp>
          <p:nvSpPr>
            <p:cNvPr id="208"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09"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10"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11"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12"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13"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14"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15"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16"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17"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218" name="Picture 30"/>
          <p:cNvPicPr/>
          <p:nvPr/>
        </p:nvPicPr>
        <p:blipFill>
          <a:blip r:embed="rId3"/>
          <a:stretch/>
        </p:blipFill>
        <p:spPr>
          <a:xfrm>
            <a:off x="147715" y="201420"/>
            <a:ext cx="226800" cy="226800"/>
          </a:xfrm>
          <a:prstGeom prst="rect">
            <a:avLst/>
          </a:prstGeom>
          <a:ln w="0">
            <a:noFill/>
          </a:ln>
        </p:spPr>
      </p:pic>
      <p:sp>
        <p:nvSpPr>
          <p:cNvPr id="219" name="TextBox 35"/>
          <p:cNvSpPr/>
          <p:nvPr/>
        </p:nvSpPr>
        <p:spPr>
          <a:xfrm>
            <a:off x="261115" y="17946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220" name="Balão de Fala: Retângulo com Cantos Arredondados 69"/>
          <p:cNvSpPr/>
          <p:nvPr/>
        </p:nvSpPr>
        <p:spPr>
          <a:xfrm>
            <a:off x="629640" y="1681920"/>
            <a:ext cx="6252840" cy="393192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100000"/>
              </a:lnSpc>
              <a:spcBef>
                <a:spcPts val="1001"/>
              </a:spcBef>
              <a:tabLst>
                <a:tab pos="0" algn="l"/>
              </a:tabLst>
            </a:pPr>
            <a:r>
              <a:rPr lang="pt-BR" sz="1800" b="0" strike="noStrike" spc="-1">
                <a:solidFill>
                  <a:schemeClr val="dk1"/>
                </a:solidFill>
                <a:latin typeface="Segoe UI"/>
              </a:rPr>
              <a:t>A alteração em contrato sem que seja precedida de termo aditivo é ilegal.</a:t>
            </a:r>
            <a:endParaRPr lang="pt-BR" sz="1800" b="0" strike="noStrike" spc="-1">
              <a:solidFill>
                <a:srgbClr val="000000"/>
              </a:solidFill>
              <a:latin typeface="Arial"/>
            </a:endParaRPr>
          </a:p>
          <a:p>
            <a:pPr algn="just" defTabSz="914400">
              <a:lnSpc>
                <a:spcPct val="100000"/>
              </a:lnSpc>
              <a:spcBef>
                <a:spcPts val="1001"/>
              </a:spcBef>
              <a:tabLst>
                <a:tab pos="0" algn="l"/>
              </a:tabLst>
            </a:pPr>
            <a:r>
              <a:rPr lang="pt-BR" sz="1800" b="1" strike="noStrike" spc="-1">
                <a:solidFill>
                  <a:schemeClr val="dk1"/>
                </a:solidFill>
                <a:latin typeface="Segoe UI"/>
              </a:rPr>
              <a:t>Acórdão 2590/2012-Plenário | Relator: AROLDO CEDRAZ</a:t>
            </a:r>
            <a:endParaRPr lang="pt-BR" sz="1800" b="0" strike="noStrike" spc="-1">
              <a:solidFill>
                <a:srgbClr val="000000"/>
              </a:solidFill>
              <a:latin typeface="Arial"/>
            </a:endParaRPr>
          </a:p>
          <a:p>
            <a:pPr algn="just" defTabSz="914400">
              <a:lnSpc>
                <a:spcPct val="100000"/>
              </a:lnSpc>
              <a:spcBef>
                <a:spcPts val="1001"/>
              </a:spcBef>
              <a:tabLst>
                <a:tab pos="0" algn="l"/>
              </a:tabLst>
            </a:pPr>
            <a:endParaRPr lang="pt-BR" sz="1800" b="0" strike="noStrike" spc="-1">
              <a:solidFill>
                <a:srgbClr val="000000"/>
              </a:solidFill>
              <a:latin typeface="Arial"/>
            </a:endParaRPr>
          </a:p>
          <a:p>
            <a:pPr algn="just" defTabSz="914400">
              <a:lnSpc>
                <a:spcPct val="100000"/>
              </a:lnSpc>
              <a:spcBef>
                <a:spcPts val="1001"/>
              </a:spcBef>
              <a:tabLst>
                <a:tab pos="0" algn="l"/>
              </a:tabLst>
            </a:pPr>
            <a:r>
              <a:rPr lang="pt-BR" sz="1800" b="0" strike="noStrike" spc="-1">
                <a:solidFill>
                  <a:schemeClr val="dk1"/>
                </a:solidFill>
                <a:latin typeface="Segoe UI"/>
              </a:rPr>
              <a:t>Não se deve autorizar a execução de serviços adicionais antes da formalização do respectivo aditivo contratual.</a:t>
            </a:r>
            <a:endParaRPr lang="pt-BR" sz="1800" b="0" strike="noStrike" spc="-1">
              <a:solidFill>
                <a:srgbClr val="000000"/>
              </a:solidFill>
              <a:latin typeface="Arial"/>
            </a:endParaRPr>
          </a:p>
          <a:p>
            <a:pPr algn="just" defTabSz="914400">
              <a:lnSpc>
                <a:spcPct val="100000"/>
              </a:lnSpc>
              <a:spcBef>
                <a:spcPts val="1001"/>
              </a:spcBef>
              <a:tabLst>
                <a:tab pos="0" algn="l"/>
              </a:tabLst>
            </a:pPr>
            <a:r>
              <a:rPr lang="pt-BR" sz="1800" b="1" strike="noStrike" spc="-1">
                <a:solidFill>
                  <a:schemeClr val="dk1"/>
                </a:solidFill>
                <a:latin typeface="Segoe UI"/>
              </a:rPr>
              <a:t>Acórdão 1801/2008-Plenário | Relator: GUILHERME PALMEIRA</a:t>
            </a:r>
            <a:endParaRPr lang="pt-BR" sz="1800" b="0" strike="noStrike" spc="-1">
              <a:solidFill>
                <a:srgbClr val="000000"/>
              </a:solidFill>
              <a:latin typeface="Arial"/>
            </a:endParaRPr>
          </a:p>
          <a:p>
            <a:pPr algn="just" defTabSz="914400">
              <a:lnSpc>
                <a:spcPct val="100000"/>
              </a:lnSpc>
              <a:spcBef>
                <a:spcPts val="1001"/>
              </a:spcBef>
              <a:tabLst>
                <a:tab pos="0" algn="l"/>
              </a:tabLst>
            </a:pPr>
            <a:endParaRPr lang="pt-BR" sz="1800" b="0" strike="noStrike" spc="-1">
              <a:solidFill>
                <a:srgbClr val="000000"/>
              </a:solidFill>
              <a:latin typeface="Arial"/>
            </a:endParaRPr>
          </a:p>
        </p:txBody>
      </p:sp>
      <p:pic>
        <p:nvPicPr>
          <p:cNvPr id="221" name="Picture 2" descr="Cursos Online para o Concurso TCU"/>
          <p:cNvPicPr/>
          <p:nvPr/>
        </p:nvPicPr>
        <p:blipFill>
          <a:blip r:embed="rId4"/>
          <a:stretch/>
        </p:blipFill>
        <p:spPr>
          <a:xfrm rot="20356200">
            <a:off x="364320" y="1204560"/>
            <a:ext cx="1023840" cy="770400"/>
          </a:xfrm>
          <a:prstGeom prst="rect">
            <a:avLst/>
          </a:prstGeom>
          <a:ln w="0">
            <a:noFill/>
          </a:ln>
        </p:spPr>
      </p:pic>
      <p:sp>
        <p:nvSpPr>
          <p:cNvPr id="222"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23"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24"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25"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26"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3BD842FB-4DF4-42FE-BB25-1DD2A91F6F4E}"/>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27" name="Grupo 18"/>
          <p:cNvGrpSpPr/>
          <p:nvPr/>
        </p:nvGrpSpPr>
        <p:grpSpPr>
          <a:xfrm>
            <a:off x="-561600" y="0"/>
            <a:ext cx="358920" cy="4762440"/>
            <a:chOff x="-561600" y="0"/>
            <a:chExt cx="358920" cy="4762440"/>
          </a:xfrm>
        </p:grpSpPr>
        <p:sp>
          <p:nvSpPr>
            <p:cNvPr id="228"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29"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30"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31"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32"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33"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34"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35"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36"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37"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238" name="Picture 30"/>
          <p:cNvPicPr/>
          <p:nvPr/>
        </p:nvPicPr>
        <p:blipFill>
          <a:blip r:embed="rId3"/>
          <a:stretch/>
        </p:blipFill>
        <p:spPr>
          <a:xfrm>
            <a:off x="223315" y="233784"/>
            <a:ext cx="226800" cy="226800"/>
          </a:xfrm>
          <a:prstGeom prst="rect">
            <a:avLst/>
          </a:prstGeom>
          <a:ln w="0">
            <a:noFill/>
          </a:ln>
        </p:spPr>
      </p:pic>
      <p:sp>
        <p:nvSpPr>
          <p:cNvPr id="239" name="TextBox 35"/>
          <p:cNvSpPr/>
          <p:nvPr/>
        </p:nvSpPr>
        <p:spPr>
          <a:xfrm>
            <a:off x="336715" y="189864"/>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240" name="Balão de Fala: Retângulo com Cantos Arredondados 69"/>
          <p:cNvSpPr/>
          <p:nvPr/>
        </p:nvSpPr>
        <p:spPr>
          <a:xfrm>
            <a:off x="777240" y="1467720"/>
            <a:ext cx="6252840" cy="379332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90000"/>
              </a:lnSpc>
              <a:spcBef>
                <a:spcPts val="1001"/>
              </a:spcBef>
              <a:tabLst>
                <a:tab pos="0" algn="l"/>
              </a:tabLst>
            </a:pPr>
            <a:endParaRPr lang="pt-BR" sz="1700" b="0" strike="noStrike" spc="-1" dirty="0">
              <a:solidFill>
                <a:srgbClr val="000000"/>
              </a:solidFill>
              <a:latin typeface="Arial"/>
            </a:endParaRPr>
          </a:p>
          <a:p>
            <a:pPr algn="just" defTabSz="914400">
              <a:lnSpc>
                <a:spcPct val="90000"/>
              </a:lnSpc>
              <a:spcBef>
                <a:spcPts val="1001"/>
              </a:spcBef>
              <a:tabLst>
                <a:tab pos="0" algn="l"/>
              </a:tabLst>
            </a:pPr>
            <a:r>
              <a:rPr lang="pt-BR" sz="1700" b="0" strike="noStrike" spc="-1" dirty="0">
                <a:solidFill>
                  <a:srgbClr val="000000"/>
                </a:solidFill>
                <a:latin typeface="Segoe UI"/>
              </a:rPr>
              <a:t>Alterações contratuais </a:t>
            </a:r>
            <a:r>
              <a:rPr lang="pt-BR" sz="1700" strike="noStrike" spc="-1" dirty="0">
                <a:solidFill>
                  <a:srgbClr val="000000"/>
                </a:solidFill>
                <a:latin typeface="Segoe UI"/>
              </a:rPr>
              <a:t>sem a devida formalização </a:t>
            </a:r>
            <a:r>
              <a:rPr lang="pt-BR" sz="1700" b="0" strike="noStrike" spc="-1" dirty="0">
                <a:solidFill>
                  <a:srgbClr val="000000"/>
                </a:solidFill>
                <a:latin typeface="Segoe UI"/>
              </a:rPr>
              <a:t>mediante termo aditivo </a:t>
            </a:r>
            <a:r>
              <a:rPr lang="pt-BR" sz="1700" b="1" strike="noStrike" spc="-1" dirty="0">
                <a:solidFill>
                  <a:srgbClr val="000000"/>
                </a:solidFill>
                <a:latin typeface="Segoe UI"/>
              </a:rPr>
              <a:t>configura contrato verbal, </a:t>
            </a:r>
            <a:r>
              <a:rPr lang="pt-BR" sz="1700" b="0" strike="noStrike" spc="-1" dirty="0">
                <a:solidFill>
                  <a:srgbClr val="000000"/>
                </a:solidFill>
                <a:latin typeface="Segoe UI"/>
              </a:rPr>
              <a:t>que pode levar à </a:t>
            </a:r>
            <a:r>
              <a:rPr lang="pt-BR" sz="1700" b="1" strike="noStrike" spc="-1" dirty="0" err="1">
                <a:solidFill>
                  <a:srgbClr val="000000"/>
                </a:solidFill>
                <a:latin typeface="Segoe UI"/>
              </a:rPr>
              <a:t>apenação</a:t>
            </a:r>
            <a:r>
              <a:rPr lang="pt-BR" sz="1700" b="1" strike="noStrike" spc="-1" dirty="0">
                <a:solidFill>
                  <a:srgbClr val="000000"/>
                </a:solidFill>
                <a:latin typeface="Segoe UI"/>
              </a:rPr>
              <a:t> dos gestores omissos</a:t>
            </a:r>
            <a:r>
              <a:rPr lang="pt-BR" sz="1700" b="0" strike="noStrike" spc="-1" dirty="0">
                <a:solidFill>
                  <a:srgbClr val="000000"/>
                </a:solidFill>
                <a:latin typeface="Segoe UI"/>
              </a:rPr>
              <a:t> quanto ao cumprimento do dever.</a:t>
            </a:r>
            <a:endParaRPr lang="pt-BR" sz="1700" b="0" strike="noStrike" spc="-1" dirty="0">
              <a:solidFill>
                <a:srgbClr val="000000"/>
              </a:solidFill>
              <a:latin typeface="Arial"/>
            </a:endParaRPr>
          </a:p>
          <a:p>
            <a:pPr algn="just" defTabSz="914400">
              <a:lnSpc>
                <a:spcPct val="90000"/>
              </a:lnSpc>
              <a:spcBef>
                <a:spcPts val="1001"/>
              </a:spcBef>
              <a:tabLst>
                <a:tab pos="0" algn="l"/>
              </a:tabLst>
            </a:pPr>
            <a:r>
              <a:rPr lang="pt-BR" sz="1700" b="1" strike="noStrike" spc="-1" dirty="0">
                <a:solidFill>
                  <a:srgbClr val="000000"/>
                </a:solidFill>
                <a:latin typeface="Segoe UI"/>
              </a:rPr>
              <a:t>Acórdão 1227/2012-Plenário | Relator: VALMIR CAMPELO</a:t>
            </a:r>
            <a:endParaRPr lang="pt-BR" sz="1700" b="0" strike="noStrike" spc="-1" dirty="0">
              <a:solidFill>
                <a:srgbClr val="000000"/>
              </a:solidFill>
              <a:latin typeface="Arial"/>
            </a:endParaRPr>
          </a:p>
          <a:p>
            <a:pPr algn="just" defTabSz="914400">
              <a:lnSpc>
                <a:spcPct val="90000"/>
              </a:lnSpc>
              <a:spcBef>
                <a:spcPts val="1001"/>
              </a:spcBef>
              <a:tabLst>
                <a:tab pos="0" algn="l"/>
              </a:tabLst>
            </a:pPr>
            <a:endParaRPr lang="pt-BR" sz="1700" b="0" strike="noStrike" spc="-1" dirty="0">
              <a:solidFill>
                <a:srgbClr val="000000"/>
              </a:solidFill>
              <a:latin typeface="Arial"/>
            </a:endParaRPr>
          </a:p>
          <a:p>
            <a:pPr algn="just" defTabSz="914400">
              <a:lnSpc>
                <a:spcPct val="90000"/>
              </a:lnSpc>
              <a:spcBef>
                <a:spcPts val="1001"/>
              </a:spcBef>
              <a:tabLst>
                <a:tab pos="0" algn="l"/>
              </a:tabLst>
            </a:pPr>
            <a:endParaRPr lang="pt-BR" sz="1700" b="0" strike="noStrike" spc="-1" dirty="0">
              <a:solidFill>
                <a:srgbClr val="000000"/>
              </a:solidFill>
              <a:latin typeface="Arial"/>
            </a:endParaRPr>
          </a:p>
        </p:txBody>
      </p:sp>
      <p:pic>
        <p:nvPicPr>
          <p:cNvPr id="241" name="Picture 2" descr="Cursos Online para o Concurso TCU"/>
          <p:cNvPicPr/>
          <p:nvPr/>
        </p:nvPicPr>
        <p:blipFill>
          <a:blip r:embed="rId4"/>
          <a:stretch/>
        </p:blipFill>
        <p:spPr>
          <a:xfrm rot="20356200">
            <a:off x="439920" y="952560"/>
            <a:ext cx="1023840" cy="770400"/>
          </a:xfrm>
          <a:prstGeom prst="rect">
            <a:avLst/>
          </a:prstGeom>
          <a:ln w="0">
            <a:noFill/>
          </a:ln>
        </p:spPr>
      </p:pic>
      <p:sp>
        <p:nvSpPr>
          <p:cNvPr id="242"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43"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44"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45"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46"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61;p14">
            <a:extLst>
              <a:ext uri="{FF2B5EF4-FFF2-40B4-BE49-F238E27FC236}">
                <a16:creationId xmlns:a16="http://schemas.microsoft.com/office/drawing/2014/main" id="{1FED524F-F965-4A78-B7B9-0D9B3F6D6FA8}"/>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47" name="Grupo 18"/>
          <p:cNvGrpSpPr/>
          <p:nvPr/>
        </p:nvGrpSpPr>
        <p:grpSpPr>
          <a:xfrm>
            <a:off x="-561600" y="0"/>
            <a:ext cx="358920" cy="4762440"/>
            <a:chOff x="-561600" y="0"/>
            <a:chExt cx="358920" cy="4762440"/>
          </a:xfrm>
        </p:grpSpPr>
        <p:sp>
          <p:nvSpPr>
            <p:cNvPr id="248"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49"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50"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51"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52"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53"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54"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55"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56"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57"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258" name="Picture 30"/>
          <p:cNvPicPr/>
          <p:nvPr/>
        </p:nvPicPr>
        <p:blipFill>
          <a:blip r:embed="rId3"/>
          <a:stretch/>
        </p:blipFill>
        <p:spPr>
          <a:xfrm>
            <a:off x="169291" y="245520"/>
            <a:ext cx="226800" cy="226800"/>
          </a:xfrm>
          <a:prstGeom prst="rect">
            <a:avLst/>
          </a:prstGeom>
          <a:ln w="0">
            <a:noFill/>
          </a:ln>
        </p:spPr>
      </p:pic>
      <p:sp>
        <p:nvSpPr>
          <p:cNvPr id="259" name="TextBox 35"/>
          <p:cNvSpPr/>
          <p:nvPr/>
        </p:nvSpPr>
        <p:spPr>
          <a:xfrm>
            <a:off x="282691" y="20160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pic>
        <p:nvPicPr>
          <p:cNvPr id="260" name="Imagem 14"/>
          <p:cNvPicPr/>
          <p:nvPr/>
        </p:nvPicPr>
        <p:blipFill>
          <a:blip r:embed="rId4"/>
          <a:stretch/>
        </p:blipFill>
        <p:spPr>
          <a:xfrm>
            <a:off x="3885840" y="900000"/>
            <a:ext cx="4933440" cy="4933440"/>
          </a:xfrm>
          <a:prstGeom prst="rect">
            <a:avLst/>
          </a:prstGeom>
          <a:ln w="0">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oogle Shape;61;p14">
            <a:extLst>
              <a:ext uri="{FF2B5EF4-FFF2-40B4-BE49-F238E27FC236}">
                <a16:creationId xmlns:a16="http://schemas.microsoft.com/office/drawing/2014/main" id="{80BBC36F-14B1-4814-8176-3DB3B34C1AE3}"/>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61" name="Grupo 18"/>
          <p:cNvGrpSpPr/>
          <p:nvPr/>
        </p:nvGrpSpPr>
        <p:grpSpPr>
          <a:xfrm>
            <a:off x="-561600" y="0"/>
            <a:ext cx="358920" cy="4762440"/>
            <a:chOff x="-561600" y="0"/>
            <a:chExt cx="358920" cy="4762440"/>
          </a:xfrm>
        </p:grpSpPr>
        <p:sp>
          <p:nvSpPr>
            <p:cNvPr id="262"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63"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64"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65"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66"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67"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68"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69"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70"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71"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272" name="Picture 30"/>
          <p:cNvPicPr/>
          <p:nvPr/>
        </p:nvPicPr>
        <p:blipFill>
          <a:blip r:embed="rId3"/>
          <a:stretch/>
        </p:blipFill>
        <p:spPr>
          <a:xfrm>
            <a:off x="60117" y="223380"/>
            <a:ext cx="226800" cy="226800"/>
          </a:xfrm>
          <a:prstGeom prst="rect">
            <a:avLst/>
          </a:prstGeom>
          <a:ln w="0">
            <a:noFill/>
          </a:ln>
        </p:spPr>
      </p:pic>
      <p:sp>
        <p:nvSpPr>
          <p:cNvPr id="273" name="TextBox 35"/>
          <p:cNvSpPr/>
          <p:nvPr/>
        </p:nvSpPr>
        <p:spPr>
          <a:xfrm>
            <a:off x="173517" y="17946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274" name="Espaço Reservado para Conteúdo 2"/>
          <p:cNvSpPr/>
          <p:nvPr/>
        </p:nvSpPr>
        <p:spPr>
          <a:xfrm>
            <a:off x="3078360" y="2081880"/>
            <a:ext cx="7713720" cy="1849680"/>
          </a:xfrm>
          <a:prstGeom prst="rect">
            <a:avLst/>
          </a:prstGeom>
          <a:solidFill>
            <a:srgbClr val="E3AC00"/>
          </a:soli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nchor="t">
            <a:noAutofit/>
          </a:bodyPr>
          <a:lstStyle/>
          <a:p>
            <a:pPr algn="just" defTabSz="914400">
              <a:lnSpc>
                <a:spcPct val="90000"/>
              </a:lnSpc>
              <a:spcBef>
                <a:spcPts val="1001"/>
              </a:spcBef>
              <a:tabLst>
                <a:tab pos="0" algn="l"/>
              </a:tabLst>
            </a:pPr>
            <a:r>
              <a:rPr lang="pt-BR" sz="1800" b="0" strike="noStrike" spc="-1">
                <a:solidFill>
                  <a:schemeClr val="dk1"/>
                </a:solidFill>
                <a:latin typeface="Segoe UI"/>
              </a:rPr>
              <a:t>Art. 132. A formalização do termo aditivo é condição para a execução, pelo contratado, das prestações determinadas pela Administração no curso da execução do contrato, salvo nos casos de </a:t>
            </a:r>
            <a:endParaRPr lang="pt-BR" sz="1800" b="0" strike="noStrike" spc="-1">
              <a:solidFill>
                <a:srgbClr val="000000"/>
              </a:solidFill>
              <a:latin typeface="Arial"/>
            </a:endParaRPr>
          </a:p>
          <a:p>
            <a:pPr algn="just" defTabSz="914400">
              <a:lnSpc>
                <a:spcPct val="90000"/>
              </a:lnSpc>
              <a:spcBef>
                <a:spcPts val="1001"/>
              </a:spcBef>
              <a:tabLst>
                <a:tab pos="0" algn="l"/>
              </a:tabLst>
            </a:pPr>
            <a:r>
              <a:rPr lang="pt-BR" sz="1800" b="1" strike="noStrike" spc="-1">
                <a:solidFill>
                  <a:schemeClr val="dk1"/>
                </a:solidFill>
                <a:latin typeface="Segoe UI"/>
              </a:rPr>
              <a:t>justificada necessidade de antecipação de seus efeitos,</a:t>
            </a:r>
            <a:r>
              <a:rPr lang="pt-BR" sz="1800" b="0" strike="noStrike" spc="-1">
                <a:solidFill>
                  <a:schemeClr val="dk1"/>
                </a:solidFill>
                <a:latin typeface="Segoe UI"/>
              </a:rPr>
              <a:t> </a:t>
            </a:r>
            <a:r>
              <a:rPr lang="pt-BR" sz="1800" b="1" strike="noStrike" spc="-1">
                <a:solidFill>
                  <a:schemeClr val="dk1"/>
                </a:solidFill>
                <a:latin typeface="Segoe UI"/>
              </a:rPr>
              <a:t>hipótese em que a formalização deverá ocorrer no prazo máximo de 1 (um) mês.</a:t>
            </a:r>
            <a:endParaRPr lang="pt-BR" sz="1800" b="0" strike="noStrike" spc="-1">
              <a:solidFill>
                <a:srgbClr val="000000"/>
              </a:solidFill>
              <a:latin typeface="Arial"/>
            </a:endParaRPr>
          </a:p>
        </p:txBody>
      </p:sp>
      <p:grpSp>
        <p:nvGrpSpPr>
          <p:cNvPr id="275" name="Group 27"/>
          <p:cNvGrpSpPr/>
          <p:nvPr/>
        </p:nvGrpSpPr>
        <p:grpSpPr>
          <a:xfrm>
            <a:off x="0" y="3007080"/>
            <a:ext cx="2897640" cy="3111480"/>
            <a:chOff x="0" y="3007080"/>
            <a:chExt cx="2897640" cy="3111480"/>
          </a:xfrm>
        </p:grpSpPr>
        <p:sp>
          <p:nvSpPr>
            <p:cNvPr id="276" name="Freeform: Shape 20"/>
            <p:cNvSpPr/>
            <p:nvPr/>
          </p:nvSpPr>
          <p:spPr>
            <a:xfrm>
              <a:off x="1398960" y="3140640"/>
              <a:ext cx="1410840" cy="2329200"/>
            </a:xfrm>
            <a:custGeom>
              <a:avLst/>
              <a:gdLst>
                <a:gd name="textAreaLeft" fmla="*/ 0 w 1410840"/>
                <a:gd name="textAreaRight" fmla="*/ 1412280 w 1410840"/>
                <a:gd name="textAreaTop" fmla="*/ 0 h 2329200"/>
                <a:gd name="textAreaBottom" fmla="*/ 2330640 h 2329200"/>
              </a:gdLst>
              <a:ahLst/>
              <a:cxnLst/>
              <a:rect l="textAreaLeft" t="textAreaTop" r="textAreaRight" b="textAreaBottom"/>
              <a:pathLst>
                <a:path w="1007269" h="1662112">
                  <a:moveTo>
                    <a:pt x="895350" y="1631156"/>
                  </a:moveTo>
                  <a:lnTo>
                    <a:pt x="971550" y="1533525"/>
                  </a:lnTo>
                  <a:lnTo>
                    <a:pt x="997744" y="1350169"/>
                  </a:lnTo>
                  <a:lnTo>
                    <a:pt x="1007269" y="1119187"/>
                  </a:lnTo>
                  <a:lnTo>
                    <a:pt x="938213" y="904875"/>
                  </a:lnTo>
                  <a:lnTo>
                    <a:pt x="869157" y="702469"/>
                  </a:lnTo>
                  <a:lnTo>
                    <a:pt x="762000" y="502444"/>
                  </a:lnTo>
                  <a:lnTo>
                    <a:pt x="654844" y="330994"/>
                  </a:lnTo>
                  <a:lnTo>
                    <a:pt x="533400" y="192881"/>
                  </a:lnTo>
                  <a:lnTo>
                    <a:pt x="433388" y="102394"/>
                  </a:lnTo>
                  <a:lnTo>
                    <a:pt x="330994" y="35719"/>
                  </a:lnTo>
                  <a:lnTo>
                    <a:pt x="171450" y="0"/>
                  </a:lnTo>
                  <a:lnTo>
                    <a:pt x="47625" y="78581"/>
                  </a:lnTo>
                  <a:lnTo>
                    <a:pt x="2382" y="226219"/>
                  </a:lnTo>
                  <a:lnTo>
                    <a:pt x="0" y="376237"/>
                  </a:lnTo>
                  <a:lnTo>
                    <a:pt x="9525" y="621506"/>
                  </a:lnTo>
                  <a:lnTo>
                    <a:pt x="71438" y="845344"/>
                  </a:lnTo>
                  <a:lnTo>
                    <a:pt x="121444" y="1062037"/>
                  </a:lnTo>
                  <a:lnTo>
                    <a:pt x="242888" y="1252537"/>
                  </a:lnTo>
                  <a:lnTo>
                    <a:pt x="411957" y="1454944"/>
                  </a:lnTo>
                  <a:lnTo>
                    <a:pt x="554832" y="1574006"/>
                  </a:lnTo>
                  <a:lnTo>
                    <a:pt x="685800" y="1631156"/>
                  </a:lnTo>
                  <a:lnTo>
                    <a:pt x="842963" y="1662112"/>
                  </a:lnTo>
                  <a:lnTo>
                    <a:pt x="895350" y="1631156"/>
                  </a:ln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en-US" sz="3000" b="0" strike="noStrike" spc="-1">
                <a:solidFill>
                  <a:srgbClr val="FFFFFF"/>
                </a:solidFill>
                <a:latin typeface="Aptos"/>
              </a:endParaRPr>
            </a:p>
          </p:txBody>
        </p:sp>
        <p:sp>
          <p:nvSpPr>
            <p:cNvPr id="277" name="Shape"/>
            <p:cNvSpPr/>
            <p:nvPr/>
          </p:nvSpPr>
          <p:spPr>
            <a:xfrm>
              <a:off x="990360" y="5473440"/>
              <a:ext cx="729000" cy="645120"/>
            </a:xfrm>
            <a:custGeom>
              <a:avLst/>
              <a:gdLst>
                <a:gd name="textAreaLeft" fmla="*/ 0 w 729000"/>
                <a:gd name="textAreaRight" fmla="*/ 730440 w 729000"/>
                <a:gd name="textAreaTop" fmla="*/ 0 h 645120"/>
                <a:gd name="textAreaBottom" fmla="*/ 646560 h 645120"/>
              </a:gdLst>
              <a:ahLst/>
              <a:cxnLst/>
              <a:rect l="textAreaLeft" t="textAreaTop" r="textAreaRight" b="textAreaBottom"/>
              <a:pathLst>
                <a:path w="20655" h="20374">
                  <a:moveTo>
                    <a:pt x="7091" y="16389"/>
                  </a:moveTo>
                  <a:cubicBezTo>
                    <a:pt x="9226" y="20374"/>
                    <a:pt x="13919" y="21597"/>
                    <a:pt x="17428" y="19021"/>
                  </a:cubicBezTo>
                  <a:cubicBezTo>
                    <a:pt x="20736" y="16591"/>
                    <a:pt x="21597" y="11580"/>
                    <a:pt x="19563" y="7786"/>
                  </a:cubicBezTo>
                  <a:lnTo>
                    <a:pt x="15157" y="14"/>
                  </a:lnTo>
                  <a:cubicBezTo>
                    <a:pt x="15152" y="3"/>
                    <a:pt x="15142" y="-3"/>
                    <a:pt x="15132" y="3"/>
                  </a:cubicBezTo>
                  <a:cubicBezTo>
                    <a:pt x="9287" y="934"/>
                    <a:pt x="4030" y="2332"/>
                    <a:pt x="17" y="3583"/>
                  </a:cubicBezTo>
                  <a:cubicBezTo>
                    <a:pt x="2" y="3589"/>
                    <a:pt x="-3" y="3605"/>
                    <a:pt x="2" y="3622"/>
                  </a:cubicBezTo>
                  <a:lnTo>
                    <a:pt x="7091" y="16389"/>
                  </a:ln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78" name="Shape"/>
            <p:cNvSpPr/>
            <p:nvPr/>
          </p:nvSpPr>
          <p:spPr>
            <a:xfrm>
              <a:off x="0" y="3574800"/>
              <a:ext cx="2015640" cy="2130120"/>
            </a:xfrm>
            <a:custGeom>
              <a:avLst/>
              <a:gdLst>
                <a:gd name="textAreaLeft" fmla="*/ 0 w 2015640"/>
                <a:gd name="textAreaRight" fmla="*/ 2017080 w 2015640"/>
                <a:gd name="textAreaTop" fmla="*/ 0 h 2130120"/>
                <a:gd name="textAreaBottom" fmla="*/ 2131560 h 2130120"/>
              </a:gdLst>
              <a:ahLst/>
              <a:cxnLst/>
              <a:rect l="textAreaLeft" t="textAreaTop" r="textAreaRight" b="textAreaBottom"/>
              <a:pathLst>
                <a:path w="21551" h="21411">
                  <a:moveTo>
                    <a:pt x="21551" y="18872"/>
                  </a:moveTo>
                  <a:cubicBezTo>
                    <a:pt x="20861" y="15671"/>
                    <a:pt x="15622" y="1745"/>
                    <a:pt x="12254" y="0"/>
                  </a:cubicBezTo>
                  <a:cubicBezTo>
                    <a:pt x="7726" y="5146"/>
                    <a:pt x="1345" y="8405"/>
                    <a:pt x="1345" y="8405"/>
                  </a:cubicBezTo>
                  <a:cubicBezTo>
                    <a:pt x="400" y="8816"/>
                    <a:pt x="-49" y="10006"/>
                    <a:pt x="4" y="11564"/>
                  </a:cubicBezTo>
                  <a:cubicBezTo>
                    <a:pt x="50" y="12929"/>
                    <a:pt x="482" y="14574"/>
                    <a:pt x="1298" y="16232"/>
                  </a:cubicBezTo>
                  <a:cubicBezTo>
                    <a:pt x="2276" y="18218"/>
                    <a:pt x="3600" y="19795"/>
                    <a:pt x="4888" y="20666"/>
                  </a:cubicBezTo>
                  <a:cubicBezTo>
                    <a:pt x="5904" y="21353"/>
                    <a:pt x="6895" y="21600"/>
                    <a:pt x="7679" y="21260"/>
                  </a:cubicBezTo>
                  <a:cubicBezTo>
                    <a:pt x="7679" y="21260"/>
                    <a:pt x="8826" y="20842"/>
                    <a:pt x="10667" y="20355"/>
                  </a:cubicBezTo>
                  <a:cubicBezTo>
                    <a:pt x="12187" y="19954"/>
                    <a:pt x="14179" y="19507"/>
                    <a:pt x="16395" y="19209"/>
                  </a:cubicBezTo>
                  <a:cubicBezTo>
                    <a:pt x="18028" y="18989"/>
                    <a:pt x="19778" y="18851"/>
                    <a:pt x="21551" y="18872"/>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79" name="Shape"/>
            <p:cNvSpPr/>
            <p:nvPr/>
          </p:nvSpPr>
          <p:spPr>
            <a:xfrm>
              <a:off x="1141920" y="3007080"/>
              <a:ext cx="1755720" cy="2608560"/>
            </a:xfrm>
            <a:custGeom>
              <a:avLst/>
              <a:gdLst>
                <a:gd name="textAreaLeft" fmla="*/ 0 w 1755720"/>
                <a:gd name="textAreaRight" fmla="*/ 1757160 w 1755720"/>
                <a:gd name="textAreaTop" fmla="*/ 0 h 2608560"/>
                <a:gd name="textAreaBottom" fmla="*/ 2610000 h 2608560"/>
              </a:gdLst>
              <a:ahLst/>
              <a:cxnLst/>
              <a:rect l="textAreaLeft" t="textAreaTop" r="textAreaRight" b="textAreaBottom"/>
              <a:pathLst>
                <a:path w="20649" h="21134">
                  <a:moveTo>
                    <a:pt x="17940" y="8138"/>
                  </a:moveTo>
                  <a:cubicBezTo>
                    <a:pt x="15251" y="4139"/>
                    <a:pt x="11356" y="1258"/>
                    <a:pt x="7794" y="326"/>
                  </a:cubicBezTo>
                  <a:cubicBezTo>
                    <a:pt x="6227" y="-85"/>
                    <a:pt x="4724" y="-120"/>
                    <a:pt x="3420" y="297"/>
                  </a:cubicBezTo>
                  <a:cubicBezTo>
                    <a:pt x="1409" y="938"/>
                    <a:pt x="277" y="2517"/>
                    <a:pt x="45" y="4610"/>
                  </a:cubicBezTo>
                  <a:cubicBezTo>
                    <a:pt x="-215" y="6957"/>
                    <a:pt x="662" y="9952"/>
                    <a:pt x="2709" y="12997"/>
                  </a:cubicBezTo>
                  <a:cubicBezTo>
                    <a:pt x="4755" y="16043"/>
                    <a:pt x="7505" y="18440"/>
                    <a:pt x="10272" y="19822"/>
                  </a:cubicBezTo>
                  <a:cubicBezTo>
                    <a:pt x="12737" y="21053"/>
                    <a:pt x="15217" y="21480"/>
                    <a:pt x="17229" y="20837"/>
                  </a:cubicBezTo>
                  <a:cubicBezTo>
                    <a:pt x="18319" y="20489"/>
                    <a:pt x="19150" y="19865"/>
                    <a:pt x="19721" y="19034"/>
                  </a:cubicBezTo>
                  <a:cubicBezTo>
                    <a:pt x="21385" y="16614"/>
                    <a:pt x="20824" y="12426"/>
                    <a:pt x="17940" y="8138"/>
                  </a:cubicBezTo>
                  <a:close/>
                  <a:moveTo>
                    <a:pt x="17068" y="19163"/>
                  </a:moveTo>
                  <a:cubicBezTo>
                    <a:pt x="16900" y="19199"/>
                    <a:pt x="16722" y="19223"/>
                    <a:pt x="16536" y="19233"/>
                  </a:cubicBezTo>
                  <a:cubicBezTo>
                    <a:pt x="16442" y="19239"/>
                    <a:pt x="16348" y="19241"/>
                    <a:pt x="16249" y="19239"/>
                  </a:cubicBezTo>
                  <a:cubicBezTo>
                    <a:pt x="15902" y="19233"/>
                    <a:pt x="15527" y="19184"/>
                    <a:pt x="15132" y="19096"/>
                  </a:cubicBezTo>
                  <a:cubicBezTo>
                    <a:pt x="14971" y="19060"/>
                    <a:pt x="14805" y="19020"/>
                    <a:pt x="14638" y="18971"/>
                  </a:cubicBezTo>
                  <a:cubicBezTo>
                    <a:pt x="14179" y="18837"/>
                    <a:pt x="13700" y="18655"/>
                    <a:pt x="13208" y="18425"/>
                  </a:cubicBezTo>
                  <a:cubicBezTo>
                    <a:pt x="13085" y="18367"/>
                    <a:pt x="12959" y="18306"/>
                    <a:pt x="12834" y="18241"/>
                  </a:cubicBezTo>
                  <a:cubicBezTo>
                    <a:pt x="12645" y="18145"/>
                    <a:pt x="12453" y="18040"/>
                    <a:pt x="12260" y="17931"/>
                  </a:cubicBezTo>
                  <a:cubicBezTo>
                    <a:pt x="12070" y="17823"/>
                    <a:pt x="11879" y="17709"/>
                    <a:pt x="11687" y="17588"/>
                  </a:cubicBezTo>
                  <a:cubicBezTo>
                    <a:pt x="11429" y="17425"/>
                    <a:pt x="11170" y="17252"/>
                    <a:pt x="10913" y="17066"/>
                  </a:cubicBezTo>
                  <a:cubicBezTo>
                    <a:pt x="10653" y="16882"/>
                    <a:pt x="10394" y="16684"/>
                    <a:pt x="10136" y="16478"/>
                  </a:cubicBezTo>
                  <a:cubicBezTo>
                    <a:pt x="9780" y="16192"/>
                    <a:pt x="9427" y="15884"/>
                    <a:pt x="9075" y="15557"/>
                  </a:cubicBezTo>
                  <a:cubicBezTo>
                    <a:pt x="8412" y="14935"/>
                    <a:pt x="7763" y="14243"/>
                    <a:pt x="7150" y="13480"/>
                  </a:cubicBezTo>
                  <a:cubicBezTo>
                    <a:pt x="6915" y="13189"/>
                    <a:pt x="6687" y="12889"/>
                    <a:pt x="6465" y="12578"/>
                  </a:cubicBezTo>
                  <a:cubicBezTo>
                    <a:pt x="6354" y="12422"/>
                    <a:pt x="6246" y="12265"/>
                    <a:pt x="6137" y="12105"/>
                  </a:cubicBezTo>
                  <a:cubicBezTo>
                    <a:pt x="5132" y="10611"/>
                    <a:pt x="4458" y="9175"/>
                    <a:pt x="4065" y="7868"/>
                  </a:cubicBezTo>
                  <a:cubicBezTo>
                    <a:pt x="3738" y="6781"/>
                    <a:pt x="3606" y="5783"/>
                    <a:pt x="3648" y="4918"/>
                  </a:cubicBezTo>
                  <a:cubicBezTo>
                    <a:pt x="3684" y="4175"/>
                    <a:pt x="3847" y="3532"/>
                    <a:pt x="4121" y="3012"/>
                  </a:cubicBezTo>
                  <a:cubicBezTo>
                    <a:pt x="4149" y="2958"/>
                    <a:pt x="4180" y="2907"/>
                    <a:pt x="4209" y="2856"/>
                  </a:cubicBezTo>
                  <a:cubicBezTo>
                    <a:pt x="4546" y="2297"/>
                    <a:pt x="5021" y="1900"/>
                    <a:pt x="5618" y="1710"/>
                  </a:cubicBezTo>
                  <a:cubicBezTo>
                    <a:pt x="8137" y="905"/>
                    <a:pt x="13346" y="3581"/>
                    <a:pt x="16789" y="8705"/>
                  </a:cubicBezTo>
                  <a:cubicBezTo>
                    <a:pt x="20234" y="13828"/>
                    <a:pt x="19826" y="18295"/>
                    <a:pt x="17306" y="19099"/>
                  </a:cubicBezTo>
                  <a:cubicBezTo>
                    <a:pt x="17233" y="19122"/>
                    <a:pt x="17151" y="19144"/>
                    <a:pt x="17068" y="19163"/>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80" name="Shape"/>
            <p:cNvSpPr/>
            <p:nvPr/>
          </p:nvSpPr>
          <p:spPr>
            <a:xfrm>
              <a:off x="1595880" y="3060720"/>
              <a:ext cx="1277280" cy="2316600"/>
            </a:xfrm>
            <a:custGeom>
              <a:avLst/>
              <a:gdLst>
                <a:gd name="textAreaLeft" fmla="*/ 0 w 1277280"/>
                <a:gd name="textAreaRight" fmla="*/ 1278720 w 1277280"/>
                <a:gd name="textAreaTop" fmla="*/ 0 h 2316600"/>
                <a:gd name="textAreaBottom" fmla="*/ 2318040 h 2316600"/>
              </a:gdLst>
              <a:ahLst/>
              <a:cxnLst/>
              <a:rect l="textAreaLeft" t="textAreaTop" r="textAreaRight" b="textAreaBottom"/>
              <a:pathLst>
                <a:path w="21597" h="21600">
                  <a:moveTo>
                    <a:pt x="17705" y="8990"/>
                  </a:moveTo>
                  <a:cubicBezTo>
                    <a:pt x="13841" y="4389"/>
                    <a:pt x="8244" y="1074"/>
                    <a:pt x="3125" y="0"/>
                  </a:cubicBezTo>
                  <a:lnTo>
                    <a:pt x="1194" y="982"/>
                  </a:lnTo>
                  <a:lnTo>
                    <a:pt x="0" y="1590"/>
                  </a:lnTo>
                  <a:cubicBezTo>
                    <a:pt x="427" y="1480"/>
                    <a:pt x="905" y="1427"/>
                    <a:pt x="1429" y="1427"/>
                  </a:cubicBezTo>
                  <a:lnTo>
                    <a:pt x="1429" y="1427"/>
                  </a:lnTo>
                  <a:cubicBezTo>
                    <a:pt x="1432" y="1427"/>
                    <a:pt x="1438" y="1427"/>
                    <a:pt x="1441" y="1427"/>
                  </a:cubicBezTo>
                  <a:cubicBezTo>
                    <a:pt x="5347" y="1432"/>
                    <a:pt x="11654" y="4422"/>
                    <a:pt x="16018" y="9591"/>
                  </a:cubicBezTo>
                  <a:cubicBezTo>
                    <a:pt x="16021" y="9594"/>
                    <a:pt x="16021" y="9596"/>
                    <a:pt x="16024" y="9598"/>
                  </a:cubicBezTo>
                  <a:cubicBezTo>
                    <a:pt x="16036" y="9611"/>
                    <a:pt x="16048" y="9624"/>
                    <a:pt x="16057" y="9638"/>
                  </a:cubicBezTo>
                  <a:cubicBezTo>
                    <a:pt x="18556" y="12615"/>
                    <a:pt x="19645" y="15399"/>
                    <a:pt x="19642" y="17545"/>
                  </a:cubicBezTo>
                  <a:cubicBezTo>
                    <a:pt x="19642" y="19649"/>
                    <a:pt x="18592" y="21140"/>
                    <a:pt x="16800" y="21600"/>
                  </a:cubicBezTo>
                  <a:lnTo>
                    <a:pt x="17880" y="21578"/>
                  </a:lnTo>
                  <a:lnTo>
                    <a:pt x="20265" y="21530"/>
                  </a:lnTo>
                  <a:cubicBezTo>
                    <a:pt x="21152" y="20497"/>
                    <a:pt x="21600" y="19182"/>
                    <a:pt x="21597" y="17686"/>
                  </a:cubicBezTo>
                  <a:cubicBezTo>
                    <a:pt x="21597" y="15152"/>
                    <a:pt x="20313" y="12095"/>
                    <a:pt x="17705" y="8990"/>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81" name="Shape"/>
            <p:cNvSpPr/>
            <p:nvPr/>
          </p:nvSpPr>
          <p:spPr>
            <a:xfrm>
              <a:off x="1477440" y="3827160"/>
              <a:ext cx="832680" cy="1086480"/>
            </a:xfrm>
            <a:custGeom>
              <a:avLst/>
              <a:gdLst>
                <a:gd name="textAreaLeft" fmla="*/ 0 w 832680"/>
                <a:gd name="textAreaRight" fmla="*/ 834120 w 832680"/>
                <a:gd name="textAreaTop" fmla="*/ 0 h 1086480"/>
                <a:gd name="textAreaBottom" fmla="*/ 1087920 h 1086480"/>
              </a:gdLst>
              <a:ahLst/>
              <a:cxnLst/>
              <a:rect l="textAreaLeft" t="textAreaTop" r="textAreaRight" b="textAreaBottom"/>
              <a:pathLst>
                <a:path w="21600" h="21600">
                  <a:moveTo>
                    <a:pt x="21328" y="16247"/>
                  </a:moveTo>
                  <a:lnTo>
                    <a:pt x="21328" y="16247"/>
                  </a:lnTo>
                  <a:cubicBezTo>
                    <a:pt x="21319" y="16247"/>
                    <a:pt x="21310" y="16247"/>
                    <a:pt x="21300" y="16247"/>
                  </a:cubicBezTo>
                  <a:cubicBezTo>
                    <a:pt x="18843" y="16226"/>
                    <a:pt x="15399" y="13577"/>
                    <a:pt x="13057" y="9745"/>
                  </a:cubicBezTo>
                  <a:cubicBezTo>
                    <a:pt x="13052" y="9738"/>
                    <a:pt x="13048" y="9727"/>
                    <a:pt x="13043" y="9720"/>
                  </a:cubicBezTo>
                  <a:cubicBezTo>
                    <a:pt x="13038" y="9716"/>
                    <a:pt x="13038" y="9713"/>
                    <a:pt x="13034" y="9706"/>
                  </a:cubicBezTo>
                  <a:cubicBezTo>
                    <a:pt x="13025" y="9688"/>
                    <a:pt x="13011" y="9670"/>
                    <a:pt x="13001" y="9653"/>
                  </a:cubicBezTo>
                  <a:cubicBezTo>
                    <a:pt x="11591" y="7316"/>
                    <a:pt x="10876" y="5010"/>
                    <a:pt x="10876" y="3232"/>
                  </a:cubicBezTo>
                  <a:cubicBezTo>
                    <a:pt x="10876" y="1644"/>
                    <a:pt x="11448" y="470"/>
                    <a:pt x="12605" y="60"/>
                  </a:cubicBezTo>
                  <a:cubicBezTo>
                    <a:pt x="12660" y="39"/>
                    <a:pt x="12720" y="25"/>
                    <a:pt x="12780" y="7"/>
                  </a:cubicBezTo>
                  <a:lnTo>
                    <a:pt x="12776" y="0"/>
                  </a:lnTo>
                  <a:cubicBezTo>
                    <a:pt x="12776" y="0"/>
                    <a:pt x="10217" y="534"/>
                    <a:pt x="6842" y="1259"/>
                  </a:cubicBezTo>
                  <a:lnTo>
                    <a:pt x="6842" y="1259"/>
                  </a:lnTo>
                  <a:cubicBezTo>
                    <a:pt x="6616" y="1308"/>
                    <a:pt x="6390" y="1354"/>
                    <a:pt x="6160" y="1404"/>
                  </a:cubicBezTo>
                  <a:cubicBezTo>
                    <a:pt x="4223" y="1821"/>
                    <a:pt x="2075" y="2288"/>
                    <a:pt x="0" y="2747"/>
                  </a:cubicBezTo>
                  <a:cubicBezTo>
                    <a:pt x="867" y="5954"/>
                    <a:pt x="2351" y="9476"/>
                    <a:pt x="4564" y="13135"/>
                  </a:cubicBezTo>
                  <a:cubicBezTo>
                    <a:pt x="4799" y="13528"/>
                    <a:pt x="5044" y="13913"/>
                    <a:pt x="5288" y="14295"/>
                  </a:cubicBezTo>
                  <a:cubicBezTo>
                    <a:pt x="5777" y="15055"/>
                    <a:pt x="6279" y="15794"/>
                    <a:pt x="6796" y="16508"/>
                  </a:cubicBezTo>
                  <a:cubicBezTo>
                    <a:pt x="8142" y="18379"/>
                    <a:pt x="9571" y="20076"/>
                    <a:pt x="11037" y="21600"/>
                  </a:cubicBezTo>
                  <a:cubicBezTo>
                    <a:pt x="12965" y="20635"/>
                    <a:pt x="14956" y="19624"/>
                    <a:pt x="16708" y="18732"/>
                  </a:cubicBezTo>
                  <a:cubicBezTo>
                    <a:pt x="16888" y="18641"/>
                    <a:pt x="17068" y="18552"/>
                    <a:pt x="17243" y="18460"/>
                  </a:cubicBezTo>
                  <a:cubicBezTo>
                    <a:pt x="19267" y="17428"/>
                    <a:pt x="20890" y="16593"/>
                    <a:pt x="21600" y="16229"/>
                  </a:cubicBezTo>
                  <a:cubicBezTo>
                    <a:pt x="21595" y="16229"/>
                    <a:pt x="21591" y="16229"/>
                    <a:pt x="21591" y="16229"/>
                  </a:cubicBezTo>
                  <a:cubicBezTo>
                    <a:pt x="21494" y="16243"/>
                    <a:pt x="21411" y="16247"/>
                    <a:pt x="21328" y="16247"/>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82" name="Freeform: Shape 24"/>
            <p:cNvSpPr/>
            <p:nvPr/>
          </p:nvSpPr>
          <p:spPr>
            <a:xfrm>
              <a:off x="1891440" y="3820320"/>
              <a:ext cx="505800" cy="821520"/>
            </a:xfrm>
            <a:custGeom>
              <a:avLst/>
              <a:gdLst>
                <a:gd name="textAreaLeft" fmla="*/ 0 w 505800"/>
                <a:gd name="textAreaRight" fmla="*/ 507240 w 505800"/>
                <a:gd name="textAreaTop" fmla="*/ 0 h 821520"/>
                <a:gd name="textAreaBottom" fmla="*/ 822960 h 821520"/>
              </a:gdLst>
              <a:ahLst/>
              <a:cxnLst/>
              <a:rect l="textAreaLeft" t="textAreaTop" r="textAreaRight" b="textAreaBottom"/>
              <a:pathLst>
                <a:path w="361824" h="586868">
                  <a:moveTo>
                    <a:pt x="73923" y="0"/>
                  </a:moveTo>
                  <a:cubicBezTo>
                    <a:pt x="74174" y="0"/>
                    <a:pt x="74291" y="0"/>
                    <a:pt x="74543" y="0"/>
                  </a:cubicBezTo>
                  <a:cubicBezTo>
                    <a:pt x="141346" y="516"/>
                    <a:pt x="235085" y="93600"/>
                    <a:pt x="299594" y="228852"/>
                  </a:cubicBezTo>
                  <a:cubicBezTo>
                    <a:pt x="299594" y="228987"/>
                    <a:pt x="299728" y="229096"/>
                    <a:pt x="299728" y="229232"/>
                  </a:cubicBezTo>
                  <a:cubicBezTo>
                    <a:pt x="300482" y="230889"/>
                    <a:pt x="301252" y="232547"/>
                    <a:pt x="302006" y="234177"/>
                  </a:cubicBezTo>
                  <a:cubicBezTo>
                    <a:pt x="302006" y="234313"/>
                    <a:pt x="302140" y="234313"/>
                    <a:pt x="302140" y="234449"/>
                  </a:cubicBezTo>
                  <a:cubicBezTo>
                    <a:pt x="302257" y="234693"/>
                    <a:pt x="302391" y="234938"/>
                    <a:pt x="302508" y="235209"/>
                  </a:cubicBezTo>
                  <a:cubicBezTo>
                    <a:pt x="302776" y="235726"/>
                    <a:pt x="303028" y="236215"/>
                    <a:pt x="303145" y="236731"/>
                  </a:cubicBezTo>
                  <a:cubicBezTo>
                    <a:pt x="342142" y="320794"/>
                    <a:pt x="361824" y="403472"/>
                    <a:pt x="361824" y="467348"/>
                  </a:cubicBezTo>
                  <a:cubicBezTo>
                    <a:pt x="361824" y="524378"/>
                    <a:pt x="346078" y="566545"/>
                    <a:pt x="314201" y="581271"/>
                  </a:cubicBezTo>
                  <a:cubicBezTo>
                    <a:pt x="308103" y="584070"/>
                    <a:pt x="301621" y="585863"/>
                    <a:pt x="294887" y="586488"/>
                  </a:cubicBezTo>
                  <a:cubicBezTo>
                    <a:pt x="292608" y="586732"/>
                    <a:pt x="290330" y="586868"/>
                    <a:pt x="287918" y="586868"/>
                  </a:cubicBezTo>
                  <a:cubicBezTo>
                    <a:pt x="219708" y="586868"/>
                    <a:pt x="123322" y="489981"/>
                    <a:pt x="58545" y="350138"/>
                  </a:cubicBezTo>
                  <a:cubicBezTo>
                    <a:pt x="19683" y="266074"/>
                    <a:pt x="0" y="183396"/>
                    <a:pt x="0" y="119520"/>
                  </a:cubicBezTo>
                  <a:cubicBezTo>
                    <a:pt x="0" y="62491"/>
                    <a:pt x="15746" y="20323"/>
                    <a:pt x="47623" y="5597"/>
                  </a:cubicBezTo>
                  <a:cubicBezTo>
                    <a:pt x="49282" y="4836"/>
                    <a:pt x="50806" y="4320"/>
                    <a:pt x="52448" y="3695"/>
                  </a:cubicBezTo>
                  <a:cubicBezTo>
                    <a:pt x="59182" y="1141"/>
                    <a:pt x="66418" y="0"/>
                    <a:pt x="73923" y="0"/>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283" name="Shape"/>
            <p:cNvSpPr/>
            <p:nvPr/>
          </p:nvSpPr>
          <p:spPr>
            <a:xfrm>
              <a:off x="2055240" y="3951720"/>
              <a:ext cx="300960" cy="496800"/>
            </a:xfrm>
            <a:custGeom>
              <a:avLst/>
              <a:gdLst>
                <a:gd name="textAreaLeft" fmla="*/ 0 w 300960"/>
                <a:gd name="textAreaRight" fmla="*/ 302400 w 300960"/>
                <a:gd name="textAreaTop" fmla="*/ 0 h 496800"/>
                <a:gd name="textAreaBottom" fmla="*/ 498240 h 496800"/>
              </a:gdLst>
              <a:ahLst/>
              <a:cxnLst/>
              <a:rect l="textAreaLeft" t="textAreaTop" r="textAreaRight" b="textAreaBottom"/>
              <a:pathLst>
                <a:path w="21600" h="21600">
                  <a:moveTo>
                    <a:pt x="17911" y="8796"/>
                  </a:moveTo>
                  <a:cubicBezTo>
                    <a:pt x="17898" y="8781"/>
                    <a:pt x="17885" y="8757"/>
                    <a:pt x="17873" y="8742"/>
                  </a:cubicBezTo>
                  <a:cubicBezTo>
                    <a:pt x="17860" y="8719"/>
                    <a:pt x="17847" y="8703"/>
                    <a:pt x="17822" y="8680"/>
                  </a:cubicBezTo>
                  <a:cubicBezTo>
                    <a:pt x="17822" y="8680"/>
                    <a:pt x="17822" y="8672"/>
                    <a:pt x="17822" y="8672"/>
                  </a:cubicBezTo>
                  <a:cubicBezTo>
                    <a:pt x="17758" y="8595"/>
                    <a:pt x="17695" y="8518"/>
                    <a:pt x="17644" y="8441"/>
                  </a:cubicBezTo>
                  <a:cubicBezTo>
                    <a:pt x="17631" y="8425"/>
                    <a:pt x="17618" y="8402"/>
                    <a:pt x="17606" y="8387"/>
                  </a:cubicBezTo>
                  <a:cubicBezTo>
                    <a:pt x="17593" y="8371"/>
                    <a:pt x="17593" y="8364"/>
                    <a:pt x="17580" y="8348"/>
                  </a:cubicBezTo>
                  <a:cubicBezTo>
                    <a:pt x="17580" y="8348"/>
                    <a:pt x="17580" y="8340"/>
                    <a:pt x="17580" y="8340"/>
                  </a:cubicBezTo>
                  <a:cubicBezTo>
                    <a:pt x="13637" y="3398"/>
                    <a:pt x="8065" y="0"/>
                    <a:pt x="4172" y="0"/>
                  </a:cubicBezTo>
                  <a:cubicBezTo>
                    <a:pt x="3651" y="0"/>
                    <a:pt x="3155" y="62"/>
                    <a:pt x="2697" y="193"/>
                  </a:cubicBezTo>
                  <a:cubicBezTo>
                    <a:pt x="1705" y="471"/>
                    <a:pt x="979" y="1043"/>
                    <a:pt x="547" y="1830"/>
                  </a:cubicBezTo>
                  <a:cubicBezTo>
                    <a:pt x="178" y="2479"/>
                    <a:pt x="0" y="3274"/>
                    <a:pt x="0" y="4178"/>
                  </a:cubicBezTo>
                  <a:cubicBezTo>
                    <a:pt x="0" y="6541"/>
                    <a:pt x="1234" y="9645"/>
                    <a:pt x="3651" y="12812"/>
                  </a:cubicBezTo>
                  <a:cubicBezTo>
                    <a:pt x="6704" y="16812"/>
                    <a:pt x="10851" y="19870"/>
                    <a:pt x="14438" y="21059"/>
                  </a:cubicBezTo>
                  <a:cubicBezTo>
                    <a:pt x="15494" y="21415"/>
                    <a:pt x="16512" y="21600"/>
                    <a:pt x="17428" y="21600"/>
                  </a:cubicBezTo>
                  <a:cubicBezTo>
                    <a:pt x="17949" y="21600"/>
                    <a:pt x="18445" y="21538"/>
                    <a:pt x="18903" y="21407"/>
                  </a:cubicBezTo>
                  <a:cubicBezTo>
                    <a:pt x="20710" y="20897"/>
                    <a:pt x="21600" y="19430"/>
                    <a:pt x="21600" y="17430"/>
                  </a:cubicBezTo>
                  <a:cubicBezTo>
                    <a:pt x="21562" y="15082"/>
                    <a:pt x="20328" y="11970"/>
                    <a:pt x="17911" y="8796"/>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0FFF375-D8AE-4E65-BF31-9B0AD43754D0}"/>
              </a:ext>
            </a:extLst>
          </p:cNvPr>
          <p:cNvGrpSpPr/>
          <p:nvPr/>
        </p:nvGrpSpPr>
        <p:grpSpPr>
          <a:xfrm>
            <a:off x="-598707" y="4271826"/>
            <a:ext cx="2006973" cy="2864175"/>
            <a:chOff x="4551013" y="3630954"/>
            <a:chExt cx="1874382" cy="2674953"/>
          </a:xfrm>
        </p:grpSpPr>
        <p:sp>
          <p:nvSpPr>
            <p:cNvPr id="180" name="Freeform 25">
              <a:extLst>
                <a:ext uri="{FF2B5EF4-FFF2-40B4-BE49-F238E27FC236}">
                  <a16:creationId xmlns:a16="http://schemas.microsoft.com/office/drawing/2014/main" id="{C788E58F-8097-46C2-ACB8-E6B18E4A5F20}"/>
                </a:ext>
              </a:extLst>
            </p:cNvPr>
            <p:cNvSpPr>
              <a:spLocks/>
            </p:cNvSpPr>
            <p:nvPr/>
          </p:nvSpPr>
          <p:spPr bwMode="auto">
            <a:xfrm>
              <a:off x="5362102" y="3889170"/>
              <a:ext cx="641608" cy="923928"/>
            </a:xfrm>
            <a:custGeom>
              <a:avLst/>
              <a:gdLst>
                <a:gd name="T0" fmla="*/ 0 w 636"/>
                <a:gd name="T1" fmla="*/ 917 h 917"/>
                <a:gd name="T2" fmla="*/ 60 w 636"/>
                <a:gd name="T3" fmla="*/ 717 h 917"/>
                <a:gd name="T4" fmla="*/ 337 w 636"/>
                <a:gd name="T5" fmla="*/ 0 h 917"/>
                <a:gd name="T6" fmla="*/ 392 w 636"/>
                <a:gd name="T7" fmla="*/ 18 h 917"/>
                <a:gd name="T8" fmla="*/ 488 w 636"/>
                <a:gd name="T9" fmla="*/ 104 h 917"/>
                <a:gd name="T10" fmla="*/ 553 w 636"/>
                <a:gd name="T11" fmla="*/ 101 h 917"/>
                <a:gd name="T12" fmla="*/ 562 w 636"/>
                <a:gd name="T13" fmla="*/ 171 h 917"/>
                <a:gd name="T14" fmla="*/ 636 w 636"/>
                <a:gd name="T15" fmla="*/ 476 h 917"/>
                <a:gd name="T16" fmla="*/ 440 w 636"/>
                <a:gd name="T17" fmla="*/ 854 h 917"/>
                <a:gd name="T18" fmla="*/ 241 w 636"/>
                <a:gd name="T19" fmla="*/ 917 h 917"/>
                <a:gd name="T20" fmla="*/ 0 w 636"/>
                <a:gd name="T21" fmla="*/ 91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6" h="917">
                  <a:moveTo>
                    <a:pt x="0" y="917"/>
                  </a:moveTo>
                  <a:lnTo>
                    <a:pt x="60" y="717"/>
                  </a:lnTo>
                  <a:lnTo>
                    <a:pt x="337" y="0"/>
                  </a:lnTo>
                  <a:lnTo>
                    <a:pt x="392" y="18"/>
                  </a:lnTo>
                  <a:lnTo>
                    <a:pt x="488" y="104"/>
                  </a:lnTo>
                  <a:lnTo>
                    <a:pt x="553" y="101"/>
                  </a:lnTo>
                  <a:lnTo>
                    <a:pt x="562" y="171"/>
                  </a:lnTo>
                  <a:lnTo>
                    <a:pt x="636" y="476"/>
                  </a:lnTo>
                  <a:lnTo>
                    <a:pt x="440" y="854"/>
                  </a:lnTo>
                  <a:lnTo>
                    <a:pt x="241" y="917"/>
                  </a:lnTo>
                  <a:lnTo>
                    <a:pt x="0" y="917"/>
                  </a:lnTo>
                  <a:close/>
                </a:path>
              </a:pathLst>
            </a:custGeom>
            <a:solidFill>
              <a:srgbClr val="C2E9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26">
              <a:extLst>
                <a:ext uri="{FF2B5EF4-FFF2-40B4-BE49-F238E27FC236}">
                  <a16:creationId xmlns:a16="http://schemas.microsoft.com/office/drawing/2014/main" id="{FB0D371B-70F9-45FC-90AA-49A6F37EDF79}"/>
                </a:ext>
              </a:extLst>
            </p:cNvPr>
            <p:cNvSpPr>
              <a:spLocks/>
            </p:cNvSpPr>
            <p:nvPr/>
          </p:nvSpPr>
          <p:spPr bwMode="auto">
            <a:xfrm>
              <a:off x="5061474" y="4070728"/>
              <a:ext cx="562920" cy="522483"/>
            </a:xfrm>
            <a:custGeom>
              <a:avLst/>
              <a:gdLst>
                <a:gd name="T0" fmla="*/ 0 w 558"/>
                <a:gd name="T1" fmla="*/ 251 h 516"/>
                <a:gd name="T2" fmla="*/ 410 w 558"/>
                <a:gd name="T3" fmla="*/ 0 h 516"/>
                <a:gd name="T4" fmla="*/ 558 w 558"/>
                <a:gd name="T5" fmla="*/ 309 h 516"/>
                <a:gd name="T6" fmla="*/ 138 w 558"/>
                <a:gd name="T7" fmla="*/ 516 h 516"/>
                <a:gd name="T8" fmla="*/ 138 w 558"/>
                <a:gd name="T9" fmla="*/ 516 h 516"/>
                <a:gd name="T10" fmla="*/ 133 w 558"/>
                <a:gd name="T11" fmla="*/ 513 h 516"/>
                <a:gd name="T12" fmla="*/ 123 w 558"/>
                <a:gd name="T13" fmla="*/ 503 h 516"/>
                <a:gd name="T14" fmla="*/ 106 w 558"/>
                <a:gd name="T15" fmla="*/ 485 h 516"/>
                <a:gd name="T16" fmla="*/ 87 w 558"/>
                <a:gd name="T17" fmla="*/ 459 h 516"/>
                <a:gd name="T18" fmla="*/ 76 w 558"/>
                <a:gd name="T19" fmla="*/ 441 h 516"/>
                <a:gd name="T20" fmla="*/ 64 w 558"/>
                <a:gd name="T21" fmla="*/ 423 h 516"/>
                <a:gd name="T22" fmla="*/ 54 w 558"/>
                <a:gd name="T23" fmla="*/ 401 h 516"/>
                <a:gd name="T24" fmla="*/ 42 w 558"/>
                <a:gd name="T25" fmla="*/ 377 h 516"/>
                <a:gd name="T26" fmla="*/ 31 w 558"/>
                <a:gd name="T27" fmla="*/ 350 h 516"/>
                <a:gd name="T28" fmla="*/ 21 w 558"/>
                <a:gd name="T29" fmla="*/ 320 h 516"/>
                <a:gd name="T30" fmla="*/ 10 w 558"/>
                <a:gd name="T31" fmla="*/ 287 h 516"/>
                <a:gd name="T32" fmla="*/ 0 w 558"/>
                <a:gd name="T33" fmla="*/ 251 h 516"/>
                <a:gd name="T34" fmla="*/ 0 w 558"/>
                <a:gd name="T35" fmla="*/ 25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8" h="516">
                  <a:moveTo>
                    <a:pt x="0" y="251"/>
                  </a:moveTo>
                  <a:lnTo>
                    <a:pt x="410" y="0"/>
                  </a:lnTo>
                  <a:lnTo>
                    <a:pt x="558" y="309"/>
                  </a:lnTo>
                  <a:lnTo>
                    <a:pt x="138" y="516"/>
                  </a:lnTo>
                  <a:lnTo>
                    <a:pt x="138" y="516"/>
                  </a:lnTo>
                  <a:lnTo>
                    <a:pt x="133" y="513"/>
                  </a:lnTo>
                  <a:lnTo>
                    <a:pt x="123" y="503"/>
                  </a:lnTo>
                  <a:lnTo>
                    <a:pt x="106" y="485"/>
                  </a:lnTo>
                  <a:lnTo>
                    <a:pt x="87" y="459"/>
                  </a:lnTo>
                  <a:lnTo>
                    <a:pt x="76" y="441"/>
                  </a:lnTo>
                  <a:lnTo>
                    <a:pt x="64" y="423"/>
                  </a:lnTo>
                  <a:lnTo>
                    <a:pt x="54" y="401"/>
                  </a:lnTo>
                  <a:lnTo>
                    <a:pt x="42" y="377"/>
                  </a:lnTo>
                  <a:lnTo>
                    <a:pt x="31" y="350"/>
                  </a:lnTo>
                  <a:lnTo>
                    <a:pt x="21" y="320"/>
                  </a:lnTo>
                  <a:lnTo>
                    <a:pt x="10" y="287"/>
                  </a:lnTo>
                  <a:lnTo>
                    <a:pt x="0" y="251"/>
                  </a:lnTo>
                  <a:lnTo>
                    <a:pt x="0" y="251"/>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27">
              <a:extLst>
                <a:ext uri="{FF2B5EF4-FFF2-40B4-BE49-F238E27FC236}">
                  <a16:creationId xmlns:a16="http://schemas.microsoft.com/office/drawing/2014/main" id="{AB1F13B1-7FBE-4759-81B3-12421B6403CE}"/>
                </a:ext>
              </a:extLst>
            </p:cNvPr>
            <p:cNvSpPr>
              <a:spLocks/>
            </p:cNvSpPr>
            <p:nvPr/>
          </p:nvSpPr>
          <p:spPr bwMode="auto">
            <a:xfrm>
              <a:off x="4551013" y="5884289"/>
              <a:ext cx="209834" cy="421618"/>
            </a:xfrm>
            <a:custGeom>
              <a:avLst/>
              <a:gdLst>
                <a:gd name="T0" fmla="*/ 130 w 210"/>
                <a:gd name="T1" fmla="*/ 9 h 418"/>
                <a:gd name="T2" fmla="*/ 130 w 210"/>
                <a:gd name="T3" fmla="*/ 9 h 418"/>
                <a:gd name="T4" fmla="*/ 129 w 210"/>
                <a:gd name="T5" fmla="*/ 8 h 418"/>
                <a:gd name="T6" fmla="*/ 126 w 210"/>
                <a:gd name="T7" fmla="*/ 5 h 418"/>
                <a:gd name="T8" fmla="*/ 118 w 210"/>
                <a:gd name="T9" fmla="*/ 3 h 418"/>
                <a:gd name="T10" fmla="*/ 108 w 210"/>
                <a:gd name="T11" fmla="*/ 0 h 418"/>
                <a:gd name="T12" fmla="*/ 91 w 210"/>
                <a:gd name="T13" fmla="*/ 2 h 418"/>
                <a:gd name="T14" fmla="*/ 68 w 210"/>
                <a:gd name="T15" fmla="*/ 5 h 418"/>
                <a:gd name="T16" fmla="*/ 38 w 210"/>
                <a:gd name="T17" fmla="*/ 12 h 418"/>
                <a:gd name="T18" fmla="*/ 0 w 210"/>
                <a:gd name="T19" fmla="*/ 24 h 418"/>
                <a:gd name="T20" fmla="*/ 27 w 210"/>
                <a:gd name="T21" fmla="*/ 135 h 418"/>
                <a:gd name="T22" fmla="*/ 50 w 210"/>
                <a:gd name="T23" fmla="*/ 122 h 418"/>
                <a:gd name="T24" fmla="*/ 50 w 210"/>
                <a:gd name="T25" fmla="*/ 122 h 418"/>
                <a:gd name="T26" fmla="*/ 53 w 210"/>
                <a:gd name="T27" fmla="*/ 176 h 418"/>
                <a:gd name="T28" fmla="*/ 54 w 210"/>
                <a:gd name="T29" fmla="*/ 219 h 418"/>
                <a:gd name="T30" fmla="*/ 59 w 210"/>
                <a:gd name="T31" fmla="*/ 252 h 418"/>
                <a:gd name="T32" fmla="*/ 59 w 210"/>
                <a:gd name="T33" fmla="*/ 252 h 418"/>
                <a:gd name="T34" fmla="*/ 60 w 210"/>
                <a:gd name="T35" fmla="*/ 258 h 418"/>
                <a:gd name="T36" fmla="*/ 65 w 210"/>
                <a:gd name="T37" fmla="*/ 267 h 418"/>
                <a:gd name="T38" fmla="*/ 78 w 210"/>
                <a:gd name="T39" fmla="*/ 291 h 418"/>
                <a:gd name="T40" fmla="*/ 94 w 210"/>
                <a:gd name="T41" fmla="*/ 318 h 418"/>
                <a:gd name="T42" fmla="*/ 114 w 210"/>
                <a:gd name="T43" fmla="*/ 346 h 418"/>
                <a:gd name="T44" fmla="*/ 150 w 210"/>
                <a:gd name="T45" fmla="*/ 396 h 418"/>
                <a:gd name="T46" fmla="*/ 166 w 210"/>
                <a:gd name="T47" fmla="*/ 418 h 418"/>
                <a:gd name="T48" fmla="*/ 166 w 210"/>
                <a:gd name="T49" fmla="*/ 418 h 418"/>
                <a:gd name="T50" fmla="*/ 169 w 210"/>
                <a:gd name="T51" fmla="*/ 415 h 418"/>
                <a:gd name="T52" fmla="*/ 172 w 210"/>
                <a:gd name="T53" fmla="*/ 412 h 418"/>
                <a:gd name="T54" fmla="*/ 175 w 210"/>
                <a:gd name="T55" fmla="*/ 408 h 418"/>
                <a:gd name="T56" fmla="*/ 178 w 210"/>
                <a:gd name="T57" fmla="*/ 402 h 418"/>
                <a:gd name="T58" fmla="*/ 178 w 210"/>
                <a:gd name="T59" fmla="*/ 396 h 418"/>
                <a:gd name="T60" fmla="*/ 178 w 210"/>
                <a:gd name="T61" fmla="*/ 388 h 418"/>
                <a:gd name="T62" fmla="*/ 174 w 210"/>
                <a:gd name="T63" fmla="*/ 379 h 418"/>
                <a:gd name="T64" fmla="*/ 174 w 210"/>
                <a:gd name="T65" fmla="*/ 379 h 418"/>
                <a:gd name="T66" fmla="*/ 162 w 210"/>
                <a:gd name="T67" fmla="*/ 360 h 418"/>
                <a:gd name="T68" fmla="*/ 154 w 210"/>
                <a:gd name="T69" fmla="*/ 348 h 418"/>
                <a:gd name="T70" fmla="*/ 148 w 210"/>
                <a:gd name="T71" fmla="*/ 336 h 418"/>
                <a:gd name="T72" fmla="*/ 142 w 210"/>
                <a:gd name="T73" fmla="*/ 322 h 418"/>
                <a:gd name="T74" fmla="*/ 138 w 210"/>
                <a:gd name="T75" fmla="*/ 307 h 418"/>
                <a:gd name="T76" fmla="*/ 136 w 210"/>
                <a:gd name="T77" fmla="*/ 292 h 418"/>
                <a:gd name="T78" fmla="*/ 138 w 210"/>
                <a:gd name="T79" fmla="*/ 274 h 418"/>
                <a:gd name="T80" fmla="*/ 138 w 210"/>
                <a:gd name="T81" fmla="*/ 274 h 418"/>
                <a:gd name="T82" fmla="*/ 141 w 210"/>
                <a:gd name="T83" fmla="*/ 265 h 418"/>
                <a:gd name="T84" fmla="*/ 144 w 210"/>
                <a:gd name="T85" fmla="*/ 256 h 418"/>
                <a:gd name="T86" fmla="*/ 151 w 210"/>
                <a:gd name="T87" fmla="*/ 241 h 418"/>
                <a:gd name="T88" fmla="*/ 160 w 210"/>
                <a:gd name="T89" fmla="*/ 228 h 418"/>
                <a:gd name="T90" fmla="*/ 171 w 210"/>
                <a:gd name="T91" fmla="*/ 216 h 418"/>
                <a:gd name="T92" fmla="*/ 189 w 210"/>
                <a:gd name="T93" fmla="*/ 199 h 418"/>
                <a:gd name="T94" fmla="*/ 195 w 210"/>
                <a:gd name="T95" fmla="*/ 192 h 418"/>
                <a:gd name="T96" fmla="*/ 196 w 210"/>
                <a:gd name="T97" fmla="*/ 187 h 418"/>
                <a:gd name="T98" fmla="*/ 196 w 210"/>
                <a:gd name="T99" fmla="*/ 187 h 418"/>
                <a:gd name="T100" fmla="*/ 199 w 210"/>
                <a:gd name="T101" fmla="*/ 173 h 418"/>
                <a:gd name="T102" fmla="*/ 204 w 210"/>
                <a:gd name="T103" fmla="*/ 149 h 418"/>
                <a:gd name="T104" fmla="*/ 210 w 210"/>
                <a:gd name="T105" fmla="*/ 119 h 418"/>
                <a:gd name="T106" fmla="*/ 130 w 210"/>
                <a:gd name="T107" fmla="*/ 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418">
                  <a:moveTo>
                    <a:pt x="130" y="9"/>
                  </a:moveTo>
                  <a:lnTo>
                    <a:pt x="130" y="9"/>
                  </a:lnTo>
                  <a:lnTo>
                    <a:pt x="129" y="8"/>
                  </a:lnTo>
                  <a:lnTo>
                    <a:pt x="126" y="5"/>
                  </a:lnTo>
                  <a:lnTo>
                    <a:pt x="118" y="3"/>
                  </a:lnTo>
                  <a:lnTo>
                    <a:pt x="108" y="0"/>
                  </a:lnTo>
                  <a:lnTo>
                    <a:pt x="91" y="2"/>
                  </a:lnTo>
                  <a:lnTo>
                    <a:pt x="68" y="5"/>
                  </a:lnTo>
                  <a:lnTo>
                    <a:pt x="38" y="12"/>
                  </a:lnTo>
                  <a:lnTo>
                    <a:pt x="0" y="24"/>
                  </a:lnTo>
                  <a:lnTo>
                    <a:pt x="27" y="135"/>
                  </a:lnTo>
                  <a:lnTo>
                    <a:pt x="50" y="122"/>
                  </a:lnTo>
                  <a:lnTo>
                    <a:pt x="50" y="122"/>
                  </a:lnTo>
                  <a:lnTo>
                    <a:pt x="53" y="176"/>
                  </a:lnTo>
                  <a:lnTo>
                    <a:pt x="54" y="219"/>
                  </a:lnTo>
                  <a:lnTo>
                    <a:pt x="59" y="252"/>
                  </a:lnTo>
                  <a:lnTo>
                    <a:pt x="59" y="252"/>
                  </a:lnTo>
                  <a:lnTo>
                    <a:pt x="60" y="258"/>
                  </a:lnTo>
                  <a:lnTo>
                    <a:pt x="65" y="267"/>
                  </a:lnTo>
                  <a:lnTo>
                    <a:pt x="78" y="291"/>
                  </a:lnTo>
                  <a:lnTo>
                    <a:pt x="94" y="318"/>
                  </a:lnTo>
                  <a:lnTo>
                    <a:pt x="114" y="346"/>
                  </a:lnTo>
                  <a:lnTo>
                    <a:pt x="150" y="396"/>
                  </a:lnTo>
                  <a:lnTo>
                    <a:pt x="166" y="418"/>
                  </a:lnTo>
                  <a:lnTo>
                    <a:pt x="166" y="418"/>
                  </a:lnTo>
                  <a:lnTo>
                    <a:pt x="169" y="415"/>
                  </a:lnTo>
                  <a:lnTo>
                    <a:pt x="172" y="412"/>
                  </a:lnTo>
                  <a:lnTo>
                    <a:pt x="175" y="408"/>
                  </a:lnTo>
                  <a:lnTo>
                    <a:pt x="178" y="402"/>
                  </a:lnTo>
                  <a:lnTo>
                    <a:pt x="178" y="396"/>
                  </a:lnTo>
                  <a:lnTo>
                    <a:pt x="178" y="388"/>
                  </a:lnTo>
                  <a:lnTo>
                    <a:pt x="174" y="379"/>
                  </a:lnTo>
                  <a:lnTo>
                    <a:pt x="174" y="379"/>
                  </a:lnTo>
                  <a:lnTo>
                    <a:pt x="162" y="360"/>
                  </a:lnTo>
                  <a:lnTo>
                    <a:pt x="154" y="348"/>
                  </a:lnTo>
                  <a:lnTo>
                    <a:pt x="148" y="336"/>
                  </a:lnTo>
                  <a:lnTo>
                    <a:pt x="142" y="322"/>
                  </a:lnTo>
                  <a:lnTo>
                    <a:pt x="138" y="307"/>
                  </a:lnTo>
                  <a:lnTo>
                    <a:pt x="136" y="292"/>
                  </a:lnTo>
                  <a:lnTo>
                    <a:pt x="138" y="274"/>
                  </a:lnTo>
                  <a:lnTo>
                    <a:pt x="138" y="274"/>
                  </a:lnTo>
                  <a:lnTo>
                    <a:pt x="141" y="265"/>
                  </a:lnTo>
                  <a:lnTo>
                    <a:pt x="144" y="256"/>
                  </a:lnTo>
                  <a:lnTo>
                    <a:pt x="151" y="241"/>
                  </a:lnTo>
                  <a:lnTo>
                    <a:pt x="160" y="228"/>
                  </a:lnTo>
                  <a:lnTo>
                    <a:pt x="171" y="216"/>
                  </a:lnTo>
                  <a:lnTo>
                    <a:pt x="189" y="199"/>
                  </a:lnTo>
                  <a:lnTo>
                    <a:pt x="195" y="192"/>
                  </a:lnTo>
                  <a:lnTo>
                    <a:pt x="196" y="187"/>
                  </a:lnTo>
                  <a:lnTo>
                    <a:pt x="196" y="187"/>
                  </a:lnTo>
                  <a:lnTo>
                    <a:pt x="199" y="173"/>
                  </a:lnTo>
                  <a:lnTo>
                    <a:pt x="204" y="149"/>
                  </a:lnTo>
                  <a:lnTo>
                    <a:pt x="210" y="119"/>
                  </a:lnTo>
                  <a:lnTo>
                    <a:pt x="130" y="9"/>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28">
              <a:extLst>
                <a:ext uri="{FF2B5EF4-FFF2-40B4-BE49-F238E27FC236}">
                  <a16:creationId xmlns:a16="http://schemas.microsoft.com/office/drawing/2014/main" id="{29C7FF29-AD29-4493-B538-19ACCCFDB017}"/>
                </a:ext>
              </a:extLst>
            </p:cNvPr>
            <p:cNvSpPr>
              <a:spLocks/>
            </p:cNvSpPr>
            <p:nvPr/>
          </p:nvSpPr>
          <p:spPr bwMode="auto">
            <a:xfrm>
              <a:off x="5983533" y="5690627"/>
              <a:ext cx="441862" cy="231991"/>
            </a:xfrm>
            <a:custGeom>
              <a:avLst/>
              <a:gdLst>
                <a:gd name="T0" fmla="*/ 59 w 439"/>
                <a:gd name="T1" fmla="*/ 4 h 229"/>
                <a:gd name="T2" fmla="*/ 59 w 439"/>
                <a:gd name="T3" fmla="*/ 4 h 229"/>
                <a:gd name="T4" fmla="*/ 51 w 439"/>
                <a:gd name="T5" fmla="*/ 21 h 229"/>
                <a:gd name="T6" fmla="*/ 33 w 439"/>
                <a:gd name="T7" fmla="*/ 57 h 229"/>
                <a:gd name="T8" fmla="*/ 14 w 439"/>
                <a:gd name="T9" fmla="*/ 100 h 229"/>
                <a:gd name="T10" fmla="*/ 5 w 439"/>
                <a:gd name="T11" fmla="*/ 121 h 229"/>
                <a:gd name="T12" fmla="*/ 0 w 439"/>
                <a:gd name="T13" fmla="*/ 137 h 229"/>
                <a:gd name="T14" fmla="*/ 131 w 439"/>
                <a:gd name="T15" fmla="*/ 185 h 229"/>
                <a:gd name="T16" fmla="*/ 144 w 439"/>
                <a:gd name="T17" fmla="*/ 154 h 229"/>
                <a:gd name="T18" fmla="*/ 144 w 439"/>
                <a:gd name="T19" fmla="*/ 154 h 229"/>
                <a:gd name="T20" fmla="*/ 174 w 439"/>
                <a:gd name="T21" fmla="*/ 175 h 229"/>
                <a:gd name="T22" fmla="*/ 202 w 439"/>
                <a:gd name="T23" fmla="*/ 191 h 229"/>
                <a:gd name="T24" fmla="*/ 219 w 439"/>
                <a:gd name="T25" fmla="*/ 200 h 229"/>
                <a:gd name="T26" fmla="*/ 234 w 439"/>
                <a:gd name="T27" fmla="*/ 208 h 229"/>
                <a:gd name="T28" fmla="*/ 234 w 439"/>
                <a:gd name="T29" fmla="*/ 208 h 229"/>
                <a:gd name="T30" fmla="*/ 241 w 439"/>
                <a:gd name="T31" fmla="*/ 211 h 229"/>
                <a:gd name="T32" fmla="*/ 253 w 439"/>
                <a:gd name="T33" fmla="*/ 212 h 229"/>
                <a:gd name="T34" fmla="*/ 282 w 439"/>
                <a:gd name="T35" fmla="*/ 218 h 229"/>
                <a:gd name="T36" fmla="*/ 315 w 439"/>
                <a:gd name="T37" fmla="*/ 221 h 229"/>
                <a:gd name="T38" fmla="*/ 349 w 439"/>
                <a:gd name="T39" fmla="*/ 224 h 229"/>
                <a:gd name="T40" fmla="*/ 409 w 439"/>
                <a:gd name="T41" fmla="*/ 229 h 229"/>
                <a:gd name="T42" fmla="*/ 436 w 439"/>
                <a:gd name="T43" fmla="*/ 229 h 229"/>
                <a:gd name="T44" fmla="*/ 436 w 439"/>
                <a:gd name="T45" fmla="*/ 229 h 229"/>
                <a:gd name="T46" fmla="*/ 437 w 439"/>
                <a:gd name="T47" fmla="*/ 224 h 229"/>
                <a:gd name="T48" fmla="*/ 439 w 439"/>
                <a:gd name="T49" fmla="*/ 220 h 229"/>
                <a:gd name="T50" fmla="*/ 439 w 439"/>
                <a:gd name="T51" fmla="*/ 214 h 229"/>
                <a:gd name="T52" fmla="*/ 439 w 439"/>
                <a:gd name="T53" fmla="*/ 208 h 229"/>
                <a:gd name="T54" fmla="*/ 436 w 439"/>
                <a:gd name="T55" fmla="*/ 202 h 229"/>
                <a:gd name="T56" fmla="*/ 430 w 439"/>
                <a:gd name="T57" fmla="*/ 196 h 229"/>
                <a:gd name="T58" fmla="*/ 421 w 439"/>
                <a:gd name="T59" fmla="*/ 190 h 229"/>
                <a:gd name="T60" fmla="*/ 421 w 439"/>
                <a:gd name="T61" fmla="*/ 190 h 229"/>
                <a:gd name="T62" fmla="*/ 388 w 439"/>
                <a:gd name="T63" fmla="*/ 178 h 229"/>
                <a:gd name="T64" fmla="*/ 339 w 439"/>
                <a:gd name="T65" fmla="*/ 160 h 229"/>
                <a:gd name="T66" fmla="*/ 315 w 439"/>
                <a:gd name="T67" fmla="*/ 151 h 229"/>
                <a:gd name="T68" fmla="*/ 294 w 439"/>
                <a:gd name="T69" fmla="*/ 140 h 229"/>
                <a:gd name="T70" fmla="*/ 277 w 439"/>
                <a:gd name="T71" fmla="*/ 131 h 229"/>
                <a:gd name="T72" fmla="*/ 273 w 439"/>
                <a:gd name="T73" fmla="*/ 128 h 229"/>
                <a:gd name="T74" fmla="*/ 270 w 439"/>
                <a:gd name="T75" fmla="*/ 124 h 229"/>
                <a:gd name="T76" fmla="*/ 270 w 439"/>
                <a:gd name="T77" fmla="*/ 124 h 229"/>
                <a:gd name="T78" fmla="*/ 198 w 439"/>
                <a:gd name="T79" fmla="*/ 0 h 229"/>
                <a:gd name="T80" fmla="*/ 59 w 439"/>
                <a:gd name="T81" fmla="*/ 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9" h="229">
                  <a:moveTo>
                    <a:pt x="59" y="4"/>
                  </a:moveTo>
                  <a:lnTo>
                    <a:pt x="59" y="4"/>
                  </a:lnTo>
                  <a:lnTo>
                    <a:pt x="51" y="21"/>
                  </a:lnTo>
                  <a:lnTo>
                    <a:pt x="33" y="57"/>
                  </a:lnTo>
                  <a:lnTo>
                    <a:pt x="14" y="100"/>
                  </a:lnTo>
                  <a:lnTo>
                    <a:pt x="5" y="121"/>
                  </a:lnTo>
                  <a:lnTo>
                    <a:pt x="0" y="137"/>
                  </a:lnTo>
                  <a:lnTo>
                    <a:pt x="131" y="185"/>
                  </a:lnTo>
                  <a:lnTo>
                    <a:pt x="144" y="154"/>
                  </a:lnTo>
                  <a:lnTo>
                    <a:pt x="144" y="154"/>
                  </a:lnTo>
                  <a:lnTo>
                    <a:pt x="174" y="175"/>
                  </a:lnTo>
                  <a:lnTo>
                    <a:pt x="202" y="191"/>
                  </a:lnTo>
                  <a:lnTo>
                    <a:pt x="219" y="200"/>
                  </a:lnTo>
                  <a:lnTo>
                    <a:pt x="234" y="208"/>
                  </a:lnTo>
                  <a:lnTo>
                    <a:pt x="234" y="208"/>
                  </a:lnTo>
                  <a:lnTo>
                    <a:pt x="241" y="211"/>
                  </a:lnTo>
                  <a:lnTo>
                    <a:pt x="253" y="212"/>
                  </a:lnTo>
                  <a:lnTo>
                    <a:pt x="282" y="218"/>
                  </a:lnTo>
                  <a:lnTo>
                    <a:pt x="315" y="221"/>
                  </a:lnTo>
                  <a:lnTo>
                    <a:pt x="349" y="224"/>
                  </a:lnTo>
                  <a:lnTo>
                    <a:pt x="409" y="229"/>
                  </a:lnTo>
                  <a:lnTo>
                    <a:pt x="436" y="229"/>
                  </a:lnTo>
                  <a:lnTo>
                    <a:pt x="436" y="229"/>
                  </a:lnTo>
                  <a:lnTo>
                    <a:pt x="437" y="224"/>
                  </a:lnTo>
                  <a:lnTo>
                    <a:pt x="439" y="220"/>
                  </a:lnTo>
                  <a:lnTo>
                    <a:pt x="439" y="214"/>
                  </a:lnTo>
                  <a:lnTo>
                    <a:pt x="439" y="208"/>
                  </a:lnTo>
                  <a:lnTo>
                    <a:pt x="436" y="202"/>
                  </a:lnTo>
                  <a:lnTo>
                    <a:pt x="430" y="196"/>
                  </a:lnTo>
                  <a:lnTo>
                    <a:pt x="421" y="190"/>
                  </a:lnTo>
                  <a:lnTo>
                    <a:pt x="421" y="190"/>
                  </a:lnTo>
                  <a:lnTo>
                    <a:pt x="388" y="178"/>
                  </a:lnTo>
                  <a:lnTo>
                    <a:pt x="339" y="160"/>
                  </a:lnTo>
                  <a:lnTo>
                    <a:pt x="315" y="151"/>
                  </a:lnTo>
                  <a:lnTo>
                    <a:pt x="294" y="140"/>
                  </a:lnTo>
                  <a:lnTo>
                    <a:pt x="277" y="131"/>
                  </a:lnTo>
                  <a:lnTo>
                    <a:pt x="273" y="128"/>
                  </a:lnTo>
                  <a:lnTo>
                    <a:pt x="270" y="124"/>
                  </a:lnTo>
                  <a:lnTo>
                    <a:pt x="270" y="124"/>
                  </a:lnTo>
                  <a:lnTo>
                    <a:pt x="198" y="0"/>
                  </a:lnTo>
                  <a:lnTo>
                    <a:pt x="59" y="4"/>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29">
              <a:extLst>
                <a:ext uri="{FF2B5EF4-FFF2-40B4-BE49-F238E27FC236}">
                  <a16:creationId xmlns:a16="http://schemas.microsoft.com/office/drawing/2014/main" id="{9BC55C7D-335E-4BAE-8C22-D06E0F0EC82F}"/>
                </a:ext>
              </a:extLst>
            </p:cNvPr>
            <p:cNvSpPr>
              <a:spLocks/>
            </p:cNvSpPr>
            <p:nvPr/>
          </p:nvSpPr>
          <p:spPr bwMode="auto">
            <a:xfrm>
              <a:off x="5113933" y="3866979"/>
              <a:ext cx="641608" cy="802889"/>
            </a:xfrm>
            <a:custGeom>
              <a:avLst/>
              <a:gdLst>
                <a:gd name="T0" fmla="*/ 569 w 634"/>
                <a:gd name="T1" fmla="*/ 18 h 798"/>
                <a:gd name="T2" fmla="*/ 489 w 634"/>
                <a:gd name="T3" fmla="*/ 3 h 798"/>
                <a:gd name="T4" fmla="*/ 449 w 634"/>
                <a:gd name="T5" fmla="*/ 0 h 798"/>
                <a:gd name="T6" fmla="*/ 413 w 634"/>
                <a:gd name="T7" fmla="*/ 10 h 798"/>
                <a:gd name="T8" fmla="*/ 392 w 634"/>
                <a:gd name="T9" fmla="*/ 31 h 798"/>
                <a:gd name="T10" fmla="*/ 365 w 634"/>
                <a:gd name="T11" fmla="*/ 52 h 798"/>
                <a:gd name="T12" fmla="*/ 292 w 634"/>
                <a:gd name="T13" fmla="*/ 96 h 798"/>
                <a:gd name="T14" fmla="*/ 251 w 634"/>
                <a:gd name="T15" fmla="*/ 106 h 798"/>
                <a:gd name="T16" fmla="*/ 170 w 634"/>
                <a:gd name="T17" fmla="*/ 120 h 798"/>
                <a:gd name="T18" fmla="*/ 139 w 634"/>
                <a:gd name="T19" fmla="*/ 129 h 798"/>
                <a:gd name="T20" fmla="*/ 79 w 634"/>
                <a:gd name="T21" fmla="*/ 151 h 798"/>
                <a:gd name="T22" fmla="*/ 58 w 634"/>
                <a:gd name="T23" fmla="*/ 166 h 798"/>
                <a:gd name="T24" fmla="*/ 28 w 634"/>
                <a:gd name="T25" fmla="*/ 189 h 798"/>
                <a:gd name="T26" fmla="*/ 4 w 634"/>
                <a:gd name="T27" fmla="*/ 208 h 798"/>
                <a:gd name="T28" fmla="*/ 0 w 634"/>
                <a:gd name="T29" fmla="*/ 226 h 798"/>
                <a:gd name="T30" fmla="*/ 1 w 634"/>
                <a:gd name="T31" fmla="*/ 241 h 798"/>
                <a:gd name="T32" fmla="*/ 40 w 634"/>
                <a:gd name="T33" fmla="*/ 403 h 798"/>
                <a:gd name="T34" fmla="*/ 73 w 634"/>
                <a:gd name="T35" fmla="*/ 518 h 798"/>
                <a:gd name="T36" fmla="*/ 91 w 634"/>
                <a:gd name="T37" fmla="*/ 554 h 798"/>
                <a:gd name="T38" fmla="*/ 102 w 634"/>
                <a:gd name="T39" fmla="*/ 563 h 798"/>
                <a:gd name="T40" fmla="*/ 123 w 634"/>
                <a:gd name="T41" fmla="*/ 564 h 798"/>
                <a:gd name="T42" fmla="*/ 169 w 634"/>
                <a:gd name="T43" fmla="*/ 543 h 798"/>
                <a:gd name="T44" fmla="*/ 220 w 634"/>
                <a:gd name="T45" fmla="*/ 533 h 798"/>
                <a:gd name="T46" fmla="*/ 307 w 634"/>
                <a:gd name="T47" fmla="*/ 519 h 798"/>
                <a:gd name="T48" fmla="*/ 305 w 634"/>
                <a:gd name="T49" fmla="*/ 518 h 798"/>
                <a:gd name="T50" fmla="*/ 278 w 634"/>
                <a:gd name="T51" fmla="*/ 488 h 798"/>
                <a:gd name="T52" fmla="*/ 214 w 634"/>
                <a:gd name="T53" fmla="*/ 388 h 798"/>
                <a:gd name="T54" fmla="*/ 181 w 634"/>
                <a:gd name="T55" fmla="*/ 317 h 798"/>
                <a:gd name="T56" fmla="*/ 179 w 634"/>
                <a:gd name="T57" fmla="*/ 305 h 798"/>
                <a:gd name="T58" fmla="*/ 190 w 634"/>
                <a:gd name="T59" fmla="*/ 293 h 798"/>
                <a:gd name="T60" fmla="*/ 224 w 634"/>
                <a:gd name="T61" fmla="*/ 280 h 798"/>
                <a:gd name="T62" fmla="*/ 245 w 634"/>
                <a:gd name="T63" fmla="*/ 277 h 798"/>
                <a:gd name="T64" fmla="*/ 241 w 634"/>
                <a:gd name="T65" fmla="*/ 516 h 798"/>
                <a:gd name="T66" fmla="*/ 247 w 634"/>
                <a:gd name="T67" fmla="*/ 654 h 798"/>
                <a:gd name="T68" fmla="*/ 256 w 634"/>
                <a:gd name="T69" fmla="*/ 695 h 798"/>
                <a:gd name="T70" fmla="*/ 271 w 634"/>
                <a:gd name="T71" fmla="*/ 768 h 798"/>
                <a:gd name="T72" fmla="*/ 283 w 634"/>
                <a:gd name="T73" fmla="*/ 795 h 798"/>
                <a:gd name="T74" fmla="*/ 298 w 634"/>
                <a:gd name="T75" fmla="*/ 796 h 798"/>
                <a:gd name="T76" fmla="*/ 313 w 634"/>
                <a:gd name="T77" fmla="*/ 784 h 798"/>
                <a:gd name="T78" fmla="*/ 352 w 634"/>
                <a:gd name="T79" fmla="*/ 769 h 798"/>
                <a:gd name="T80" fmla="*/ 396 w 634"/>
                <a:gd name="T81" fmla="*/ 768 h 798"/>
                <a:gd name="T82" fmla="*/ 425 w 634"/>
                <a:gd name="T83" fmla="*/ 771 h 798"/>
                <a:gd name="T84" fmla="*/ 485 w 634"/>
                <a:gd name="T85" fmla="*/ 787 h 798"/>
                <a:gd name="T86" fmla="*/ 507 w 634"/>
                <a:gd name="T87" fmla="*/ 784 h 798"/>
                <a:gd name="T88" fmla="*/ 512 w 634"/>
                <a:gd name="T89" fmla="*/ 775 h 798"/>
                <a:gd name="T90" fmla="*/ 507 w 634"/>
                <a:gd name="T91" fmla="*/ 754 h 798"/>
                <a:gd name="T92" fmla="*/ 471 w 634"/>
                <a:gd name="T93" fmla="*/ 710 h 798"/>
                <a:gd name="T94" fmla="*/ 449 w 634"/>
                <a:gd name="T95" fmla="*/ 680 h 798"/>
                <a:gd name="T96" fmla="*/ 437 w 634"/>
                <a:gd name="T97" fmla="*/ 653 h 798"/>
                <a:gd name="T98" fmla="*/ 435 w 634"/>
                <a:gd name="T99" fmla="*/ 620 h 798"/>
                <a:gd name="T100" fmla="*/ 452 w 634"/>
                <a:gd name="T101" fmla="*/ 549 h 798"/>
                <a:gd name="T102" fmla="*/ 474 w 634"/>
                <a:gd name="T103" fmla="*/ 506 h 798"/>
                <a:gd name="T104" fmla="*/ 561 w 634"/>
                <a:gd name="T105" fmla="*/ 359 h 798"/>
                <a:gd name="T106" fmla="*/ 597 w 634"/>
                <a:gd name="T107" fmla="*/ 298 h 798"/>
                <a:gd name="T108" fmla="*/ 616 w 634"/>
                <a:gd name="T109" fmla="*/ 248 h 798"/>
                <a:gd name="T110" fmla="*/ 631 w 634"/>
                <a:gd name="T111" fmla="*/ 187 h 798"/>
                <a:gd name="T112" fmla="*/ 634 w 634"/>
                <a:gd name="T113" fmla="*/ 123 h 798"/>
                <a:gd name="T114" fmla="*/ 619 w 634"/>
                <a:gd name="T115" fmla="*/ 64 h 798"/>
                <a:gd name="T116" fmla="*/ 597 w 634"/>
                <a:gd name="T117" fmla="*/ 34 h 798"/>
                <a:gd name="T118" fmla="*/ 582 w 634"/>
                <a:gd name="T119" fmla="*/ 22 h 798"/>
                <a:gd name="connsiteX0" fmla="*/ 9180 w 10000"/>
                <a:gd name="connsiteY0" fmla="*/ 276 h 10000"/>
                <a:gd name="connsiteX1" fmla="*/ 9180 w 10000"/>
                <a:gd name="connsiteY1" fmla="*/ 276 h 10000"/>
                <a:gd name="connsiteX2" fmla="*/ 8975 w 10000"/>
                <a:gd name="connsiteY2" fmla="*/ 226 h 10000"/>
                <a:gd name="connsiteX3" fmla="*/ 8423 w 10000"/>
                <a:gd name="connsiteY3" fmla="*/ 125 h 10000"/>
                <a:gd name="connsiteX4" fmla="*/ 8076 w 10000"/>
                <a:gd name="connsiteY4" fmla="*/ 75 h 10000"/>
                <a:gd name="connsiteX5" fmla="*/ 7713 w 10000"/>
                <a:gd name="connsiteY5" fmla="*/ 38 h 10000"/>
                <a:gd name="connsiteX6" fmla="*/ 7382 w 10000"/>
                <a:gd name="connsiteY6" fmla="*/ 0 h 10000"/>
                <a:gd name="connsiteX7" fmla="*/ 7082 w 10000"/>
                <a:gd name="connsiteY7" fmla="*/ 0 h 10000"/>
                <a:gd name="connsiteX8" fmla="*/ 7082 w 10000"/>
                <a:gd name="connsiteY8" fmla="*/ 0 h 10000"/>
                <a:gd name="connsiteX9" fmla="*/ 6845 w 10000"/>
                <a:gd name="connsiteY9" fmla="*/ 38 h 10000"/>
                <a:gd name="connsiteX10" fmla="*/ 6656 w 10000"/>
                <a:gd name="connsiteY10" fmla="*/ 75 h 10000"/>
                <a:gd name="connsiteX11" fmla="*/ 6514 w 10000"/>
                <a:gd name="connsiteY11" fmla="*/ 125 h 10000"/>
                <a:gd name="connsiteX12" fmla="*/ 6420 w 10000"/>
                <a:gd name="connsiteY12" fmla="*/ 188 h 10000"/>
                <a:gd name="connsiteX13" fmla="*/ 6246 w 10000"/>
                <a:gd name="connsiteY13" fmla="*/ 313 h 10000"/>
                <a:gd name="connsiteX14" fmla="*/ 6183 w 10000"/>
                <a:gd name="connsiteY14" fmla="*/ 388 h 10000"/>
                <a:gd name="connsiteX15" fmla="*/ 6088 w 10000"/>
                <a:gd name="connsiteY15" fmla="*/ 464 h 10000"/>
                <a:gd name="connsiteX16" fmla="*/ 6088 w 10000"/>
                <a:gd name="connsiteY16" fmla="*/ 464 h 10000"/>
                <a:gd name="connsiteX17" fmla="*/ 5757 w 10000"/>
                <a:gd name="connsiteY17" fmla="*/ 652 h 10000"/>
                <a:gd name="connsiteX18" fmla="*/ 5315 w 10000"/>
                <a:gd name="connsiteY18" fmla="*/ 902 h 10000"/>
                <a:gd name="connsiteX19" fmla="*/ 4811 w 10000"/>
                <a:gd name="connsiteY19" fmla="*/ 1128 h 10000"/>
                <a:gd name="connsiteX20" fmla="*/ 4606 w 10000"/>
                <a:gd name="connsiteY20" fmla="*/ 1203 h 10000"/>
                <a:gd name="connsiteX21" fmla="*/ 4416 w 10000"/>
                <a:gd name="connsiteY21" fmla="*/ 1253 h 10000"/>
                <a:gd name="connsiteX22" fmla="*/ 4416 w 10000"/>
                <a:gd name="connsiteY22" fmla="*/ 1253 h 10000"/>
                <a:gd name="connsiteX23" fmla="*/ 3959 w 10000"/>
                <a:gd name="connsiteY23" fmla="*/ 1328 h 10000"/>
                <a:gd name="connsiteX24" fmla="*/ 3391 w 10000"/>
                <a:gd name="connsiteY24" fmla="*/ 1391 h 10000"/>
                <a:gd name="connsiteX25" fmla="*/ 2871 w 10000"/>
                <a:gd name="connsiteY25" fmla="*/ 1466 h 10000"/>
                <a:gd name="connsiteX26" fmla="*/ 2681 w 10000"/>
                <a:gd name="connsiteY26" fmla="*/ 1504 h 10000"/>
                <a:gd name="connsiteX27" fmla="*/ 2555 w 10000"/>
                <a:gd name="connsiteY27" fmla="*/ 1541 h 10000"/>
                <a:gd name="connsiteX28" fmla="*/ 2555 w 10000"/>
                <a:gd name="connsiteY28" fmla="*/ 1541 h 10000"/>
                <a:gd name="connsiteX29" fmla="*/ 2192 w 10000"/>
                <a:gd name="connsiteY29" fmla="*/ 1617 h 10000"/>
                <a:gd name="connsiteX30" fmla="*/ 1719 w 10000"/>
                <a:gd name="connsiteY30" fmla="*/ 1742 h 10000"/>
                <a:gd name="connsiteX31" fmla="*/ 1483 w 10000"/>
                <a:gd name="connsiteY31" fmla="*/ 1817 h 10000"/>
                <a:gd name="connsiteX32" fmla="*/ 1246 w 10000"/>
                <a:gd name="connsiteY32" fmla="*/ 1892 h 10000"/>
                <a:gd name="connsiteX33" fmla="*/ 1057 w 10000"/>
                <a:gd name="connsiteY33" fmla="*/ 1992 h 10000"/>
                <a:gd name="connsiteX34" fmla="*/ 915 w 10000"/>
                <a:gd name="connsiteY34" fmla="*/ 2080 h 10000"/>
                <a:gd name="connsiteX35" fmla="*/ 915 w 10000"/>
                <a:gd name="connsiteY35" fmla="*/ 2080 h 10000"/>
                <a:gd name="connsiteX36" fmla="*/ 773 w 10000"/>
                <a:gd name="connsiteY36" fmla="*/ 2180 h 10000"/>
                <a:gd name="connsiteX37" fmla="*/ 615 w 10000"/>
                <a:gd name="connsiteY37" fmla="*/ 2268 h 10000"/>
                <a:gd name="connsiteX38" fmla="*/ 442 w 10000"/>
                <a:gd name="connsiteY38" fmla="*/ 2368 h 10000"/>
                <a:gd name="connsiteX39" fmla="*/ 284 w 10000"/>
                <a:gd name="connsiteY39" fmla="*/ 2444 h 10000"/>
                <a:gd name="connsiteX40" fmla="*/ 142 w 10000"/>
                <a:gd name="connsiteY40" fmla="*/ 2556 h 10000"/>
                <a:gd name="connsiteX41" fmla="*/ 63 w 10000"/>
                <a:gd name="connsiteY41" fmla="*/ 2607 h 10000"/>
                <a:gd name="connsiteX42" fmla="*/ 16 w 10000"/>
                <a:gd name="connsiteY42" fmla="*/ 2682 h 10000"/>
                <a:gd name="connsiteX43" fmla="*/ 0 w 10000"/>
                <a:gd name="connsiteY43" fmla="*/ 2744 h 10000"/>
                <a:gd name="connsiteX44" fmla="*/ 0 w 10000"/>
                <a:gd name="connsiteY44" fmla="*/ 2832 h 10000"/>
                <a:gd name="connsiteX45" fmla="*/ 0 w 10000"/>
                <a:gd name="connsiteY45" fmla="*/ 2907 h 10000"/>
                <a:gd name="connsiteX46" fmla="*/ 16 w 10000"/>
                <a:gd name="connsiteY46" fmla="*/ 3020 h 10000"/>
                <a:gd name="connsiteX47" fmla="*/ 16 w 10000"/>
                <a:gd name="connsiteY47" fmla="*/ 3020 h 10000"/>
                <a:gd name="connsiteX48" fmla="*/ 142 w 10000"/>
                <a:gd name="connsiteY48" fmla="*/ 3321 h 10000"/>
                <a:gd name="connsiteX49" fmla="*/ 284 w 10000"/>
                <a:gd name="connsiteY49" fmla="*/ 3810 h 10000"/>
                <a:gd name="connsiteX50" fmla="*/ 631 w 10000"/>
                <a:gd name="connsiteY50" fmla="*/ 5050 h 10000"/>
                <a:gd name="connsiteX51" fmla="*/ 852 w 10000"/>
                <a:gd name="connsiteY51" fmla="*/ 5689 h 10000"/>
                <a:gd name="connsiteX52" fmla="*/ 1057 w 10000"/>
                <a:gd name="connsiteY52" fmla="*/ 6241 h 10000"/>
                <a:gd name="connsiteX53" fmla="*/ 1151 w 10000"/>
                <a:gd name="connsiteY53" fmla="*/ 6491 h 10000"/>
                <a:gd name="connsiteX54" fmla="*/ 1246 w 10000"/>
                <a:gd name="connsiteY54" fmla="*/ 6692 h 10000"/>
                <a:gd name="connsiteX55" fmla="*/ 1341 w 10000"/>
                <a:gd name="connsiteY55" fmla="*/ 6842 h 10000"/>
                <a:gd name="connsiteX56" fmla="*/ 1435 w 10000"/>
                <a:gd name="connsiteY56" fmla="*/ 6942 h 10000"/>
                <a:gd name="connsiteX57" fmla="*/ 1435 w 10000"/>
                <a:gd name="connsiteY57" fmla="*/ 6942 h 10000"/>
                <a:gd name="connsiteX58" fmla="*/ 1514 w 10000"/>
                <a:gd name="connsiteY58" fmla="*/ 7018 h 10000"/>
                <a:gd name="connsiteX59" fmla="*/ 1609 w 10000"/>
                <a:gd name="connsiteY59" fmla="*/ 7055 h 10000"/>
                <a:gd name="connsiteX60" fmla="*/ 1703 w 10000"/>
                <a:gd name="connsiteY60" fmla="*/ 7068 h 10000"/>
                <a:gd name="connsiteX61" fmla="*/ 1767 w 10000"/>
                <a:gd name="connsiteY61" fmla="*/ 7093 h 10000"/>
                <a:gd name="connsiteX62" fmla="*/ 1940 w 10000"/>
                <a:gd name="connsiteY62" fmla="*/ 7068 h 10000"/>
                <a:gd name="connsiteX63" fmla="*/ 2129 w 10000"/>
                <a:gd name="connsiteY63" fmla="*/ 7030 h 10000"/>
                <a:gd name="connsiteX64" fmla="*/ 2476 w 10000"/>
                <a:gd name="connsiteY64" fmla="*/ 6880 h 10000"/>
                <a:gd name="connsiteX65" fmla="*/ 2666 w 10000"/>
                <a:gd name="connsiteY65" fmla="*/ 6805 h 10000"/>
                <a:gd name="connsiteX66" fmla="*/ 2871 w 10000"/>
                <a:gd name="connsiteY66" fmla="*/ 6767 h 10000"/>
                <a:gd name="connsiteX67" fmla="*/ 2871 w 10000"/>
                <a:gd name="connsiteY67" fmla="*/ 6767 h 10000"/>
                <a:gd name="connsiteX68" fmla="*/ 3470 w 10000"/>
                <a:gd name="connsiteY68" fmla="*/ 6679 h 10000"/>
                <a:gd name="connsiteX69" fmla="*/ 4180 w 10000"/>
                <a:gd name="connsiteY69" fmla="*/ 6604 h 10000"/>
                <a:gd name="connsiteX70" fmla="*/ 4716 w 10000"/>
                <a:gd name="connsiteY70" fmla="*/ 6529 h 10000"/>
                <a:gd name="connsiteX71" fmla="*/ 4842 w 10000"/>
                <a:gd name="connsiteY71" fmla="*/ 6504 h 10000"/>
                <a:gd name="connsiteX72" fmla="*/ 4842 w 10000"/>
                <a:gd name="connsiteY72" fmla="*/ 6491 h 10000"/>
                <a:gd name="connsiteX73" fmla="*/ 4811 w 10000"/>
                <a:gd name="connsiteY73" fmla="*/ 6491 h 10000"/>
                <a:gd name="connsiteX74" fmla="*/ 4811 w 10000"/>
                <a:gd name="connsiteY74" fmla="*/ 6491 h 10000"/>
                <a:gd name="connsiteX75" fmla="*/ 4748 w 10000"/>
                <a:gd name="connsiteY75" fmla="*/ 6454 h 10000"/>
                <a:gd name="connsiteX76" fmla="*/ 4653 w 10000"/>
                <a:gd name="connsiteY76" fmla="*/ 6378 h 10000"/>
                <a:gd name="connsiteX77" fmla="*/ 4385 w 10000"/>
                <a:gd name="connsiteY77" fmla="*/ 6115 h 10000"/>
                <a:gd name="connsiteX78" fmla="*/ 4054 w 10000"/>
                <a:gd name="connsiteY78" fmla="*/ 5739 h 10000"/>
                <a:gd name="connsiteX79" fmla="*/ 3707 w 10000"/>
                <a:gd name="connsiteY79" fmla="*/ 5313 h 10000"/>
                <a:gd name="connsiteX80" fmla="*/ 3375 w 10000"/>
                <a:gd name="connsiteY80" fmla="*/ 4862 h 10000"/>
                <a:gd name="connsiteX81" fmla="*/ 3091 w 10000"/>
                <a:gd name="connsiteY81" fmla="*/ 4449 h 10000"/>
                <a:gd name="connsiteX82" fmla="*/ 2902 w 10000"/>
                <a:gd name="connsiteY82" fmla="*/ 4110 h 10000"/>
                <a:gd name="connsiteX83" fmla="*/ 2855 w 10000"/>
                <a:gd name="connsiteY83" fmla="*/ 3972 h 10000"/>
                <a:gd name="connsiteX84" fmla="*/ 2823 w 10000"/>
                <a:gd name="connsiteY84" fmla="*/ 3897 h 10000"/>
                <a:gd name="connsiteX85" fmla="*/ 2823 w 10000"/>
                <a:gd name="connsiteY85" fmla="*/ 3897 h 10000"/>
                <a:gd name="connsiteX86" fmla="*/ 2823 w 10000"/>
                <a:gd name="connsiteY86" fmla="*/ 3822 h 10000"/>
                <a:gd name="connsiteX87" fmla="*/ 2871 w 10000"/>
                <a:gd name="connsiteY87" fmla="*/ 3772 h 10000"/>
                <a:gd name="connsiteX88" fmla="*/ 2918 w 10000"/>
                <a:gd name="connsiteY88" fmla="*/ 3709 h 10000"/>
                <a:gd name="connsiteX89" fmla="*/ 2997 w 10000"/>
                <a:gd name="connsiteY89" fmla="*/ 3672 h 10000"/>
                <a:gd name="connsiteX90" fmla="*/ 3155 w 10000"/>
                <a:gd name="connsiteY90" fmla="*/ 3596 h 10000"/>
                <a:gd name="connsiteX91" fmla="*/ 3344 w 10000"/>
                <a:gd name="connsiteY91" fmla="*/ 3546 h 10000"/>
                <a:gd name="connsiteX92" fmla="*/ 3533 w 10000"/>
                <a:gd name="connsiteY92" fmla="*/ 3509 h 10000"/>
                <a:gd name="connsiteX93" fmla="*/ 3707 w 10000"/>
                <a:gd name="connsiteY93" fmla="*/ 3484 h 10000"/>
                <a:gd name="connsiteX94" fmla="*/ 3864 w 10000"/>
                <a:gd name="connsiteY94" fmla="*/ 3471 h 10000"/>
                <a:gd name="connsiteX95" fmla="*/ 3864 w 10000"/>
                <a:gd name="connsiteY95" fmla="*/ 3471 h 10000"/>
                <a:gd name="connsiteX96" fmla="*/ 3849 w 10000"/>
                <a:gd name="connsiteY96" fmla="*/ 4123 h 10000"/>
                <a:gd name="connsiteX97" fmla="*/ 4766 w 10000"/>
                <a:gd name="connsiteY97" fmla="*/ 5288 h 10000"/>
                <a:gd name="connsiteX98" fmla="*/ 3801 w 10000"/>
                <a:gd name="connsiteY98" fmla="*/ 6466 h 10000"/>
                <a:gd name="connsiteX99" fmla="*/ 3801 w 10000"/>
                <a:gd name="connsiteY99" fmla="*/ 7256 h 10000"/>
                <a:gd name="connsiteX100" fmla="*/ 3849 w 10000"/>
                <a:gd name="connsiteY100" fmla="*/ 7932 h 10000"/>
                <a:gd name="connsiteX101" fmla="*/ 3896 w 10000"/>
                <a:gd name="connsiteY101" fmla="*/ 8195 h 10000"/>
                <a:gd name="connsiteX102" fmla="*/ 3943 w 10000"/>
                <a:gd name="connsiteY102" fmla="*/ 8383 h 10000"/>
                <a:gd name="connsiteX103" fmla="*/ 3943 w 10000"/>
                <a:gd name="connsiteY103" fmla="*/ 8383 h 10000"/>
                <a:gd name="connsiteX104" fmla="*/ 4038 w 10000"/>
                <a:gd name="connsiteY104" fmla="*/ 8709 h 10000"/>
                <a:gd name="connsiteX105" fmla="*/ 4101 w 10000"/>
                <a:gd name="connsiteY105" fmla="*/ 9023 h 10000"/>
                <a:gd name="connsiteX106" fmla="*/ 4180 w 10000"/>
                <a:gd name="connsiteY106" fmla="*/ 9336 h 10000"/>
                <a:gd name="connsiteX107" fmla="*/ 4274 w 10000"/>
                <a:gd name="connsiteY107" fmla="*/ 9624 h 10000"/>
                <a:gd name="connsiteX108" fmla="*/ 4369 w 10000"/>
                <a:gd name="connsiteY108" fmla="*/ 9825 h 10000"/>
                <a:gd name="connsiteX109" fmla="*/ 4416 w 10000"/>
                <a:gd name="connsiteY109" fmla="*/ 9900 h 10000"/>
                <a:gd name="connsiteX110" fmla="*/ 4464 w 10000"/>
                <a:gd name="connsiteY110" fmla="*/ 9962 h 10000"/>
                <a:gd name="connsiteX111" fmla="*/ 4527 w 10000"/>
                <a:gd name="connsiteY111" fmla="*/ 10000 h 10000"/>
                <a:gd name="connsiteX112" fmla="*/ 4621 w 10000"/>
                <a:gd name="connsiteY112" fmla="*/ 10000 h 10000"/>
                <a:gd name="connsiteX113" fmla="*/ 4700 w 10000"/>
                <a:gd name="connsiteY113" fmla="*/ 9975 h 10000"/>
                <a:gd name="connsiteX114" fmla="*/ 4811 w 10000"/>
                <a:gd name="connsiteY114" fmla="*/ 9900 h 10000"/>
                <a:gd name="connsiteX115" fmla="*/ 4811 w 10000"/>
                <a:gd name="connsiteY115" fmla="*/ 9900 h 10000"/>
                <a:gd name="connsiteX116" fmla="*/ 4937 w 10000"/>
                <a:gd name="connsiteY116" fmla="*/ 9825 h 10000"/>
                <a:gd name="connsiteX117" fmla="*/ 5047 w 10000"/>
                <a:gd name="connsiteY117" fmla="*/ 9774 h 10000"/>
                <a:gd name="connsiteX118" fmla="*/ 5284 w 10000"/>
                <a:gd name="connsiteY118" fmla="*/ 9699 h 10000"/>
                <a:gd name="connsiteX119" fmla="*/ 5552 w 10000"/>
                <a:gd name="connsiteY119" fmla="*/ 9637 h 10000"/>
                <a:gd name="connsiteX120" fmla="*/ 5789 w 10000"/>
                <a:gd name="connsiteY120" fmla="*/ 9624 h 10000"/>
                <a:gd name="connsiteX121" fmla="*/ 6041 w 10000"/>
                <a:gd name="connsiteY121" fmla="*/ 9599 h 10000"/>
                <a:gd name="connsiteX122" fmla="*/ 6246 w 10000"/>
                <a:gd name="connsiteY122" fmla="*/ 9624 h 10000"/>
                <a:gd name="connsiteX123" fmla="*/ 6562 w 10000"/>
                <a:gd name="connsiteY123" fmla="*/ 9637 h 10000"/>
                <a:gd name="connsiteX124" fmla="*/ 6562 w 10000"/>
                <a:gd name="connsiteY124" fmla="*/ 9637 h 10000"/>
                <a:gd name="connsiteX125" fmla="*/ 6703 w 10000"/>
                <a:gd name="connsiteY125" fmla="*/ 9662 h 10000"/>
                <a:gd name="connsiteX126" fmla="*/ 6909 w 10000"/>
                <a:gd name="connsiteY126" fmla="*/ 9699 h 10000"/>
                <a:gd name="connsiteX127" fmla="*/ 7413 w 10000"/>
                <a:gd name="connsiteY127" fmla="*/ 9812 h 10000"/>
                <a:gd name="connsiteX128" fmla="*/ 7650 w 10000"/>
                <a:gd name="connsiteY128" fmla="*/ 9862 h 10000"/>
                <a:gd name="connsiteX129" fmla="*/ 7855 w 10000"/>
                <a:gd name="connsiteY129" fmla="*/ 9862 h 10000"/>
                <a:gd name="connsiteX130" fmla="*/ 7934 w 10000"/>
                <a:gd name="connsiteY130" fmla="*/ 9850 h 10000"/>
                <a:gd name="connsiteX131" fmla="*/ 7997 w 10000"/>
                <a:gd name="connsiteY131" fmla="*/ 9825 h 10000"/>
                <a:gd name="connsiteX132" fmla="*/ 8044 w 10000"/>
                <a:gd name="connsiteY132" fmla="*/ 9787 h 10000"/>
                <a:gd name="connsiteX133" fmla="*/ 8076 w 10000"/>
                <a:gd name="connsiteY133" fmla="*/ 9712 h 10000"/>
                <a:gd name="connsiteX134" fmla="*/ 8076 w 10000"/>
                <a:gd name="connsiteY134" fmla="*/ 9712 h 10000"/>
                <a:gd name="connsiteX135" fmla="*/ 8076 w 10000"/>
                <a:gd name="connsiteY135" fmla="*/ 9662 h 10000"/>
                <a:gd name="connsiteX136" fmla="*/ 8076 w 10000"/>
                <a:gd name="connsiteY136" fmla="*/ 9586 h 10000"/>
                <a:gd name="connsiteX137" fmla="*/ 7997 w 10000"/>
                <a:gd name="connsiteY137" fmla="*/ 9449 h 10000"/>
                <a:gd name="connsiteX138" fmla="*/ 7902 w 10000"/>
                <a:gd name="connsiteY138" fmla="*/ 9323 h 10000"/>
                <a:gd name="connsiteX139" fmla="*/ 7760 w 10000"/>
                <a:gd name="connsiteY139" fmla="*/ 9185 h 10000"/>
                <a:gd name="connsiteX140" fmla="*/ 7429 w 10000"/>
                <a:gd name="connsiteY140" fmla="*/ 8897 h 10000"/>
                <a:gd name="connsiteX141" fmla="*/ 7271 w 10000"/>
                <a:gd name="connsiteY141" fmla="*/ 8722 h 10000"/>
                <a:gd name="connsiteX142" fmla="*/ 7082 w 10000"/>
                <a:gd name="connsiteY142" fmla="*/ 8521 h 10000"/>
                <a:gd name="connsiteX143" fmla="*/ 7082 w 10000"/>
                <a:gd name="connsiteY143" fmla="*/ 8521 h 10000"/>
                <a:gd name="connsiteX144" fmla="*/ 7003 w 10000"/>
                <a:gd name="connsiteY144" fmla="*/ 8409 h 10000"/>
                <a:gd name="connsiteX145" fmla="*/ 6940 w 10000"/>
                <a:gd name="connsiteY145" fmla="*/ 8296 h 10000"/>
                <a:gd name="connsiteX146" fmla="*/ 6893 w 10000"/>
                <a:gd name="connsiteY146" fmla="*/ 8183 h 10000"/>
                <a:gd name="connsiteX147" fmla="*/ 6861 w 10000"/>
                <a:gd name="connsiteY147" fmla="*/ 8045 h 10000"/>
                <a:gd name="connsiteX148" fmla="*/ 6861 w 10000"/>
                <a:gd name="connsiteY148" fmla="*/ 7895 h 10000"/>
                <a:gd name="connsiteX149" fmla="*/ 6861 w 10000"/>
                <a:gd name="connsiteY149" fmla="*/ 7769 h 10000"/>
                <a:gd name="connsiteX150" fmla="*/ 6909 w 10000"/>
                <a:gd name="connsiteY150" fmla="*/ 7469 h 10000"/>
                <a:gd name="connsiteX151" fmla="*/ 7003 w 10000"/>
                <a:gd name="connsiteY151" fmla="*/ 7168 h 10000"/>
                <a:gd name="connsiteX152" fmla="*/ 7129 w 10000"/>
                <a:gd name="connsiteY152" fmla="*/ 6880 h 10000"/>
                <a:gd name="connsiteX153" fmla="*/ 7287 w 10000"/>
                <a:gd name="connsiteY153" fmla="*/ 6604 h 10000"/>
                <a:gd name="connsiteX154" fmla="*/ 7476 w 10000"/>
                <a:gd name="connsiteY154" fmla="*/ 6341 h 10000"/>
                <a:gd name="connsiteX155" fmla="*/ 7476 w 10000"/>
                <a:gd name="connsiteY155" fmla="*/ 6341 h 10000"/>
                <a:gd name="connsiteX156" fmla="*/ 7902 w 10000"/>
                <a:gd name="connsiteY156" fmla="*/ 5802 h 10000"/>
                <a:gd name="connsiteX157" fmla="*/ 8375 w 10000"/>
                <a:gd name="connsiteY157" fmla="*/ 5163 h 10000"/>
                <a:gd name="connsiteX158" fmla="*/ 8849 w 10000"/>
                <a:gd name="connsiteY158" fmla="*/ 4499 h 10000"/>
                <a:gd name="connsiteX159" fmla="*/ 9306 w 10000"/>
                <a:gd name="connsiteY159" fmla="*/ 3897 h 10000"/>
                <a:gd name="connsiteX160" fmla="*/ 9306 w 10000"/>
                <a:gd name="connsiteY160" fmla="*/ 3897 h 10000"/>
                <a:gd name="connsiteX161" fmla="*/ 9416 w 10000"/>
                <a:gd name="connsiteY161" fmla="*/ 3734 h 10000"/>
                <a:gd name="connsiteX162" fmla="*/ 9511 w 10000"/>
                <a:gd name="connsiteY162" fmla="*/ 3546 h 10000"/>
                <a:gd name="connsiteX163" fmla="*/ 9621 w 10000"/>
                <a:gd name="connsiteY163" fmla="*/ 3333 h 10000"/>
                <a:gd name="connsiteX164" fmla="*/ 9716 w 10000"/>
                <a:gd name="connsiteY164" fmla="*/ 3108 h 10000"/>
                <a:gd name="connsiteX165" fmla="*/ 9811 w 10000"/>
                <a:gd name="connsiteY165" fmla="*/ 2870 h 10000"/>
                <a:gd name="connsiteX166" fmla="*/ 9890 w 10000"/>
                <a:gd name="connsiteY166" fmla="*/ 2607 h 10000"/>
                <a:gd name="connsiteX167" fmla="*/ 9953 w 10000"/>
                <a:gd name="connsiteY167" fmla="*/ 2343 h 10000"/>
                <a:gd name="connsiteX168" fmla="*/ 10000 w 10000"/>
                <a:gd name="connsiteY168" fmla="*/ 2068 h 10000"/>
                <a:gd name="connsiteX169" fmla="*/ 10000 w 10000"/>
                <a:gd name="connsiteY169" fmla="*/ 1805 h 10000"/>
                <a:gd name="connsiteX170" fmla="*/ 10000 w 10000"/>
                <a:gd name="connsiteY170" fmla="*/ 1541 h 10000"/>
                <a:gd name="connsiteX171" fmla="*/ 9953 w 10000"/>
                <a:gd name="connsiteY171" fmla="*/ 1278 h 10000"/>
                <a:gd name="connsiteX172" fmla="*/ 9890 w 10000"/>
                <a:gd name="connsiteY172" fmla="*/ 1028 h 10000"/>
                <a:gd name="connsiteX173" fmla="*/ 9763 w 10000"/>
                <a:gd name="connsiteY173" fmla="*/ 802 h 10000"/>
                <a:gd name="connsiteX174" fmla="*/ 9621 w 10000"/>
                <a:gd name="connsiteY174" fmla="*/ 602 h 10000"/>
                <a:gd name="connsiteX175" fmla="*/ 9527 w 10000"/>
                <a:gd name="connsiteY175" fmla="*/ 501 h 10000"/>
                <a:gd name="connsiteX176" fmla="*/ 9416 w 10000"/>
                <a:gd name="connsiteY176" fmla="*/ 426 h 10000"/>
                <a:gd name="connsiteX177" fmla="*/ 9306 w 10000"/>
                <a:gd name="connsiteY177" fmla="*/ 351 h 10000"/>
                <a:gd name="connsiteX178" fmla="*/ 9180 w 10000"/>
                <a:gd name="connsiteY178" fmla="*/ 276 h 10000"/>
                <a:gd name="connsiteX179" fmla="*/ 9180 w 10000"/>
                <a:gd name="connsiteY179" fmla="*/ 276 h 10000"/>
                <a:gd name="connsiteX0" fmla="*/ 9180 w 10000"/>
                <a:gd name="connsiteY0" fmla="*/ 276 h 10000"/>
                <a:gd name="connsiteX1" fmla="*/ 9180 w 10000"/>
                <a:gd name="connsiteY1" fmla="*/ 276 h 10000"/>
                <a:gd name="connsiteX2" fmla="*/ 8975 w 10000"/>
                <a:gd name="connsiteY2" fmla="*/ 226 h 10000"/>
                <a:gd name="connsiteX3" fmla="*/ 8423 w 10000"/>
                <a:gd name="connsiteY3" fmla="*/ 125 h 10000"/>
                <a:gd name="connsiteX4" fmla="*/ 8076 w 10000"/>
                <a:gd name="connsiteY4" fmla="*/ 75 h 10000"/>
                <a:gd name="connsiteX5" fmla="*/ 7713 w 10000"/>
                <a:gd name="connsiteY5" fmla="*/ 38 h 10000"/>
                <a:gd name="connsiteX6" fmla="*/ 7382 w 10000"/>
                <a:gd name="connsiteY6" fmla="*/ 0 h 10000"/>
                <a:gd name="connsiteX7" fmla="*/ 7082 w 10000"/>
                <a:gd name="connsiteY7" fmla="*/ 0 h 10000"/>
                <a:gd name="connsiteX8" fmla="*/ 7082 w 10000"/>
                <a:gd name="connsiteY8" fmla="*/ 0 h 10000"/>
                <a:gd name="connsiteX9" fmla="*/ 6845 w 10000"/>
                <a:gd name="connsiteY9" fmla="*/ 38 h 10000"/>
                <a:gd name="connsiteX10" fmla="*/ 6656 w 10000"/>
                <a:gd name="connsiteY10" fmla="*/ 75 h 10000"/>
                <a:gd name="connsiteX11" fmla="*/ 6514 w 10000"/>
                <a:gd name="connsiteY11" fmla="*/ 125 h 10000"/>
                <a:gd name="connsiteX12" fmla="*/ 6420 w 10000"/>
                <a:gd name="connsiteY12" fmla="*/ 188 h 10000"/>
                <a:gd name="connsiteX13" fmla="*/ 6246 w 10000"/>
                <a:gd name="connsiteY13" fmla="*/ 313 h 10000"/>
                <a:gd name="connsiteX14" fmla="*/ 6183 w 10000"/>
                <a:gd name="connsiteY14" fmla="*/ 388 h 10000"/>
                <a:gd name="connsiteX15" fmla="*/ 6088 w 10000"/>
                <a:gd name="connsiteY15" fmla="*/ 464 h 10000"/>
                <a:gd name="connsiteX16" fmla="*/ 6088 w 10000"/>
                <a:gd name="connsiteY16" fmla="*/ 464 h 10000"/>
                <a:gd name="connsiteX17" fmla="*/ 5757 w 10000"/>
                <a:gd name="connsiteY17" fmla="*/ 652 h 10000"/>
                <a:gd name="connsiteX18" fmla="*/ 5315 w 10000"/>
                <a:gd name="connsiteY18" fmla="*/ 902 h 10000"/>
                <a:gd name="connsiteX19" fmla="*/ 4811 w 10000"/>
                <a:gd name="connsiteY19" fmla="*/ 1128 h 10000"/>
                <a:gd name="connsiteX20" fmla="*/ 4606 w 10000"/>
                <a:gd name="connsiteY20" fmla="*/ 1203 h 10000"/>
                <a:gd name="connsiteX21" fmla="*/ 4416 w 10000"/>
                <a:gd name="connsiteY21" fmla="*/ 1253 h 10000"/>
                <a:gd name="connsiteX22" fmla="*/ 4416 w 10000"/>
                <a:gd name="connsiteY22" fmla="*/ 1253 h 10000"/>
                <a:gd name="connsiteX23" fmla="*/ 3959 w 10000"/>
                <a:gd name="connsiteY23" fmla="*/ 1328 h 10000"/>
                <a:gd name="connsiteX24" fmla="*/ 3391 w 10000"/>
                <a:gd name="connsiteY24" fmla="*/ 1391 h 10000"/>
                <a:gd name="connsiteX25" fmla="*/ 2871 w 10000"/>
                <a:gd name="connsiteY25" fmla="*/ 1466 h 10000"/>
                <a:gd name="connsiteX26" fmla="*/ 2681 w 10000"/>
                <a:gd name="connsiteY26" fmla="*/ 1504 h 10000"/>
                <a:gd name="connsiteX27" fmla="*/ 2555 w 10000"/>
                <a:gd name="connsiteY27" fmla="*/ 1541 h 10000"/>
                <a:gd name="connsiteX28" fmla="*/ 2555 w 10000"/>
                <a:gd name="connsiteY28" fmla="*/ 1541 h 10000"/>
                <a:gd name="connsiteX29" fmla="*/ 2192 w 10000"/>
                <a:gd name="connsiteY29" fmla="*/ 1617 h 10000"/>
                <a:gd name="connsiteX30" fmla="*/ 1719 w 10000"/>
                <a:gd name="connsiteY30" fmla="*/ 1742 h 10000"/>
                <a:gd name="connsiteX31" fmla="*/ 1483 w 10000"/>
                <a:gd name="connsiteY31" fmla="*/ 1817 h 10000"/>
                <a:gd name="connsiteX32" fmla="*/ 1246 w 10000"/>
                <a:gd name="connsiteY32" fmla="*/ 1892 h 10000"/>
                <a:gd name="connsiteX33" fmla="*/ 1057 w 10000"/>
                <a:gd name="connsiteY33" fmla="*/ 1992 h 10000"/>
                <a:gd name="connsiteX34" fmla="*/ 915 w 10000"/>
                <a:gd name="connsiteY34" fmla="*/ 2080 h 10000"/>
                <a:gd name="connsiteX35" fmla="*/ 915 w 10000"/>
                <a:gd name="connsiteY35" fmla="*/ 2080 h 10000"/>
                <a:gd name="connsiteX36" fmla="*/ 773 w 10000"/>
                <a:gd name="connsiteY36" fmla="*/ 2180 h 10000"/>
                <a:gd name="connsiteX37" fmla="*/ 615 w 10000"/>
                <a:gd name="connsiteY37" fmla="*/ 2268 h 10000"/>
                <a:gd name="connsiteX38" fmla="*/ 442 w 10000"/>
                <a:gd name="connsiteY38" fmla="*/ 2368 h 10000"/>
                <a:gd name="connsiteX39" fmla="*/ 284 w 10000"/>
                <a:gd name="connsiteY39" fmla="*/ 2444 h 10000"/>
                <a:gd name="connsiteX40" fmla="*/ 142 w 10000"/>
                <a:gd name="connsiteY40" fmla="*/ 2556 h 10000"/>
                <a:gd name="connsiteX41" fmla="*/ 63 w 10000"/>
                <a:gd name="connsiteY41" fmla="*/ 2607 h 10000"/>
                <a:gd name="connsiteX42" fmla="*/ 16 w 10000"/>
                <a:gd name="connsiteY42" fmla="*/ 2682 h 10000"/>
                <a:gd name="connsiteX43" fmla="*/ 0 w 10000"/>
                <a:gd name="connsiteY43" fmla="*/ 2744 h 10000"/>
                <a:gd name="connsiteX44" fmla="*/ 0 w 10000"/>
                <a:gd name="connsiteY44" fmla="*/ 2832 h 10000"/>
                <a:gd name="connsiteX45" fmla="*/ 0 w 10000"/>
                <a:gd name="connsiteY45" fmla="*/ 2907 h 10000"/>
                <a:gd name="connsiteX46" fmla="*/ 16 w 10000"/>
                <a:gd name="connsiteY46" fmla="*/ 3020 h 10000"/>
                <a:gd name="connsiteX47" fmla="*/ 16 w 10000"/>
                <a:gd name="connsiteY47" fmla="*/ 3020 h 10000"/>
                <a:gd name="connsiteX48" fmla="*/ 142 w 10000"/>
                <a:gd name="connsiteY48" fmla="*/ 3321 h 10000"/>
                <a:gd name="connsiteX49" fmla="*/ 284 w 10000"/>
                <a:gd name="connsiteY49" fmla="*/ 3810 h 10000"/>
                <a:gd name="connsiteX50" fmla="*/ 631 w 10000"/>
                <a:gd name="connsiteY50" fmla="*/ 5050 h 10000"/>
                <a:gd name="connsiteX51" fmla="*/ 852 w 10000"/>
                <a:gd name="connsiteY51" fmla="*/ 5689 h 10000"/>
                <a:gd name="connsiteX52" fmla="*/ 1057 w 10000"/>
                <a:gd name="connsiteY52" fmla="*/ 6241 h 10000"/>
                <a:gd name="connsiteX53" fmla="*/ 1151 w 10000"/>
                <a:gd name="connsiteY53" fmla="*/ 6491 h 10000"/>
                <a:gd name="connsiteX54" fmla="*/ 1246 w 10000"/>
                <a:gd name="connsiteY54" fmla="*/ 6692 h 10000"/>
                <a:gd name="connsiteX55" fmla="*/ 1341 w 10000"/>
                <a:gd name="connsiteY55" fmla="*/ 6842 h 10000"/>
                <a:gd name="connsiteX56" fmla="*/ 1435 w 10000"/>
                <a:gd name="connsiteY56" fmla="*/ 6942 h 10000"/>
                <a:gd name="connsiteX57" fmla="*/ 1435 w 10000"/>
                <a:gd name="connsiteY57" fmla="*/ 6942 h 10000"/>
                <a:gd name="connsiteX58" fmla="*/ 1514 w 10000"/>
                <a:gd name="connsiteY58" fmla="*/ 7018 h 10000"/>
                <a:gd name="connsiteX59" fmla="*/ 1609 w 10000"/>
                <a:gd name="connsiteY59" fmla="*/ 7055 h 10000"/>
                <a:gd name="connsiteX60" fmla="*/ 1703 w 10000"/>
                <a:gd name="connsiteY60" fmla="*/ 7068 h 10000"/>
                <a:gd name="connsiteX61" fmla="*/ 1767 w 10000"/>
                <a:gd name="connsiteY61" fmla="*/ 7093 h 10000"/>
                <a:gd name="connsiteX62" fmla="*/ 1940 w 10000"/>
                <a:gd name="connsiteY62" fmla="*/ 7068 h 10000"/>
                <a:gd name="connsiteX63" fmla="*/ 2129 w 10000"/>
                <a:gd name="connsiteY63" fmla="*/ 7030 h 10000"/>
                <a:gd name="connsiteX64" fmla="*/ 2476 w 10000"/>
                <a:gd name="connsiteY64" fmla="*/ 6880 h 10000"/>
                <a:gd name="connsiteX65" fmla="*/ 2666 w 10000"/>
                <a:gd name="connsiteY65" fmla="*/ 6805 h 10000"/>
                <a:gd name="connsiteX66" fmla="*/ 2871 w 10000"/>
                <a:gd name="connsiteY66" fmla="*/ 6767 h 10000"/>
                <a:gd name="connsiteX67" fmla="*/ 2871 w 10000"/>
                <a:gd name="connsiteY67" fmla="*/ 6767 h 10000"/>
                <a:gd name="connsiteX68" fmla="*/ 3470 w 10000"/>
                <a:gd name="connsiteY68" fmla="*/ 6679 h 10000"/>
                <a:gd name="connsiteX69" fmla="*/ 4180 w 10000"/>
                <a:gd name="connsiteY69" fmla="*/ 6604 h 10000"/>
                <a:gd name="connsiteX70" fmla="*/ 4716 w 10000"/>
                <a:gd name="connsiteY70" fmla="*/ 6529 h 10000"/>
                <a:gd name="connsiteX71" fmla="*/ 4842 w 10000"/>
                <a:gd name="connsiteY71" fmla="*/ 6504 h 10000"/>
                <a:gd name="connsiteX72" fmla="*/ 4842 w 10000"/>
                <a:gd name="connsiteY72" fmla="*/ 6491 h 10000"/>
                <a:gd name="connsiteX73" fmla="*/ 4811 w 10000"/>
                <a:gd name="connsiteY73" fmla="*/ 6491 h 10000"/>
                <a:gd name="connsiteX74" fmla="*/ 4811 w 10000"/>
                <a:gd name="connsiteY74" fmla="*/ 6491 h 10000"/>
                <a:gd name="connsiteX75" fmla="*/ 4748 w 10000"/>
                <a:gd name="connsiteY75" fmla="*/ 6454 h 10000"/>
                <a:gd name="connsiteX76" fmla="*/ 4653 w 10000"/>
                <a:gd name="connsiteY76" fmla="*/ 6378 h 10000"/>
                <a:gd name="connsiteX77" fmla="*/ 5387 w 10000"/>
                <a:gd name="connsiteY77" fmla="*/ 5878 h 10000"/>
                <a:gd name="connsiteX78" fmla="*/ 4054 w 10000"/>
                <a:gd name="connsiteY78" fmla="*/ 5739 h 10000"/>
                <a:gd name="connsiteX79" fmla="*/ 3707 w 10000"/>
                <a:gd name="connsiteY79" fmla="*/ 5313 h 10000"/>
                <a:gd name="connsiteX80" fmla="*/ 3375 w 10000"/>
                <a:gd name="connsiteY80" fmla="*/ 4862 h 10000"/>
                <a:gd name="connsiteX81" fmla="*/ 3091 w 10000"/>
                <a:gd name="connsiteY81" fmla="*/ 4449 h 10000"/>
                <a:gd name="connsiteX82" fmla="*/ 2902 w 10000"/>
                <a:gd name="connsiteY82" fmla="*/ 4110 h 10000"/>
                <a:gd name="connsiteX83" fmla="*/ 2855 w 10000"/>
                <a:gd name="connsiteY83" fmla="*/ 3972 h 10000"/>
                <a:gd name="connsiteX84" fmla="*/ 2823 w 10000"/>
                <a:gd name="connsiteY84" fmla="*/ 3897 h 10000"/>
                <a:gd name="connsiteX85" fmla="*/ 2823 w 10000"/>
                <a:gd name="connsiteY85" fmla="*/ 3897 h 10000"/>
                <a:gd name="connsiteX86" fmla="*/ 2823 w 10000"/>
                <a:gd name="connsiteY86" fmla="*/ 3822 h 10000"/>
                <a:gd name="connsiteX87" fmla="*/ 2871 w 10000"/>
                <a:gd name="connsiteY87" fmla="*/ 3772 h 10000"/>
                <a:gd name="connsiteX88" fmla="*/ 2918 w 10000"/>
                <a:gd name="connsiteY88" fmla="*/ 3709 h 10000"/>
                <a:gd name="connsiteX89" fmla="*/ 2997 w 10000"/>
                <a:gd name="connsiteY89" fmla="*/ 3672 h 10000"/>
                <a:gd name="connsiteX90" fmla="*/ 3155 w 10000"/>
                <a:gd name="connsiteY90" fmla="*/ 3596 h 10000"/>
                <a:gd name="connsiteX91" fmla="*/ 3344 w 10000"/>
                <a:gd name="connsiteY91" fmla="*/ 3546 h 10000"/>
                <a:gd name="connsiteX92" fmla="*/ 3533 w 10000"/>
                <a:gd name="connsiteY92" fmla="*/ 3509 h 10000"/>
                <a:gd name="connsiteX93" fmla="*/ 3707 w 10000"/>
                <a:gd name="connsiteY93" fmla="*/ 3484 h 10000"/>
                <a:gd name="connsiteX94" fmla="*/ 3864 w 10000"/>
                <a:gd name="connsiteY94" fmla="*/ 3471 h 10000"/>
                <a:gd name="connsiteX95" fmla="*/ 3864 w 10000"/>
                <a:gd name="connsiteY95" fmla="*/ 3471 h 10000"/>
                <a:gd name="connsiteX96" fmla="*/ 3849 w 10000"/>
                <a:gd name="connsiteY96" fmla="*/ 4123 h 10000"/>
                <a:gd name="connsiteX97" fmla="*/ 4766 w 10000"/>
                <a:gd name="connsiteY97" fmla="*/ 5288 h 10000"/>
                <a:gd name="connsiteX98" fmla="*/ 3801 w 10000"/>
                <a:gd name="connsiteY98" fmla="*/ 6466 h 10000"/>
                <a:gd name="connsiteX99" fmla="*/ 3801 w 10000"/>
                <a:gd name="connsiteY99" fmla="*/ 7256 h 10000"/>
                <a:gd name="connsiteX100" fmla="*/ 3849 w 10000"/>
                <a:gd name="connsiteY100" fmla="*/ 7932 h 10000"/>
                <a:gd name="connsiteX101" fmla="*/ 3896 w 10000"/>
                <a:gd name="connsiteY101" fmla="*/ 8195 h 10000"/>
                <a:gd name="connsiteX102" fmla="*/ 3943 w 10000"/>
                <a:gd name="connsiteY102" fmla="*/ 8383 h 10000"/>
                <a:gd name="connsiteX103" fmla="*/ 3943 w 10000"/>
                <a:gd name="connsiteY103" fmla="*/ 8383 h 10000"/>
                <a:gd name="connsiteX104" fmla="*/ 4038 w 10000"/>
                <a:gd name="connsiteY104" fmla="*/ 8709 h 10000"/>
                <a:gd name="connsiteX105" fmla="*/ 4101 w 10000"/>
                <a:gd name="connsiteY105" fmla="*/ 9023 h 10000"/>
                <a:gd name="connsiteX106" fmla="*/ 4180 w 10000"/>
                <a:gd name="connsiteY106" fmla="*/ 9336 h 10000"/>
                <a:gd name="connsiteX107" fmla="*/ 4274 w 10000"/>
                <a:gd name="connsiteY107" fmla="*/ 9624 h 10000"/>
                <a:gd name="connsiteX108" fmla="*/ 4369 w 10000"/>
                <a:gd name="connsiteY108" fmla="*/ 9825 h 10000"/>
                <a:gd name="connsiteX109" fmla="*/ 4416 w 10000"/>
                <a:gd name="connsiteY109" fmla="*/ 9900 h 10000"/>
                <a:gd name="connsiteX110" fmla="*/ 4464 w 10000"/>
                <a:gd name="connsiteY110" fmla="*/ 9962 h 10000"/>
                <a:gd name="connsiteX111" fmla="*/ 4527 w 10000"/>
                <a:gd name="connsiteY111" fmla="*/ 10000 h 10000"/>
                <a:gd name="connsiteX112" fmla="*/ 4621 w 10000"/>
                <a:gd name="connsiteY112" fmla="*/ 10000 h 10000"/>
                <a:gd name="connsiteX113" fmla="*/ 4700 w 10000"/>
                <a:gd name="connsiteY113" fmla="*/ 9975 h 10000"/>
                <a:gd name="connsiteX114" fmla="*/ 4811 w 10000"/>
                <a:gd name="connsiteY114" fmla="*/ 9900 h 10000"/>
                <a:gd name="connsiteX115" fmla="*/ 4811 w 10000"/>
                <a:gd name="connsiteY115" fmla="*/ 9900 h 10000"/>
                <a:gd name="connsiteX116" fmla="*/ 4937 w 10000"/>
                <a:gd name="connsiteY116" fmla="*/ 9825 h 10000"/>
                <a:gd name="connsiteX117" fmla="*/ 5047 w 10000"/>
                <a:gd name="connsiteY117" fmla="*/ 9774 h 10000"/>
                <a:gd name="connsiteX118" fmla="*/ 5284 w 10000"/>
                <a:gd name="connsiteY118" fmla="*/ 9699 h 10000"/>
                <a:gd name="connsiteX119" fmla="*/ 5552 w 10000"/>
                <a:gd name="connsiteY119" fmla="*/ 9637 h 10000"/>
                <a:gd name="connsiteX120" fmla="*/ 5789 w 10000"/>
                <a:gd name="connsiteY120" fmla="*/ 9624 h 10000"/>
                <a:gd name="connsiteX121" fmla="*/ 6041 w 10000"/>
                <a:gd name="connsiteY121" fmla="*/ 9599 h 10000"/>
                <a:gd name="connsiteX122" fmla="*/ 6246 w 10000"/>
                <a:gd name="connsiteY122" fmla="*/ 9624 h 10000"/>
                <a:gd name="connsiteX123" fmla="*/ 6562 w 10000"/>
                <a:gd name="connsiteY123" fmla="*/ 9637 h 10000"/>
                <a:gd name="connsiteX124" fmla="*/ 6562 w 10000"/>
                <a:gd name="connsiteY124" fmla="*/ 9637 h 10000"/>
                <a:gd name="connsiteX125" fmla="*/ 6703 w 10000"/>
                <a:gd name="connsiteY125" fmla="*/ 9662 h 10000"/>
                <a:gd name="connsiteX126" fmla="*/ 6909 w 10000"/>
                <a:gd name="connsiteY126" fmla="*/ 9699 h 10000"/>
                <a:gd name="connsiteX127" fmla="*/ 7413 w 10000"/>
                <a:gd name="connsiteY127" fmla="*/ 9812 h 10000"/>
                <a:gd name="connsiteX128" fmla="*/ 7650 w 10000"/>
                <a:gd name="connsiteY128" fmla="*/ 9862 h 10000"/>
                <a:gd name="connsiteX129" fmla="*/ 7855 w 10000"/>
                <a:gd name="connsiteY129" fmla="*/ 9862 h 10000"/>
                <a:gd name="connsiteX130" fmla="*/ 7934 w 10000"/>
                <a:gd name="connsiteY130" fmla="*/ 9850 h 10000"/>
                <a:gd name="connsiteX131" fmla="*/ 7997 w 10000"/>
                <a:gd name="connsiteY131" fmla="*/ 9825 h 10000"/>
                <a:gd name="connsiteX132" fmla="*/ 8044 w 10000"/>
                <a:gd name="connsiteY132" fmla="*/ 9787 h 10000"/>
                <a:gd name="connsiteX133" fmla="*/ 8076 w 10000"/>
                <a:gd name="connsiteY133" fmla="*/ 9712 h 10000"/>
                <a:gd name="connsiteX134" fmla="*/ 8076 w 10000"/>
                <a:gd name="connsiteY134" fmla="*/ 9712 h 10000"/>
                <a:gd name="connsiteX135" fmla="*/ 8076 w 10000"/>
                <a:gd name="connsiteY135" fmla="*/ 9662 h 10000"/>
                <a:gd name="connsiteX136" fmla="*/ 8076 w 10000"/>
                <a:gd name="connsiteY136" fmla="*/ 9586 h 10000"/>
                <a:gd name="connsiteX137" fmla="*/ 7997 w 10000"/>
                <a:gd name="connsiteY137" fmla="*/ 9449 h 10000"/>
                <a:gd name="connsiteX138" fmla="*/ 7902 w 10000"/>
                <a:gd name="connsiteY138" fmla="*/ 9323 h 10000"/>
                <a:gd name="connsiteX139" fmla="*/ 7760 w 10000"/>
                <a:gd name="connsiteY139" fmla="*/ 9185 h 10000"/>
                <a:gd name="connsiteX140" fmla="*/ 7429 w 10000"/>
                <a:gd name="connsiteY140" fmla="*/ 8897 h 10000"/>
                <a:gd name="connsiteX141" fmla="*/ 7271 w 10000"/>
                <a:gd name="connsiteY141" fmla="*/ 8722 h 10000"/>
                <a:gd name="connsiteX142" fmla="*/ 7082 w 10000"/>
                <a:gd name="connsiteY142" fmla="*/ 8521 h 10000"/>
                <a:gd name="connsiteX143" fmla="*/ 7082 w 10000"/>
                <a:gd name="connsiteY143" fmla="*/ 8521 h 10000"/>
                <a:gd name="connsiteX144" fmla="*/ 7003 w 10000"/>
                <a:gd name="connsiteY144" fmla="*/ 8409 h 10000"/>
                <a:gd name="connsiteX145" fmla="*/ 6940 w 10000"/>
                <a:gd name="connsiteY145" fmla="*/ 8296 h 10000"/>
                <a:gd name="connsiteX146" fmla="*/ 6893 w 10000"/>
                <a:gd name="connsiteY146" fmla="*/ 8183 h 10000"/>
                <a:gd name="connsiteX147" fmla="*/ 6861 w 10000"/>
                <a:gd name="connsiteY147" fmla="*/ 8045 h 10000"/>
                <a:gd name="connsiteX148" fmla="*/ 6861 w 10000"/>
                <a:gd name="connsiteY148" fmla="*/ 7895 h 10000"/>
                <a:gd name="connsiteX149" fmla="*/ 6861 w 10000"/>
                <a:gd name="connsiteY149" fmla="*/ 7769 h 10000"/>
                <a:gd name="connsiteX150" fmla="*/ 6909 w 10000"/>
                <a:gd name="connsiteY150" fmla="*/ 7469 h 10000"/>
                <a:gd name="connsiteX151" fmla="*/ 7003 w 10000"/>
                <a:gd name="connsiteY151" fmla="*/ 7168 h 10000"/>
                <a:gd name="connsiteX152" fmla="*/ 7129 w 10000"/>
                <a:gd name="connsiteY152" fmla="*/ 6880 h 10000"/>
                <a:gd name="connsiteX153" fmla="*/ 7287 w 10000"/>
                <a:gd name="connsiteY153" fmla="*/ 6604 h 10000"/>
                <a:gd name="connsiteX154" fmla="*/ 7476 w 10000"/>
                <a:gd name="connsiteY154" fmla="*/ 6341 h 10000"/>
                <a:gd name="connsiteX155" fmla="*/ 7476 w 10000"/>
                <a:gd name="connsiteY155" fmla="*/ 6341 h 10000"/>
                <a:gd name="connsiteX156" fmla="*/ 7902 w 10000"/>
                <a:gd name="connsiteY156" fmla="*/ 5802 h 10000"/>
                <a:gd name="connsiteX157" fmla="*/ 8375 w 10000"/>
                <a:gd name="connsiteY157" fmla="*/ 5163 h 10000"/>
                <a:gd name="connsiteX158" fmla="*/ 8849 w 10000"/>
                <a:gd name="connsiteY158" fmla="*/ 4499 h 10000"/>
                <a:gd name="connsiteX159" fmla="*/ 9306 w 10000"/>
                <a:gd name="connsiteY159" fmla="*/ 3897 h 10000"/>
                <a:gd name="connsiteX160" fmla="*/ 9306 w 10000"/>
                <a:gd name="connsiteY160" fmla="*/ 3897 h 10000"/>
                <a:gd name="connsiteX161" fmla="*/ 9416 w 10000"/>
                <a:gd name="connsiteY161" fmla="*/ 3734 h 10000"/>
                <a:gd name="connsiteX162" fmla="*/ 9511 w 10000"/>
                <a:gd name="connsiteY162" fmla="*/ 3546 h 10000"/>
                <a:gd name="connsiteX163" fmla="*/ 9621 w 10000"/>
                <a:gd name="connsiteY163" fmla="*/ 3333 h 10000"/>
                <a:gd name="connsiteX164" fmla="*/ 9716 w 10000"/>
                <a:gd name="connsiteY164" fmla="*/ 3108 h 10000"/>
                <a:gd name="connsiteX165" fmla="*/ 9811 w 10000"/>
                <a:gd name="connsiteY165" fmla="*/ 2870 h 10000"/>
                <a:gd name="connsiteX166" fmla="*/ 9890 w 10000"/>
                <a:gd name="connsiteY166" fmla="*/ 2607 h 10000"/>
                <a:gd name="connsiteX167" fmla="*/ 9953 w 10000"/>
                <a:gd name="connsiteY167" fmla="*/ 2343 h 10000"/>
                <a:gd name="connsiteX168" fmla="*/ 10000 w 10000"/>
                <a:gd name="connsiteY168" fmla="*/ 2068 h 10000"/>
                <a:gd name="connsiteX169" fmla="*/ 10000 w 10000"/>
                <a:gd name="connsiteY169" fmla="*/ 1805 h 10000"/>
                <a:gd name="connsiteX170" fmla="*/ 10000 w 10000"/>
                <a:gd name="connsiteY170" fmla="*/ 1541 h 10000"/>
                <a:gd name="connsiteX171" fmla="*/ 9953 w 10000"/>
                <a:gd name="connsiteY171" fmla="*/ 1278 h 10000"/>
                <a:gd name="connsiteX172" fmla="*/ 9890 w 10000"/>
                <a:gd name="connsiteY172" fmla="*/ 1028 h 10000"/>
                <a:gd name="connsiteX173" fmla="*/ 9763 w 10000"/>
                <a:gd name="connsiteY173" fmla="*/ 802 h 10000"/>
                <a:gd name="connsiteX174" fmla="*/ 9621 w 10000"/>
                <a:gd name="connsiteY174" fmla="*/ 602 h 10000"/>
                <a:gd name="connsiteX175" fmla="*/ 9527 w 10000"/>
                <a:gd name="connsiteY175" fmla="*/ 501 h 10000"/>
                <a:gd name="connsiteX176" fmla="*/ 9416 w 10000"/>
                <a:gd name="connsiteY176" fmla="*/ 426 h 10000"/>
                <a:gd name="connsiteX177" fmla="*/ 9306 w 10000"/>
                <a:gd name="connsiteY177" fmla="*/ 351 h 10000"/>
                <a:gd name="connsiteX178" fmla="*/ 9180 w 10000"/>
                <a:gd name="connsiteY178" fmla="*/ 276 h 10000"/>
                <a:gd name="connsiteX179" fmla="*/ 9180 w 10000"/>
                <a:gd name="connsiteY179" fmla="*/ 276 h 10000"/>
                <a:gd name="connsiteX0" fmla="*/ 9180 w 10000"/>
                <a:gd name="connsiteY0" fmla="*/ 276 h 10000"/>
                <a:gd name="connsiteX1" fmla="*/ 9180 w 10000"/>
                <a:gd name="connsiteY1" fmla="*/ 276 h 10000"/>
                <a:gd name="connsiteX2" fmla="*/ 8975 w 10000"/>
                <a:gd name="connsiteY2" fmla="*/ 226 h 10000"/>
                <a:gd name="connsiteX3" fmla="*/ 8423 w 10000"/>
                <a:gd name="connsiteY3" fmla="*/ 125 h 10000"/>
                <a:gd name="connsiteX4" fmla="*/ 8076 w 10000"/>
                <a:gd name="connsiteY4" fmla="*/ 75 h 10000"/>
                <a:gd name="connsiteX5" fmla="*/ 7713 w 10000"/>
                <a:gd name="connsiteY5" fmla="*/ 38 h 10000"/>
                <a:gd name="connsiteX6" fmla="*/ 7382 w 10000"/>
                <a:gd name="connsiteY6" fmla="*/ 0 h 10000"/>
                <a:gd name="connsiteX7" fmla="*/ 7082 w 10000"/>
                <a:gd name="connsiteY7" fmla="*/ 0 h 10000"/>
                <a:gd name="connsiteX8" fmla="*/ 7082 w 10000"/>
                <a:gd name="connsiteY8" fmla="*/ 0 h 10000"/>
                <a:gd name="connsiteX9" fmla="*/ 6845 w 10000"/>
                <a:gd name="connsiteY9" fmla="*/ 38 h 10000"/>
                <a:gd name="connsiteX10" fmla="*/ 6656 w 10000"/>
                <a:gd name="connsiteY10" fmla="*/ 75 h 10000"/>
                <a:gd name="connsiteX11" fmla="*/ 6514 w 10000"/>
                <a:gd name="connsiteY11" fmla="*/ 125 h 10000"/>
                <a:gd name="connsiteX12" fmla="*/ 6420 w 10000"/>
                <a:gd name="connsiteY12" fmla="*/ 188 h 10000"/>
                <a:gd name="connsiteX13" fmla="*/ 6246 w 10000"/>
                <a:gd name="connsiteY13" fmla="*/ 313 h 10000"/>
                <a:gd name="connsiteX14" fmla="*/ 6183 w 10000"/>
                <a:gd name="connsiteY14" fmla="*/ 388 h 10000"/>
                <a:gd name="connsiteX15" fmla="*/ 6088 w 10000"/>
                <a:gd name="connsiteY15" fmla="*/ 464 h 10000"/>
                <a:gd name="connsiteX16" fmla="*/ 6088 w 10000"/>
                <a:gd name="connsiteY16" fmla="*/ 464 h 10000"/>
                <a:gd name="connsiteX17" fmla="*/ 5757 w 10000"/>
                <a:gd name="connsiteY17" fmla="*/ 652 h 10000"/>
                <a:gd name="connsiteX18" fmla="*/ 5315 w 10000"/>
                <a:gd name="connsiteY18" fmla="*/ 902 h 10000"/>
                <a:gd name="connsiteX19" fmla="*/ 4811 w 10000"/>
                <a:gd name="connsiteY19" fmla="*/ 1128 h 10000"/>
                <a:gd name="connsiteX20" fmla="*/ 4606 w 10000"/>
                <a:gd name="connsiteY20" fmla="*/ 1203 h 10000"/>
                <a:gd name="connsiteX21" fmla="*/ 4416 w 10000"/>
                <a:gd name="connsiteY21" fmla="*/ 1253 h 10000"/>
                <a:gd name="connsiteX22" fmla="*/ 4416 w 10000"/>
                <a:gd name="connsiteY22" fmla="*/ 1253 h 10000"/>
                <a:gd name="connsiteX23" fmla="*/ 3959 w 10000"/>
                <a:gd name="connsiteY23" fmla="*/ 1328 h 10000"/>
                <a:gd name="connsiteX24" fmla="*/ 3391 w 10000"/>
                <a:gd name="connsiteY24" fmla="*/ 1391 h 10000"/>
                <a:gd name="connsiteX25" fmla="*/ 2871 w 10000"/>
                <a:gd name="connsiteY25" fmla="*/ 1466 h 10000"/>
                <a:gd name="connsiteX26" fmla="*/ 2681 w 10000"/>
                <a:gd name="connsiteY26" fmla="*/ 1504 h 10000"/>
                <a:gd name="connsiteX27" fmla="*/ 2555 w 10000"/>
                <a:gd name="connsiteY27" fmla="*/ 1541 h 10000"/>
                <a:gd name="connsiteX28" fmla="*/ 2555 w 10000"/>
                <a:gd name="connsiteY28" fmla="*/ 1541 h 10000"/>
                <a:gd name="connsiteX29" fmla="*/ 2192 w 10000"/>
                <a:gd name="connsiteY29" fmla="*/ 1617 h 10000"/>
                <a:gd name="connsiteX30" fmla="*/ 1719 w 10000"/>
                <a:gd name="connsiteY30" fmla="*/ 1742 h 10000"/>
                <a:gd name="connsiteX31" fmla="*/ 1483 w 10000"/>
                <a:gd name="connsiteY31" fmla="*/ 1817 h 10000"/>
                <a:gd name="connsiteX32" fmla="*/ 1246 w 10000"/>
                <a:gd name="connsiteY32" fmla="*/ 1892 h 10000"/>
                <a:gd name="connsiteX33" fmla="*/ 1057 w 10000"/>
                <a:gd name="connsiteY33" fmla="*/ 1992 h 10000"/>
                <a:gd name="connsiteX34" fmla="*/ 915 w 10000"/>
                <a:gd name="connsiteY34" fmla="*/ 2080 h 10000"/>
                <a:gd name="connsiteX35" fmla="*/ 915 w 10000"/>
                <a:gd name="connsiteY35" fmla="*/ 2080 h 10000"/>
                <a:gd name="connsiteX36" fmla="*/ 773 w 10000"/>
                <a:gd name="connsiteY36" fmla="*/ 2180 h 10000"/>
                <a:gd name="connsiteX37" fmla="*/ 615 w 10000"/>
                <a:gd name="connsiteY37" fmla="*/ 2268 h 10000"/>
                <a:gd name="connsiteX38" fmla="*/ 442 w 10000"/>
                <a:gd name="connsiteY38" fmla="*/ 2368 h 10000"/>
                <a:gd name="connsiteX39" fmla="*/ 284 w 10000"/>
                <a:gd name="connsiteY39" fmla="*/ 2444 h 10000"/>
                <a:gd name="connsiteX40" fmla="*/ 142 w 10000"/>
                <a:gd name="connsiteY40" fmla="*/ 2556 h 10000"/>
                <a:gd name="connsiteX41" fmla="*/ 63 w 10000"/>
                <a:gd name="connsiteY41" fmla="*/ 2607 h 10000"/>
                <a:gd name="connsiteX42" fmla="*/ 16 w 10000"/>
                <a:gd name="connsiteY42" fmla="*/ 2682 h 10000"/>
                <a:gd name="connsiteX43" fmla="*/ 0 w 10000"/>
                <a:gd name="connsiteY43" fmla="*/ 2744 h 10000"/>
                <a:gd name="connsiteX44" fmla="*/ 0 w 10000"/>
                <a:gd name="connsiteY44" fmla="*/ 2832 h 10000"/>
                <a:gd name="connsiteX45" fmla="*/ 0 w 10000"/>
                <a:gd name="connsiteY45" fmla="*/ 2907 h 10000"/>
                <a:gd name="connsiteX46" fmla="*/ 16 w 10000"/>
                <a:gd name="connsiteY46" fmla="*/ 3020 h 10000"/>
                <a:gd name="connsiteX47" fmla="*/ 16 w 10000"/>
                <a:gd name="connsiteY47" fmla="*/ 3020 h 10000"/>
                <a:gd name="connsiteX48" fmla="*/ 142 w 10000"/>
                <a:gd name="connsiteY48" fmla="*/ 3321 h 10000"/>
                <a:gd name="connsiteX49" fmla="*/ 284 w 10000"/>
                <a:gd name="connsiteY49" fmla="*/ 3810 h 10000"/>
                <a:gd name="connsiteX50" fmla="*/ 631 w 10000"/>
                <a:gd name="connsiteY50" fmla="*/ 5050 h 10000"/>
                <a:gd name="connsiteX51" fmla="*/ 852 w 10000"/>
                <a:gd name="connsiteY51" fmla="*/ 5689 h 10000"/>
                <a:gd name="connsiteX52" fmla="*/ 1057 w 10000"/>
                <a:gd name="connsiteY52" fmla="*/ 6241 h 10000"/>
                <a:gd name="connsiteX53" fmla="*/ 1151 w 10000"/>
                <a:gd name="connsiteY53" fmla="*/ 6491 h 10000"/>
                <a:gd name="connsiteX54" fmla="*/ 1246 w 10000"/>
                <a:gd name="connsiteY54" fmla="*/ 6692 h 10000"/>
                <a:gd name="connsiteX55" fmla="*/ 1341 w 10000"/>
                <a:gd name="connsiteY55" fmla="*/ 6842 h 10000"/>
                <a:gd name="connsiteX56" fmla="*/ 1435 w 10000"/>
                <a:gd name="connsiteY56" fmla="*/ 6942 h 10000"/>
                <a:gd name="connsiteX57" fmla="*/ 1435 w 10000"/>
                <a:gd name="connsiteY57" fmla="*/ 6942 h 10000"/>
                <a:gd name="connsiteX58" fmla="*/ 1514 w 10000"/>
                <a:gd name="connsiteY58" fmla="*/ 7018 h 10000"/>
                <a:gd name="connsiteX59" fmla="*/ 1609 w 10000"/>
                <a:gd name="connsiteY59" fmla="*/ 7055 h 10000"/>
                <a:gd name="connsiteX60" fmla="*/ 1703 w 10000"/>
                <a:gd name="connsiteY60" fmla="*/ 7068 h 10000"/>
                <a:gd name="connsiteX61" fmla="*/ 1767 w 10000"/>
                <a:gd name="connsiteY61" fmla="*/ 7093 h 10000"/>
                <a:gd name="connsiteX62" fmla="*/ 1940 w 10000"/>
                <a:gd name="connsiteY62" fmla="*/ 7068 h 10000"/>
                <a:gd name="connsiteX63" fmla="*/ 2129 w 10000"/>
                <a:gd name="connsiteY63" fmla="*/ 7030 h 10000"/>
                <a:gd name="connsiteX64" fmla="*/ 2476 w 10000"/>
                <a:gd name="connsiteY64" fmla="*/ 6880 h 10000"/>
                <a:gd name="connsiteX65" fmla="*/ 2666 w 10000"/>
                <a:gd name="connsiteY65" fmla="*/ 6805 h 10000"/>
                <a:gd name="connsiteX66" fmla="*/ 2871 w 10000"/>
                <a:gd name="connsiteY66" fmla="*/ 6767 h 10000"/>
                <a:gd name="connsiteX67" fmla="*/ 2871 w 10000"/>
                <a:gd name="connsiteY67" fmla="*/ 6767 h 10000"/>
                <a:gd name="connsiteX68" fmla="*/ 3470 w 10000"/>
                <a:gd name="connsiteY68" fmla="*/ 6679 h 10000"/>
                <a:gd name="connsiteX69" fmla="*/ 4180 w 10000"/>
                <a:gd name="connsiteY69" fmla="*/ 6604 h 10000"/>
                <a:gd name="connsiteX70" fmla="*/ 4716 w 10000"/>
                <a:gd name="connsiteY70" fmla="*/ 6529 h 10000"/>
                <a:gd name="connsiteX71" fmla="*/ 4842 w 10000"/>
                <a:gd name="connsiteY71" fmla="*/ 6504 h 10000"/>
                <a:gd name="connsiteX72" fmla="*/ 4842 w 10000"/>
                <a:gd name="connsiteY72" fmla="*/ 6491 h 10000"/>
                <a:gd name="connsiteX73" fmla="*/ 4811 w 10000"/>
                <a:gd name="connsiteY73" fmla="*/ 6491 h 10000"/>
                <a:gd name="connsiteX74" fmla="*/ 4811 w 10000"/>
                <a:gd name="connsiteY74" fmla="*/ 6491 h 10000"/>
                <a:gd name="connsiteX75" fmla="*/ 4748 w 10000"/>
                <a:gd name="connsiteY75" fmla="*/ 6454 h 10000"/>
                <a:gd name="connsiteX76" fmla="*/ 5395 w 10000"/>
                <a:gd name="connsiteY76" fmla="*/ 6378 h 10000"/>
                <a:gd name="connsiteX77" fmla="*/ 5387 w 10000"/>
                <a:gd name="connsiteY77" fmla="*/ 5878 h 10000"/>
                <a:gd name="connsiteX78" fmla="*/ 4054 w 10000"/>
                <a:gd name="connsiteY78" fmla="*/ 5739 h 10000"/>
                <a:gd name="connsiteX79" fmla="*/ 3707 w 10000"/>
                <a:gd name="connsiteY79" fmla="*/ 5313 h 10000"/>
                <a:gd name="connsiteX80" fmla="*/ 3375 w 10000"/>
                <a:gd name="connsiteY80" fmla="*/ 4862 h 10000"/>
                <a:gd name="connsiteX81" fmla="*/ 3091 w 10000"/>
                <a:gd name="connsiteY81" fmla="*/ 4449 h 10000"/>
                <a:gd name="connsiteX82" fmla="*/ 2902 w 10000"/>
                <a:gd name="connsiteY82" fmla="*/ 4110 h 10000"/>
                <a:gd name="connsiteX83" fmla="*/ 2855 w 10000"/>
                <a:gd name="connsiteY83" fmla="*/ 3972 h 10000"/>
                <a:gd name="connsiteX84" fmla="*/ 2823 w 10000"/>
                <a:gd name="connsiteY84" fmla="*/ 3897 h 10000"/>
                <a:gd name="connsiteX85" fmla="*/ 2823 w 10000"/>
                <a:gd name="connsiteY85" fmla="*/ 3897 h 10000"/>
                <a:gd name="connsiteX86" fmla="*/ 2823 w 10000"/>
                <a:gd name="connsiteY86" fmla="*/ 3822 h 10000"/>
                <a:gd name="connsiteX87" fmla="*/ 2871 w 10000"/>
                <a:gd name="connsiteY87" fmla="*/ 3772 h 10000"/>
                <a:gd name="connsiteX88" fmla="*/ 2918 w 10000"/>
                <a:gd name="connsiteY88" fmla="*/ 3709 h 10000"/>
                <a:gd name="connsiteX89" fmla="*/ 2997 w 10000"/>
                <a:gd name="connsiteY89" fmla="*/ 3672 h 10000"/>
                <a:gd name="connsiteX90" fmla="*/ 3155 w 10000"/>
                <a:gd name="connsiteY90" fmla="*/ 3596 h 10000"/>
                <a:gd name="connsiteX91" fmla="*/ 3344 w 10000"/>
                <a:gd name="connsiteY91" fmla="*/ 3546 h 10000"/>
                <a:gd name="connsiteX92" fmla="*/ 3533 w 10000"/>
                <a:gd name="connsiteY92" fmla="*/ 3509 h 10000"/>
                <a:gd name="connsiteX93" fmla="*/ 3707 w 10000"/>
                <a:gd name="connsiteY93" fmla="*/ 3484 h 10000"/>
                <a:gd name="connsiteX94" fmla="*/ 3864 w 10000"/>
                <a:gd name="connsiteY94" fmla="*/ 3471 h 10000"/>
                <a:gd name="connsiteX95" fmla="*/ 3864 w 10000"/>
                <a:gd name="connsiteY95" fmla="*/ 3471 h 10000"/>
                <a:gd name="connsiteX96" fmla="*/ 3849 w 10000"/>
                <a:gd name="connsiteY96" fmla="*/ 4123 h 10000"/>
                <a:gd name="connsiteX97" fmla="*/ 4766 w 10000"/>
                <a:gd name="connsiteY97" fmla="*/ 5288 h 10000"/>
                <a:gd name="connsiteX98" fmla="*/ 3801 w 10000"/>
                <a:gd name="connsiteY98" fmla="*/ 6466 h 10000"/>
                <a:gd name="connsiteX99" fmla="*/ 3801 w 10000"/>
                <a:gd name="connsiteY99" fmla="*/ 7256 h 10000"/>
                <a:gd name="connsiteX100" fmla="*/ 3849 w 10000"/>
                <a:gd name="connsiteY100" fmla="*/ 7932 h 10000"/>
                <a:gd name="connsiteX101" fmla="*/ 3896 w 10000"/>
                <a:gd name="connsiteY101" fmla="*/ 8195 h 10000"/>
                <a:gd name="connsiteX102" fmla="*/ 3943 w 10000"/>
                <a:gd name="connsiteY102" fmla="*/ 8383 h 10000"/>
                <a:gd name="connsiteX103" fmla="*/ 3943 w 10000"/>
                <a:gd name="connsiteY103" fmla="*/ 8383 h 10000"/>
                <a:gd name="connsiteX104" fmla="*/ 4038 w 10000"/>
                <a:gd name="connsiteY104" fmla="*/ 8709 h 10000"/>
                <a:gd name="connsiteX105" fmla="*/ 4101 w 10000"/>
                <a:gd name="connsiteY105" fmla="*/ 9023 h 10000"/>
                <a:gd name="connsiteX106" fmla="*/ 4180 w 10000"/>
                <a:gd name="connsiteY106" fmla="*/ 9336 h 10000"/>
                <a:gd name="connsiteX107" fmla="*/ 4274 w 10000"/>
                <a:gd name="connsiteY107" fmla="*/ 9624 h 10000"/>
                <a:gd name="connsiteX108" fmla="*/ 4369 w 10000"/>
                <a:gd name="connsiteY108" fmla="*/ 9825 h 10000"/>
                <a:gd name="connsiteX109" fmla="*/ 4416 w 10000"/>
                <a:gd name="connsiteY109" fmla="*/ 9900 h 10000"/>
                <a:gd name="connsiteX110" fmla="*/ 4464 w 10000"/>
                <a:gd name="connsiteY110" fmla="*/ 9962 h 10000"/>
                <a:gd name="connsiteX111" fmla="*/ 4527 w 10000"/>
                <a:gd name="connsiteY111" fmla="*/ 10000 h 10000"/>
                <a:gd name="connsiteX112" fmla="*/ 4621 w 10000"/>
                <a:gd name="connsiteY112" fmla="*/ 10000 h 10000"/>
                <a:gd name="connsiteX113" fmla="*/ 4700 w 10000"/>
                <a:gd name="connsiteY113" fmla="*/ 9975 h 10000"/>
                <a:gd name="connsiteX114" fmla="*/ 4811 w 10000"/>
                <a:gd name="connsiteY114" fmla="*/ 9900 h 10000"/>
                <a:gd name="connsiteX115" fmla="*/ 4811 w 10000"/>
                <a:gd name="connsiteY115" fmla="*/ 9900 h 10000"/>
                <a:gd name="connsiteX116" fmla="*/ 4937 w 10000"/>
                <a:gd name="connsiteY116" fmla="*/ 9825 h 10000"/>
                <a:gd name="connsiteX117" fmla="*/ 5047 w 10000"/>
                <a:gd name="connsiteY117" fmla="*/ 9774 h 10000"/>
                <a:gd name="connsiteX118" fmla="*/ 5284 w 10000"/>
                <a:gd name="connsiteY118" fmla="*/ 9699 h 10000"/>
                <a:gd name="connsiteX119" fmla="*/ 5552 w 10000"/>
                <a:gd name="connsiteY119" fmla="*/ 9637 h 10000"/>
                <a:gd name="connsiteX120" fmla="*/ 5789 w 10000"/>
                <a:gd name="connsiteY120" fmla="*/ 9624 h 10000"/>
                <a:gd name="connsiteX121" fmla="*/ 6041 w 10000"/>
                <a:gd name="connsiteY121" fmla="*/ 9599 h 10000"/>
                <a:gd name="connsiteX122" fmla="*/ 6246 w 10000"/>
                <a:gd name="connsiteY122" fmla="*/ 9624 h 10000"/>
                <a:gd name="connsiteX123" fmla="*/ 6562 w 10000"/>
                <a:gd name="connsiteY123" fmla="*/ 9637 h 10000"/>
                <a:gd name="connsiteX124" fmla="*/ 6562 w 10000"/>
                <a:gd name="connsiteY124" fmla="*/ 9637 h 10000"/>
                <a:gd name="connsiteX125" fmla="*/ 6703 w 10000"/>
                <a:gd name="connsiteY125" fmla="*/ 9662 h 10000"/>
                <a:gd name="connsiteX126" fmla="*/ 6909 w 10000"/>
                <a:gd name="connsiteY126" fmla="*/ 9699 h 10000"/>
                <a:gd name="connsiteX127" fmla="*/ 7413 w 10000"/>
                <a:gd name="connsiteY127" fmla="*/ 9812 h 10000"/>
                <a:gd name="connsiteX128" fmla="*/ 7650 w 10000"/>
                <a:gd name="connsiteY128" fmla="*/ 9862 h 10000"/>
                <a:gd name="connsiteX129" fmla="*/ 7855 w 10000"/>
                <a:gd name="connsiteY129" fmla="*/ 9862 h 10000"/>
                <a:gd name="connsiteX130" fmla="*/ 7934 w 10000"/>
                <a:gd name="connsiteY130" fmla="*/ 9850 h 10000"/>
                <a:gd name="connsiteX131" fmla="*/ 7997 w 10000"/>
                <a:gd name="connsiteY131" fmla="*/ 9825 h 10000"/>
                <a:gd name="connsiteX132" fmla="*/ 8044 w 10000"/>
                <a:gd name="connsiteY132" fmla="*/ 9787 h 10000"/>
                <a:gd name="connsiteX133" fmla="*/ 8076 w 10000"/>
                <a:gd name="connsiteY133" fmla="*/ 9712 h 10000"/>
                <a:gd name="connsiteX134" fmla="*/ 8076 w 10000"/>
                <a:gd name="connsiteY134" fmla="*/ 9712 h 10000"/>
                <a:gd name="connsiteX135" fmla="*/ 8076 w 10000"/>
                <a:gd name="connsiteY135" fmla="*/ 9662 h 10000"/>
                <a:gd name="connsiteX136" fmla="*/ 8076 w 10000"/>
                <a:gd name="connsiteY136" fmla="*/ 9586 h 10000"/>
                <a:gd name="connsiteX137" fmla="*/ 7997 w 10000"/>
                <a:gd name="connsiteY137" fmla="*/ 9449 h 10000"/>
                <a:gd name="connsiteX138" fmla="*/ 7902 w 10000"/>
                <a:gd name="connsiteY138" fmla="*/ 9323 h 10000"/>
                <a:gd name="connsiteX139" fmla="*/ 7760 w 10000"/>
                <a:gd name="connsiteY139" fmla="*/ 9185 h 10000"/>
                <a:gd name="connsiteX140" fmla="*/ 7429 w 10000"/>
                <a:gd name="connsiteY140" fmla="*/ 8897 h 10000"/>
                <a:gd name="connsiteX141" fmla="*/ 7271 w 10000"/>
                <a:gd name="connsiteY141" fmla="*/ 8722 h 10000"/>
                <a:gd name="connsiteX142" fmla="*/ 7082 w 10000"/>
                <a:gd name="connsiteY142" fmla="*/ 8521 h 10000"/>
                <a:gd name="connsiteX143" fmla="*/ 7082 w 10000"/>
                <a:gd name="connsiteY143" fmla="*/ 8521 h 10000"/>
                <a:gd name="connsiteX144" fmla="*/ 7003 w 10000"/>
                <a:gd name="connsiteY144" fmla="*/ 8409 h 10000"/>
                <a:gd name="connsiteX145" fmla="*/ 6940 w 10000"/>
                <a:gd name="connsiteY145" fmla="*/ 8296 h 10000"/>
                <a:gd name="connsiteX146" fmla="*/ 6893 w 10000"/>
                <a:gd name="connsiteY146" fmla="*/ 8183 h 10000"/>
                <a:gd name="connsiteX147" fmla="*/ 6861 w 10000"/>
                <a:gd name="connsiteY147" fmla="*/ 8045 h 10000"/>
                <a:gd name="connsiteX148" fmla="*/ 6861 w 10000"/>
                <a:gd name="connsiteY148" fmla="*/ 7895 h 10000"/>
                <a:gd name="connsiteX149" fmla="*/ 6861 w 10000"/>
                <a:gd name="connsiteY149" fmla="*/ 7769 h 10000"/>
                <a:gd name="connsiteX150" fmla="*/ 6909 w 10000"/>
                <a:gd name="connsiteY150" fmla="*/ 7469 h 10000"/>
                <a:gd name="connsiteX151" fmla="*/ 7003 w 10000"/>
                <a:gd name="connsiteY151" fmla="*/ 7168 h 10000"/>
                <a:gd name="connsiteX152" fmla="*/ 7129 w 10000"/>
                <a:gd name="connsiteY152" fmla="*/ 6880 h 10000"/>
                <a:gd name="connsiteX153" fmla="*/ 7287 w 10000"/>
                <a:gd name="connsiteY153" fmla="*/ 6604 h 10000"/>
                <a:gd name="connsiteX154" fmla="*/ 7476 w 10000"/>
                <a:gd name="connsiteY154" fmla="*/ 6341 h 10000"/>
                <a:gd name="connsiteX155" fmla="*/ 7476 w 10000"/>
                <a:gd name="connsiteY155" fmla="*/ 6341 h 10000"/>
                <a:gd name="connsiteX156" fmla="*/ 7902 w 10000"/>
                <a:gd name="connsiteY156" fmla="*/ 5802 h 10000"/>
                <a:gd name="connsiteX157" fmla="*/ 8375 w 10000"/>
                <a:gd name="connsiteY157" fmla="*/ 5163 h 10000"/>
                <a:gd name="connsiteX158" fmla="*/ 8849 w 10000"/>
                <a:gd name="connsiteY158" fmla="*/ 4499 h 10000"/>
                <a:gd name="connsiteX159" fmla="*/ 9306 w 10000"/>
                <a:gd name="connsiteY159" fmla="*/ 3897 h 10000"/>
                <a:gd name="connsiteX160" fmla="*/ 9306 w 10000"/>
                <a:gd name="connsiteY160" fmla="*/ 3897 h 10000"/>
                <a:gd name="connsiteX161" fmla="*/ 9416 w 10000"/>
                <a:gd name="connsiteY161" fmla="*/ 3734 h 10000"/>
                <a:gd name="connsiteX162" fmla="*/ 9511 w 10000"/>
                <a:gd name="connsiteY162" fmla="*/ 3546 h 10000"/>
                <a:gd name="connsiteX163" fmla="*/ 9621 w 10000"/>
                <a:gd name="connsiteY163" fmla="*/ 3333 h 10000"/>
                <a:gd name="connsiteX164" fmla="*/ 9716 w 10000"/>
                <a:gd name="connsiteY164" fmla="*/ 3108 h 10000"/>
                <a:gd name="connsiteX165" fmla="*/ 9811 w 10000"/>
                <a:gd name="connsiteY165" fmla="*/ 2870 h 10000"/>
                <a:gd name="connsiteX166" fmla="*/ 9890 w 10000"/>
                <a:gd name="connsiteY166" fmla="*/ 2607 h 10000"/>
                <a:gd name="connsiteX167" fmla="*/ 9953 w 10000"/>
                <a:gd name="connsiteY167" fmla="*/ 2343 h 10000"/>
                <a:gd name="connsiteX168" fmla="*/ 10000 w 10000"/>
                <a:gd name="connsiteY168" fmla="*/ 2068 h 10000"/>
                <a:gd name="connsiteX169" fmla="*/ 10000 w 10000"/>
                <a:gd name="connsiteY169" fmla="*/ 1805 h 10000"/>
                <a:gd name="connsiteX170" fmla="*/ 10000 w 10000"/>
                <a:gd name="connsiteY170" fmla="*/ 1541 h 10000"/>
                <a:gd name="connsiteX171" fmla="*/ 9953 w 10000"/>
                <a:gd name="connsiteY171" fmla="*/ 1278 h 10000"/>
                <a:gd name="connsiteX172" fmla="*/ 9890 w 10000"/>
                <a:gd name="connsiteY172" fmla="*/ 1028 h 10000"/>
                <a:gd name="connsiteX173" fmla="*/ 9763 w 10000"/>
                <a:gd name="connsiteY173" fmla="*/ 802 h 10000"/>
                <a:gd name="connsiteX174" fmla="*/ 9621 w 10000"/>
                <a:gd name="connsiteY174" fmla="*/ 602 h 10000"/>
                <a:gd name="connsiteX175" fmla="*/ 9527 w 10000"/>
                <a:gd name="connsiteY175" fmla="*/ 501 h 10000"/>
                <a:gd name="connsiteX176" fmla="*/ 9416 w 10000"/>
                <a:gd name="connsiteY176" fmla="*/ 426 h 10000"/>
                <a:gd name="connsiteX177" fmla="*/ 9306 w 10000"/>
                <a:gd name="connsiteY177" fmla="*/ 351 h 10000"/>
                <a:gd name="connsiteX178" fmla="*/ 9180 w 10000"/>
                <a:gd name="connsiteY178" fmla="*/ 276 h 10000"/>
                <a:gd name="connsiteX179" fmla="*/ 9180 w 10000"/>
                <a:gd name="connsiteY179" fmla="*/ 2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0000" h="10000">
                  <a:moveTo>
                    <a:pt x="9180" y="276"/>
                  </a:moveTo>
                  <a:lnTo>
                    <a:pt x="9180" y="276"/>
                  </a:lnTo>
                  <a:lnTo>
                    <a:pt x="8975" y="226"/>
                  </a:lnTo>
                  <a:lnTo>
                    <a:pt x="8423" y="125"/>
                  </a:lnTo>
                  <a:lnTo>
                    <a:pt x="8076" y="75"/>
                  </a:lnTo>
                  <a:lnTo>
                    <a:pt x="7713" y="38"/>
                  </a:lnTo>
                  <a:lnTo>
                    <a:pt x="7382" y="0"/>
                  </a:lnTo>
                  <a:lnTo>
                    <a:pt x="7082" y="0"/>
                  </a:lnTo>
                  <a:lnTo>
                    <a:pt x="7082" y="0"/>
                  </a:lnTo>
                  <a:lnTo>
                    <a:pt x="6845" y="38"/>
                  </a:lnTo>
                  <a:lnTo>
                    <a:pt x="6656" y="75"/>
                  </a:lnTo>
                  <a:lnTo>
                    <a:pt x="6514" y="125"/>
                  </a:lnTo>
                  <a:lnTo>
                    <a:pt x="6420" y="188"/>
                  </a:lnTo>
                  <a:lnTo>
                    <a:pt x="6246" y="313"/>
                  </a:lnTo>
                  <a:lnTo>
                    <a:pt x="6183" y="388"/>
                  </a:lnTo>
                  <a:cubicBezTo>
                    <a:pt x="6151" y="413"/>
                    <a:pt x="6120" y="439"/>
                    <a:pt x="6088" y="464"/>
                  </a:cubicBezTo>
                  <a:lnTo>
                    <a:pt x="6088" y="464"/>
                  </a:lnTo>
                  <a:lnTo>
                    <a:pt x="5757" y="652"/>
                  </a:lnTo>
                  <a:lnTo>
                    <a:pt x="5315" y="902"/>
                  </a:lnTo>
                  <a:lnTo>
                    <a:pt x="4811" y="1128"/>
                  </a:lnTo>
                  <a:lnTo>
                    <a:pt x="4606" y="1203"/>
                  </a:lnTo>
                  <a:lnTo>
                    <a:pt x="4416" y="1253"/>
                  </a:lnTo>
                  <a:lnTo>
                    <a:pt x="4416" y="1253"/>
                  </a:lnTo>
                  <a:lnTo>
                    <a:pt x="3959" y="1328"/>
                  </a:lnTo>
                  <a:lnTo>
                    <a:pt x="3391" y="1391"/>
                  </a:lnTo>
                  <a:lnTo>
                    <a:pt x="2871" y="1466"/>
                  </a:lnTo>
                  <a:lnTo>
                    <a:pt x="2681" y="1504"/>
                  </a:lnTo>
                  <a:lnTo>
                    <a:pt x="2555" y="1541"/>
                  </a:lnTo>
                  <a:lnTo>
                    <a:pt x="2555" y="1541"/>
                  </a:lnTo>
                  <a:lnTo>
                    <a:pt x="2192" y="1617"/>
                  </a:lnTo>
                  <a:lnTo>
                    <a:pt x="1719" y="1742"/>
                  </a:lnTo>
                  <a:lnTo>
                    <a:pt x="1483" y="1817"/>
                  </a:lnTo>
                  <a:lnTo>
                    <a:pt x="1246" y="1892"/>
                  </a:lnTo>
                  <a:lnTo>
                    <a:pt x="1057" y="1992"/>
                  </a:lnTo>
                  <a:lnTo>
                    <a:pt x="915" y="2080"/>
                  </a:lnTo>
                  <a:lnTo>
                    <a:pt x="915" y="2080"/>
                  </a:lnTo>
                  <a:lnTo>
                    <a:pt x="773" y="2180"/>
                  </a:lnTo>
                  <a:lnTo>
                    <a:pt x="615" y="2268"/>
                  </a:lnTo>
                  <a:lnTo>
                    <a:pt x="442" y="2368"/>
                  </a:lnTo>
                  <a:lnTo>
                    <a:pt x="284" y="2444"/>
                  </a:lnTo>
                  <a:lnTo>
                    <a:pt x="142" y="2556"/>
                  </a:lnTo>
                  <a:lnTo>
                    <a:pt x="63" y="2607"/>
                  </a:lnTo>
                  <a:cubicBezTo>
                    <a:pt x="47" y="2632"/>
                    <a:pt x="32" y="2657"/>
                    <a:pt x="16" y="2682"/>
                  </a:cubicBezTo>
                  <a:cubicBezTo>
                    <a:pt x="11" y="2703"/>
                    <a:pt x="5" y="2723"/>
                    <a:pt x="0" y="2744"/>
                  </a:cubicBezTo>
                  <a:lnTo>
                    <a:pt x="0" y="2832"/>
                  </a:lnTo>
                  <a:lnTo>
                    <a:pt x="0" y="2907"/>
                  </a:lnTo>
                  <a:cubicBezTo>
                    <a:pt x="5" y="2945"/>
                    <a:pt x="11" y="2982"/>
                    <a:pt x="16" y="3020"/>
                  </a:cubicBezTo>
                  <a:lnTo>
                    <a:pt x="16" y="3020"/>
                  </a:lnTo>
                  <a:lnTo>
                    <a:pt x="142" y="3321"/>
                  </a:lnTo>
                  <a:cubicBezTo>
                    <a:pt x="189" y="3484"/>
                    <a:pt x="237" y="3647"/>
                    <a:pt x="284" y="3810"/>
                  </a:cubicBezTo>
                  <a:cubicBezTo>
                    <a:pt x="400" y="4223"/>
                    <a:pt x="515" y="4637"/>
                    <a:pt x="631" y="5050"/>
                  </a:cubicBezTo>
                  <a:cubicBezTo>
                    <a:pt x="705" y="5263"/>
                    <a:pt x="778" y="5476"/>
                    <a:pt x="852" y="5689"/>
                  </a:cubicBezTo>
                  <a:cubicBezTo>
                    <a:pt x="920" y="5873"/>
                    <a:pt x="989" y="6057"/>
                    <a:pt x="1057" y="6241"/>
                  </a:cubicBezTo>
                  <a:cubicBezTo>
                    <a:pt x="1088" y="6324"/>
                    <a:pt x="1120" y="6408"/>
                    <a:pt x="1151" y="6491"/>
                  </a:cubicBezTo>
                  <a:cubicBezTo>
                    <a:pt x="1183" y="6558"/>
                    <a:pt x="1214" y="6625"/>
                    <a:pt x="1246" y="6692"/>
                  </a:cubicBezTo>
                  <a:cubicBezTo>
                    <a:pt x="1278" y="6742"/>
                    <a:pt x="1309" y="6792"/>
                    <a:pt x="1341" y="6842"/>
                  </a:cubicBezTo>
                  <a:lnTo>
                    <a:pt x="1435" y="6942"/>
                  </a:lnTo>
                  <a:lnTo>
                    <a:pt x="1435" y="6942"/>
                  </a:lnTo>
                  <a:lnTo>
                    <a:pt x="1514" y="7018"/>
                  </a:lnTo>
                  <a:cubicBezTo>
                    <a:pt x="1546" y="7030"/>
                    <a:pt x="1577" y="7043"/>
                    <a:pt x="1609" y="7055"/>
                  </a:cubicBezTo>
                  <a:lnTo>
                    <a:pt x="1703" y="7068"/>
                  </a:lnTo>
                  <a:lnTo>
                    <a:pt x="1767" y="7093"/>
                  </a:lnTo>
                  <a:lnTo>
                    <a:pt x="1940" y="7068"/>
                  </a:lnTo>
                  <a:lnTo>
                    <a:pt x="2129" y="7030"/>
                  </a:lnTo>
                  <a:lnTo>
                    <a:pt x="2476" y="6880"/>
                  </a:lnTo>
                  <a:lnTo>
                    <a:pt x="2666" y="6805"/>
                  </a:lnTo>
                  <a:lnTo>
                    <a:pt x="2871" y="6767"/>
                  </a:lnTo>
                  <a:lnTo>
                    <a:pt x="2871" y="6767"/>
                  </a:lnTo>
                  <a:lnTo>
                    <a:pt x="3470" y="6679"/>
                  </a:lnTo>
                  <a:lnTo>
                    <a:pt x="4180" y="6604"/>
                  </a:lnTo>
                  <a:lnTo>
                    <a:pt x="4716" y="6529"/>
                  </a:lnTo>
                  <a:lnTo>
                    <a:pt x="4842" y="6504"/>
                  </a:lnTo>
                  <a:lnTo>
                    <a:pt x="4842" y="6491"/>
                  </a:lnTo>
                  <a:lnTo>
                    <a:pt x="4811" y="6491"/>
                  </a:lnTo>
                  <a:lnTo>
                    <a:pt x="4811" y="6491"/>
                  </a:lnTo>
                  <a:cubicBezTo>
                    <a:pt x="4790" y="6479"/>
                    <a:pt x="4769" y="6466"/>
                    <a:pt x="4748" y="6454"/>
                  </a:cubicBezTo>
                  <a:cubicBezTo>
                    <a:pt x="4716" y="6429"/>
                    <a:pt x="5427" y="6403"/>
                    <a:pt x="5395" y="6378"/>
                  </a:cubicBezTo>
                  <a:cubicBezTo>
                    <a:pt x="5392" y="6211"/>
                    <a:pt x="5390" y="6045"/>
                    <a:pt x="5387" y="5878"/>
                  </a:cubicBezTo>
                  <a:lnTo>
                    <a:pt x="4054" y="5739"/>
                  </a:lnTo>
                  <a:lnTo>
                    <a:pt x="3707" y="5313"/>
                  </a:lnTo>
                  <a:lnTo>
                    <a:pt x="3375" y="4862"/>
                  </a:lnTo>
                  <a:lnTo>
                    <a:pt x="3091" y="4449"/>
                  </a:lnTo>
                  <a:lnTo>
                    <a:pt x="2902" y="4110"/>
                  </a:lnTo>
                  <a:cubicBezTo>
                    <a:pt x="2886" y="4064"/>
                    <a:pt x="2871" y="4018"/>
                    <a:pt x="2855" y="3972"/>
                  </a:cubicBezTo>
                  <a:cubicBezTo>
                    <a:pt x="2844" y="3947"/>
                    <a:pt x="2834" y="3922"/>
                    <a:pt x="2823" y="3897"/>
                  </a:cubicBezTo>
                  <a:lnTo>
                    <a:pt x="2823" y="3897"/>
                  </a:lnTo>
                  <a:lnTo>
                    <a:pt x="2823" y="3822"/>
                  </a:lnTo>
                  <a:cubicBezTo>
                    <a:pt x="2839" y="3805"/>
                    <a:pt x="2855" y="3789"/>
                    <a:pt x="2871" y="3772"/>
                  </a:cubicBezTo>
                  <a:cubicBezTo>
                    <a:pt x="2887" y="3751"/>
                    <a:pt x="2902" y="3730"/>
                    <a:pt x="2918" y="3709"/>
                  </a:cubicBezTo>
                  <a:lnTo>
                    <a:pt x="2997" y="3672"/>
                  </a:lnTo>
                  <a:lnTo>
                    <a:pt x="3155" y="3596"/>
                  </a:lnTo>
                  <a:lnTo>
                    <a:pt x="3344" y="3546"/>
                  </a:lnTo>
                  <a:lnTo>
                    <a:pt x="3533" y="3509"/>
                  </a:lnTo>
                  <a:lnTo>
                    <a:pt x="3707" y="3484"/>
                  </a:lnTo>
                  <a:lnTo>
                    <a:pt x="3864" y="3471"/>
                  </a:lnTo>
                  <a:lnTo>
                    <a:pt x="3864" y="3471"/>
                  </a:lnTo>
                  <a:cubicBezTo>
                    <a:pt x="3859" y="3688"/>
                    <a:pt x="3854" y="3906"/>
                    <a:pt x="3849" y="4123"/>
                  </a:cubicBezTo>
                  <a:lnTo>
                    <a:pt x="4766" y="5288"/>
                  </a:lnTo>
                  <a:lnTo>
                    <a:pt x="3801" y="6466"/>
                  </a:lnTo>
                  <a:lnTo>
                    <a:pt x="3801" y="7256"/>
                  </a:lnTo>
                  <a:cubicBezTo>
                    <a:pt x="3817" y="7481"/>
                    <a:pt x="3833" y="7707"/>
                    <a:pt x="3849" y="7932"/>
                  </a:cubicBezTo>
                  <a:cubicBezTo>
                    <a:pt x="3865" y="8020"/>
                    <a:pt x="3880" y="8107"/>
                    <a:pt x="3896" y="8195"/>
                  </a:cubicBezTo>
                  <a:cubicBezTo>
                    <a:pt x="3912" y="8258"/>
                    <a:pt x="3927" y="8320"/>
                    <a:pt x="3943" y="8383"/>
                  </a:cubicBezTo>
                  <a:lnTo>
                    <a:pt x="3943" y="8383"/>
                  </a:lnTo>
                  <a:cubicBezTo>
                    <a:pt x="3975" y="8492"/>
                    <a:pt x="4006" y="8600"/>
                    <a:pt x="4038" y="8709"/>
                  </a:cubicBezTo>
                  <a:cubicBezTo>
                    <a:pt x="4059" y="8814"/>
                    <a:pt x="4080" y="8918"/>
                    <a:pt x="4101" y="9023"/>
                  </a:cubicBezTo>
                  <a:cubicBezTo>
                    <a:pt x="4127" y="9127"/>
                    <a:pt x="4154" y="9232"/>
                    <a:pt x="4180" y="9336"/>
                  </a:cubicBezTo>
                  <a:cubicBezTo>
                    <a:pt x="4211" y="9432"/>
                    <a:pt x="4243" y="9528"/>
                    <a:pt x="4274" y="9624"/>
                  </a:cubicBezTo>
                  <a:cubicBezTo>
                    <a:pt x="4306" y="9691"/>
                    <a:pt x="4337" y="9758"/>
                    <a:pt x="4369" y="9825"/>
                  </a:cubicBezTo>
                  <a:cubicBezTo>
                    <a:pt x="4385" y="9850"/>
                    <a:pt x="4400" y="9875"/>
                    <a:pt x="4416" y="9900"/>
                  </a:cubicBezTo>
                  <a:cubicBezTo>
                    <a:pt x="4432" y="9921"/>
                    <a:pt x="4448" y="9941"/>
                    <a:pt x="4464" y="9962"/>
                  </a:cubicBezTo>
                  <a:cubicBezTo>
                    <a:pt x="4485" y="9975"/>
                    <a:pt x="4506" y="9987"/>
                    <a:pt x="4527" y="10000"/>
                  </a:cubicBezTo>
                  <a:lnTo>
                    <a:pt x="4621" y="10000"/>
                  </a:lnTo>
                  <a:lnTo>
                    <a:pt x="4700" y="9975"/>
                  </a:lnTo>
                  <a:lnTo>
                    <a:pt x="4811" y="9900"/>
                  </a:lnTo>
                  <a:lnTo>
                    <a:pt x="4811" y="9900"/>
                  </a:lnTo>
                  <a:lnTo>
                    <a:pt x="4937" y="9825"/>
                  </a:lnTo>
                  <a:lnTo>
                    <a:pt x="5047" y="9774"/>
                  </a:lnTo>
                  <a:lnTo>
                    <a:pt x="5284" y="9699"/>
                  </a:lnTo>
                  <a:lnTo>
                    <a:pt x="5552" y="9637"/>
                  </a:lnTo>
                  <a:lnTo>
                    <a:pt x="5789" y="9624"/>
                  </a:lnTo>
                  <a:lnTo>
                    <a:pt x="6041" y="9599"/>
                  </a:lnTo>
                  <a:lnTo>
                    <a:pt x="6246" y="9624"/>
                  </a:lnTo>
                  <a:lnTo>
                    <a:pt x="6562" y="9637"/>
                  </a:lnTo>
                  <a:lnTo>
                    <a:pt x="6562" y="9637"/>
                  </a:lnTo>
                  <a:lnTo>
                    <a:pt x="6703" y="9662"/>
                  </a:lnTo>
                  <a:lnTo>
                    <a:pt x="6909" y="9699"/>
                  </a:lnTo>
                  <a:lnTo>
                    <a:pt x="7413" y="9812"/>
                  </a:lnTo>
                  <a:lnTo>
                    <a:pt x="7650" y="9862"/>
                  </a:lnTo>
                  <a:lnTo>
                    <a:pt x="7855" y="9862"/>
                  </a:lnTo>
                  <a:lnTo>
                    <a:pt x="7934" y="9850"/>
                  </a:lnTo>
                  <a:cubicBezTo>
                    <a:pt x="7955" y="9842"/>
                    <a:pt x="7976" y="9833"/>
                    <a:pt x="7997" y="9825"/>
                  </a:cubicBezTo>
                  <a:lnTo>
                    <a:pt x="8044" y="9787"/>
                  </a:lnTo>
                  <a:cubicBezTo>
                    <a:pt x="8055" y="9762"/>
                    <a:pt x="8065" y="9737"/>
                    <a:pt x="8076" y="9712"/>
                  </a:cubicBezTo>
                  <a:lnTo>
                    <a:pt x="8076" y="9712"/>
                  </a:lnTo>
                  <a:lnTo>
                    <a:pt x="8076" y="9662"/>
                  </a:lnTo>
                  <a:lnTo>
                    <a:pt x="8076" y="9586"/>
                  </a:lnTo>
                  <a:cubicBezTo>
                    <a:pt x="8050" y="9540"/>
                    <a:pt x="8023" y="9495"/>
                    <a:pt x="7997" y="9449"/>
                  </a:cubicBezTo>
                  <a:cubicBezTo>
                    <a:pt x="7965" y="9407"/>
                    <a:pt x="7934" y="9365"/>
                    <a:pt x="7902" y="9323"/>
                  </a:cubicBezTo>
                  <a:lnTo>
                    <a:pt x="7760" y="9185"/>
                  </a:lnTo>
                  <a:lnTo>
                    <a:pt x="7429" y="8897"/>
                  </a:lnTo>
                  <a:cubicBezTo>
                    <a:pt x="7376" y="8839"/>
                    <a:pt x="7324" y="8780"/>
                    <a:pt x="7271" y="8722"/>
                  </a:cubicBezTo>
                  <a:lnTo>
                    <a:pt x="7082" y="8521"/>
                  </a:lnTo>
                  <a:lnTo>
                    <a:pt x="7082" y="8521"/>
                  </a:lnTo>
                  <a:lnTo>
                    <a:pt x="7003" y="8409"/>
                  </a:lnTo>
                  <a:cubicBezTo>
                    <a:pt x="6982" y="8371"/>
                    <a:pt x="6961" y="8334"/>
                    <a:pt x="6940" y="8296"/>
                  </a:cubicBezTo>
                  <a:cubicBezTo>
                    <a:pt x="6924" y="8258"/>
                    <a:pt x="6909" y="8221"/>
                    <a:pt x="6893" y="8183"/>
                  </a:cubicBezTo>
                  <a:cubicBezTo>
                    <a:pt x="6882" y="8137"/>
                    <a:pt x="6872" y="8091"/>
                    <a:pt x="6861" y="8045"/>
                  </a:cubicBezTo>
                  <a:lnTo>
                    <a:pt x="6861" y="7895"/>
                  </a:lnTo>
                  <a:lnTo>
                    <a:pt x="6861" y="7769"/>
                  </a:lnTo>
                  <a:lnTo>
                    <a:pt x="6909" y="7469"/>
                  </a:lnTo>
                  <a:cubicBezTo>
                    <a:pt x="6940" y="7369"/>
                    <a:pt x="6972" y="7268"/>
                    <a:pt x="7003" y="7168"/>
                  </a:cubicBezTo>
                  <a:lnTo>
                    <a:pt x="7129" y="6880"/>
                  </a:lnTo>
                  <a:cubicBezTo>
                    <a:pt x="7182" y="6788"/>
                    <a:pt x="7234" y="6696"/>
                    <a:pt x="7287" y="6604"/>
                  </a:cubicBezTo>
                  <a:lnTo>
                    <a:pt x="7476" y="6341"/>
                  </a:lnTo>
                  <a:lnTo>
                    <a:pt x="7476" y="6341"/>
                  </a:lnTo>
                  <a:lnTo>
                    <a:pt x="7902" y="5802"/>
                  </a:lnTo>
                  <a:lnTo>
                    <a:pt x="8375" y="5163"/>
                  </a:lnTo>
                  <a:lnTo>
                    <a:pt x="8849" y="4499"/>
                  </a:lnTo>
                  <a:lnTo>
                    <a:pt x="9306" y="3897"/>
                  </a:lnTo>
                  <a:lnTo>
                    <a:pt x="9306" y="3897"/>
                  </a:lnTo>
                  <a:cubicBezTo>
                    <a:pt x="9343" y="3843"/>
                    <a:pt x="9379" y="3788"/>
                    <a:pt x="9416" y="3734"/>
                  </a:cubicBezTo>
                  <a:cubicBezTo>
                    <a:pt x="9448" y="3671"/>
                    <a:pt x="9479" y="3609"/>
                    <a:pt x="9511" y="3546"/>
                  </a:cubicBezTo>
                  <a:cubicBezTo>
                    <a:pt x="9548" y="3475"/>
                    <a:pt x="9584" y="3404"/>
                    <a:pt x="9621" y="3333"/>
                  </a:cubicBezTo>
                  <a:cubicBezTo>
                    <a:pt x="9653" y="3258"/>
                    <a:pt x="9684" y="3183"/>
                    <a:pt x="9716" y="3108"/>
                  </a:cubicBezTo>
                  <a:cubicBezTo>
                    <a:pt x="9748" y="3029"/>
                    <a:pt x="9779" y="2949"/>
                    <a:pt x="9811" y="2870"/>
                  </a:cubicBezTo>
                  <a:cubicBezTo>
                    <a:pt x="9837" y="2782"/>
                    <a:pt x="9864" y="2695"/>
                    <a:pt x="9890" y="2607"/>
                  </a:cubicBezTo>
                  <a:lnTo>
                    <a:pt x="9953" y="2343"/>
                  </a:lnTo>
                  <a:cubicBezTo>
                    <a:pt x="9969" y="2251"/>
                    <a:pt x="9984" y="2160"/>
                    <a:pt x="10000" y="2068"/>
                  </a:cubicBezTo>
                  <a:lnTo>
                    <a:pt x="10000" y="1805"/>
                  </a:lnTo>
                  <a:lnTo>
                    <a:pt x="10000" y="1541"/>
                  </a:lnTo>
                  <a:cubicBezTo>
                    <a:pt x="9984" y="1453"/>
                    <a:pt x="9969" y="1366"/>
                    <a:pt x="9953" y="1278"/>
                  </a:cubicBezTo>
                  <a:cubicBezTo>
                    <a:pt x="9932" y="1195"/>
                    <a:pt x="9911" y="1111"/>
                    <a:pt x="9890" y="1028"/>
                  </a:cubicBezTo>
                  <a:lnTo>
                    <a:pt x="9763" y="802"/>
                  </a:lnTo>
                  <a:cubicBezTo>
                    <a:pt x="9716" y="735"/>
                    <a:pt x="9668" y="669"/>
                    <a:pt x="9621" y="602"/>
                  </a:cubicBezTo>
                  <a:cubicBezTo>
                    <a:pt x="9590" y="568"/>
                    <a:pt x="9558" y="535"/>
                    <a:pt x="9527" y="501"/>
                  </a:cubicBezTo>
                  <a:lnTo>
                    <a:pt x="9416" y="426"/>
                  </a:lnTo>
                  <a:lnTo>
                    <a:pt x="9306" y="351"/>
                  </a:lnTo>
                  <a:lnTo>
                    <a:pt x="9180" y="276"/>
                  </a:lnTo>
                  <a:lnTo>
                    <a:pt x="9180" y="276"/>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30">
              <a:extLst>
                <a:ext uri="{FF2B5EF4-FFF2-40B4-BE49-F238E27FC236}">
                  <a16:creationId xmlns:a16="http://schemas.microsoft.com/office/drawing/2014/main" id="{8AFA8AA9-17F5-405E-97C4-A39A40B6C6FE}"/>
                </a:ext>
              </a:extLst>
            </p:cNvPr>
            <p:cNvSpPr>
              <a:spLocks/>
            </p:cNvSpPr>
            <p:nvPr/>
          </p:nvSpPr>
          <p:spPr bwMode="auto">
            <a:xfrm>
              <a:off x="5735364" y="4000122"/>
              <a:ext cx="183605" cy="746405"/>
            </a:xfrm>
            <a:custGeom>
              <a:avLst/>
              <a:gdLst>
                <a:gd name="T0" fmla="*/ 88 w 183"/>
                <a:gd name="T1" fmla="*/ 15 h 740"/>
                <a:gd name="T2" fmla="*/ 123 w 183"/>
                <a:gd name="T3" fmla="*/ 0 h 740"/>
                <a:gd name="T4" fmla="*/ 171 w 183"/>
                <a:gd name="T5" fmla="*/ 26 h 740"/>
                <a:gd name="T6" fmla="*/ 168 w 183"/>
                <a:gd name="T7" fmla="*/ 68 h 740"/>
                <a:gd name="T8" fmla="*/ 168 w 183"/>
                <a:gd name="T9" fmla="*/ 68 h 740"/>
                <a:gd name="T10" fmla="*/ 172 w 183"/>
                <a:gd name="T11" fmla="*/ 101 h 740"/>
                <a:gd name="T12" fmla="*/ 175 w 183"/>
                <a:gd name="T13" fmla="*/ 135 h 740"/>
                <a:gd name="T14" fmla="*/ 180 w 183"/>
                <a:gd name="T15" fmla="*/ 178 h 740"/>
                <a:gd name="T16" fmla="*/ 181 w 183"/>
                <a:gd name="T17" fmla="*/ 225 h 740"/>
                <a:gd name="T18" fmla="*/ 183 w 183"/>
                <a:gd name="T19" fmla="*/ 271 h 740"/>
                <a:gd name="T20" fmla="*/ 181 w 183"/>
                <a:gd name="T21" fmla="*/ 292 h 740"/>
                <a:gd name="T22" fmla="*/ 180 w 183"/>
                <a:gd name="T23" fmla="*/ 313 h 740"/>
                <a:gd name="T24" fmla="*/ 177 w 183"/>
                <a:gd name="T25" fmla="*/ 331 h 740"/>
                <a:gd name="T26" fmla="*/ 174 w 183"/>
                <a:gd name="T27" fmla="*/ 348 h 740"/>
                <a:gd name="T28" fmla="*/ 174 w 183"/>
                <a:gd name="T29" fmla="*/ 348 h 740"/>
                <a:gd name="T30" fmla="*/ 166 w 183"/>
                <a:gd name="T31" fmla="*/ 379 h 740"/>
                <a:gd name="T32" fmla="*/ 157 w 183"/>
                <a:gd name="T33" fmla="*/ 412 h 740"/>
                <a:gd name="T34" fmla="*/ 144 w 183"/>
                <a:gd name="T35" fmla="*/ 478 h 740"/>
                <a:gd name="T36" fmla="*/ 129 w 183"/>
                <a:gd name="T37" fmla="*/ 551 h 740"/>
                <a:gd name="T38" fmla="*/ 37 w 183"/>
                <a:gd name="T39" fmla="*/ 732 h 740"/>
                <a:gd name="T40" fmla="*/ 0 w 183"/>
                <a:gd name="T41" fmla="*/ 740 h 740"/>
                <a:gd name="T42" fmla="*/ 0 w 183"/>
                <a:gd name="T43" fmla="*/ 740 h 740"/>
                <a:gd name="T44" fmla="*/ 21 w 183"/>
                <a:gd name="T45" fmla="*/ 663 h 740"/>
                <a:gd name="T46" fmla="*/ 43 w 183"/>
                <a:gd name="T47" fmla="*/ 583 h 740"/>
                <a:gd name="T48" fmla="*/ 67 w 183"/>
                <a:gd name="T49" fmla="*/ 487 h 740"/>
                <a:gd name="T50" fmla="*/ 91 w 183"/>
                <a:gd name="T51" fmla="*/ 386 h 740"/>
                <a:gd name="T52" fmla="*/ 112 w 183"/>
                <a:gd name="T53" fmla="*/ 291 h 740"/>
                <a:gd name="T54" fmla="*/ 120 w 183"/>
                <a:gd name="T55" fmla="*/ 247 h 740"/>
                <a:gd name="T56" fmla="*/ 126 w 183"/>
                <a:gd name="T57" fmla="*/ 208 h 740"/>
                <a:gd name="T58" fmla="*/ 129 w 183"/>
                <a:gd name="T59" fmla="*/ 177 h 740"/>
                <a:gd name="T60" fmla="*/ 129 w 183"/>
                <a:gd name="T61" fmla="*/ 151 h 740"/>
                <a:gd name="T62" fmla="*/ 133 w 183"/>
                <a:gd name="T63" fmla="*/ 63 h 740"/>
                <a:gd name="T64" fmla="*/ 88 w 183"/>
                <a:gd name="T65" fmla="*/ 15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 h="740">
                  <a:moveTo>
                    <a:pt x="88" y="15"/>
                  </a:moveTo>
                  <a:lnTo>
                    <a:pt x="123" y="0"/>
                  </a:lnTo>
                  <a:lnTo>
                    <a:pt x="171" y="26"/>
                  </a:lnTo>
                  <a:lnTo>
                    <a:pt x="168" y="68"/>
                  </a:lnTo>
                  <a:lnTo>
                    <a:pt x="168" y="68"/>
                  </a:lnTo>
                  <a:lnTo>
                    <a:pt x="172" y="101"/>
                  </a:lnTo>
                  <a:lnTo>
                    <a:pt x="175" y="135"/>
                  </a:lnTo>
                  <a:lnTo>
                    <a:pt x="180" y="178"/>
                  </a:lnTo>
                  <a:lnTo>
                    <a:pt x="181" y="225"/>
                  </a:lnTo>
                  <a:lnTo>
                    <a:pt x="183" y="271"/>
                  </a:lnTo>
                  <a:lnTo>
                    <a:pt x="181" y="292"/>
                  </a:lnTo>
                  <a:lnTo>
                    <a:pt x="180" y="313"/>
                  </a:lnTo>
                  <a:lnTo>
                    <a:pt x="177" y="331"/>
                  </a:lnTo>
                  <a:lnTo>
                    <a:pt x="174" y="348"/>
                  </a:lnTo>
                  <a:lnTo>
                    <a:pt x="174" y="348"/>
                  </a:lnTo>
                  <a:lnTo>
                    <a:pt x="166" y="379"/>
                  </a:lnTo>
                  <a:lnTo>
                    <a:pt x="157" y="412"/>
                  </a:lnTo>
                  <a:lnTo>
                    <a:pt x="144" y="478"/>
                  </a:lnTo>
                  <a:lnTo>
                    <a:pt x="129" y="551"/>
                  </a:lnTo>
                  <a:lnTo>
                    <a:pt x="37" y="732"/>
                  </a:lnTo>
                  <a:lnTo>
                    <a:pt x="0" y="740"/>
                  </a:lnTo>
                  <a:lnTo>
                    <a:pt x="0" y="740"/>
                  </a:lnTo>
                  <a:lnTo>
                    <a:pt x="21" y="663"/>
                  </a:lnTo>
                  <a:lnTo>
                    <a:pt x="43" y="583"/>
                  </a:lnTo>
                  <a:lnTo>
                    <a:pt x="67" y="487"/>
                  </a:lnTo>
                  <a:lnTo>
                    <a:pt x="91" y="386"/>
                  </a:lnTo>
                  <a:lnTo>
                    <a:pt x="112" y="291"/>
                  </a:lnTo>
                  <a:lnTo>
                    <a:pt x="120" y="247"/>
                  </a:lnTo>
                  <a:lnTo>
                    <a:pt x="126" y="208"/>
                  </a:lnTo>
                  <a:lnTo>
                    <a:pt x="129" y="177"/>
                  </a:lnTo>
                  <a:lnTo>
                    <a:pt x="129" y="151"/>
                  </a:lnTo>
                  <a:lnTo>
                    <a:pt x="133" y="63"/>
                  </a:lnTo>
                  <a:lnTo>
                    <a:pt x="88" y="15"/>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31">
              <a:extLst>
                <a:ext uri="{FF2B5EF4-FFF2-40B4-BE49-F238E27FC236}">
                  <a16:creationId xmlns:a16="http://schemas.microsoft.com/office/drawing/2014/main" id="{A97B9B86-8FB7-4279-AEDF-204BD7FE3CE0}"/>
                </a:ext>
              </a:extLst>
            </p:cNvPr>
            <p:cNvSpPr>
              <a:spLocks noEditPoints="1"/>
            </p:cNvSpPr>
            <p:nvPr/>
          </p:nvSpPr>
          <p:spPr bwMode="auto">
            <a:xfrm>
              <a:off x="4682159" y="3945654"/>
              <a:ext cx="1694813" cy="2073795"/>
            </a:xfrm>
            <a:custGeom>
              <a:avLst/>
              <a:gdLst>
                <a:gd name="T0" fmla="*/ 1528 w 1681"/>
                <a:gd name="T1" fmla="*/ 207 h 2056"/>
                <a:gd name="T2" fmla="*/ 1467 w 1681"/>
                <a:gd name="T3" fmla="*/ 183 h 2056"/>
                <a:gd name="T4" fmla="*/ 1415 w 1681"/>
                <a:gd name="T5" fmla="*/ 144 h 2056"/>
                <a:gd name="T6" fmla="*/ 1319 w 1681"/>
                <a:gd name="T7" fmla="*/ 9 h 2056"/>
                <a:gd name="T8" fmla="*/ 1271 w 1681"/>
                <a:gd name="T9" fmla="*/ 0 h 2056"/>
                <a:gd name="T10" fmla="*/ 1219 w 1681"/>
                <a:gd name="T11" fmla="*/ 122 h 2056"/>
                <a:gd name="T12" fmla="*/ 1237 w 1681"/>
                <a:gd name="T13" fmla="*/ 478 h 2056"/>
                <a:gd name="T14" fmla="*/ 1183 w 1681"/>
                <a:gd name="T15" fmla="*/ 595 h 2056"/>
                <a:gd name="T16" fmla="*/ 1079 w 1681"/>
                <a:gd name="T17" fmla="*/ 779 h 2056"/>
                <a:gd name="T18" fmla="*/ 1045 w 1681"/>
                <a:gd name="T19" fmla="*/ 779 h 2056"/>
                <a:gd name="T20" fmla="*/ 990 w 1681"/>
                <a:gd name="T21" fmla="*/ 807 h 2056"/>
                <a:gd name="T22" fmla="*/ 942 w 1681"/>
                <a:gd name="T23" fmla="*/ 801 h 2056"/>
                <a:gd name="T24" fmla="*/ 879 w 1681"/>
                <a:gd name="T25" fmla="*/ 792 h 2056"/>
                <a:gd name="T26" fmla="*/ 870 w 1681"/>
                <a:gd name="T27" fmla="*/ 768 h 2056"/>
                <a:gd name="T28" fmla="*/ 665 w 1681"/>
                <a:gd name="T29" fmla="*/ 887 h 2056"/>
                <a:gd name="T30" fmla="*/ 657 w 1681"/>
                <a:gd name="T31" fmla="*/ 987 h 2056"/>
                <a:gd name="T32" fmla="*/ 671 w 1681"/>
                <a:gd name="T33" fmla="*/ 1071 h 2056"/>
                <a:gd name="T34" fmla="*/ 623 w 1681"/>
                <a:gd name="T35" fmla="*/ 1162 h 2056"/>
                <a:gd name="T36" fmla="*/ 508 w 1681"/>
                <a:gd name="T37" fmla="*/ 1386 h 2056"/>
                <a:gd name="T38" fmla="*/ 395 w 1681"/>
                <a:gd name="T39" fmla="*/ 1502 h 2056"/>
                <a:gd name="T40" fmla="*/ 273 w 1681"/>
                <a:gd name="T41" fmla="*/ 1610 h 2056"/>
                <a:gd name="T42" fmla="*/ 98 w 1681"/>
                <a:gd name="T43" fmla="*/ 1753 h 2056"/>
                <a:gd name="T44" fmla="*/ 0 w 1681"/>
                <a:gd name="T45" fmla="*/ 1951 h 2056"/>
                <a:gd name="T46" fmla="*/ 30 w 1681"/>
                <a:gd name="T47" fmla="*/ 2029 h 2056"/>
                <a:gd name="T48" fmla="*/ 81 w 1681"/>
                <a:gd name="T49" fmla="*/ 2056 h 2056"/>
                <a:gd name="T50" fmla="*/ 333 w 1681"/>
                <a:gd name="T51" fmla="*/ 1767 h 2056"/>
                <a:gd name="T52" fmla="*/ 488 w 1681"/>
                <a:gd name="T53" fmla="*/ 1635 h 2056"/>
                <a:gd name="T54" fmla="*/ 657 w 1681"/>
                <a:gd name="T55" fmla="*/ 1506 h 2056"/>
                <a:gd name="T56" fmla="*/ 753 w 1681"/>
                <a:gd name="T57" fmla="*/ 1416 h 2056"/>
                <a:gd name="T58" fmla="*/ 975 w 1681"/>
                <a:gd name="T59" fmla="*/ 1129 h 2056"/>
                <a:gd name="T60" fmla="*/ 1323 w 1681"/>
                <a:gd name="T61" fmla="*/ 1128 h 2056"/>
                <a:gd name="T62" fmla="*/ 1400 w 1681"/>
                <a:gd name="T63" fmla="*/ 1148 h 2056"/>
                <a:gd name="T64" fmla="*/ 1397 w 1681"/>
                <a:gd name="T65" fmla="*/ 1339 h 2056"/>
                <a:gd name="T66" fmla="*/ 1379 w 1681"/>
                <a:gd name="T67" fmla="*/ 1605 h 2056"/>
                <a:gd name="T68" fmla="*/ 1340 w 1681"/>
                <a:gd name="T69" fmla="*/ 1746 h 2056"/>
                <a:gd name="T70" fmla="*/ 1434 w 1681"/>
                <a:gd name="T71" fmla="*/ 1770 h 2056"/>
                <a:gd name="T72" fmla="*/ 1492 w 1681"/>
                <a:gd name="T73" fmla="*/ 1741 h 2056"/>
                <a:gd name="T74" fmla="*/ 1507 w 1681"/>
                <a:gd name="T75" fmla="*/ 1571 h 2056"/>
                <a:gd name="T76" fmla="*/ 1578 w 1681"/>
                <a:gd name="T77" fmla="*/ 1268 h 2056"/>
                <a:gd name="T78" fmla="*/ 1630 w 1681"/>
                <a:gd name="T79" fmla="*/ 1053 h 2056"/>
                <a:gd name="T80" fmla="*/ 1621 w 1681"/>
                <a:gd name="T81" fmla="*/ 1003 h 2056"/>
                <a:gd name="T82" fmla="*/ 1416 w 1681"/>
                <a:gd name="T83" fmla="*/ 907 h 2056"/>
                <a:gd name="T84" fmla="*/ 1404 w 1681"/>
                <a:gd name="T85" fmla="*/ 873 h 2056"/>
                <a:gd name="T86" fmla="*/ 1388 w 1681"/>
                <a:gd name="T87" fmla="*/ 783 h 2056"/>
                <a:gd name="T88" fmla="*/ 1380 w 1681"/>
                <a:gd name="T89" fmla="*/ 707 h 2056"/>
                <a:gd name="T90" fmla="*/ 1407 w 1681"/>
                <a:gd name="T91" fmla="*/ 541 h 2056"/>
                <a:gd name="T92" fmla="*/ 1379 w 1681"/>
                <a:gd name="T93" fmla="*/ 349 h 2056"/>
                <a:gd name="T94" fmla="*/ 1449 w 1681"/>
                <a:gd name="T95" fmla="*/ 355 h 2056"/>
                <a:gd name="T96" fmla="*/ 1596 w 1681"/>
                <a:gd name="T97" fmla="*/ 416 h 2056"/>
                <a:gd name="T98" fmla="*/ 1656 w 1681"/>
                <a:gd name="T99" fmla="*/ 412 h 2056"/>
                <a:gd name="T100" fmla="*/ 1679 w 1681"/>
                <a:gd name="T101" fmla="*/ 376 h 2056"/>
                <a:gd name="T102" fmla="*/ 1673 w 1681"/>
                <a:gd name="T103" fmla="*/ 328 h 2056"/>
                <a:gd name="T104" fmla="*/ 1603 w 1681"/>
                <a:gd name="T105" fmla="*/ 238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81" h="2056">
                  <a:moveTo>
                    <a:pt x="1603" y="238"/>
                  </a:moveTo>
                  <a:lnTo>
                    <a:pt x="1603" y="238"/>
                  </a:lnTo>
                  <a:lnTo>
                    <a:pt x="1594" y="234"/>
                  </a:lnTo>
                  <a:lnTo>
                    <a:pt x="1584" y="228"/>
                  </a:lnTo>
                  <a:lnTo>
                    <a:pt x="1557" y="216"/>
                  </a:lnTo>
                  <a:lnTo>
                    <a:pt x="1528" y="207"/>
                  </a:lnTo>
                  <a:lnTo>
                    <a:pt x="1503" y="202"/>
                  </a:lnTo>
                  <a:lnTo>
                    <a:pt x="1503" y="202"/>
                  </a:lnTo>
                  <a:lnTo>
                    <a:pt x="1492" y="199"/>
                  </a:lnTo>
                  <a:lnTo>
                    <a:pt x="1483" y="195"/>
                  </a:lnTo>
                  <a:lnTo>
                    <a:pt x="1474" y="189"/>
                  </a:lnTo>
                  <a:lnTo>
                    <a:pt x="1467" y="183"/>
                  </a:lnTo>
                  <a:lnTo>
                    <a:pt x="1452" y="169"/>
                  </a:lnTo>
                  <a:lnTo>
                    <a:pt x="1445" y="162"/>
                  </a:lnTo>
                  <a:lnTo>
                    <a:pt x="1437" y="158"/>
                  </a:lnTo>
                  <a:lnTo>
                    <a:pt x="1437" y="158"/>
                  </a:lnTo>
                  <a:lnTo>
                    <a:pt x="1427" y="152"/>
                  </a:lnTo>
                  <a:lnTo>
                    <a:pt x="1415" y="144"/>
                  </a:lnTo>
                  <a:lnTo>
                    <a:pt x="1386" y="122"/>
                  </a:lnTo>
                  <a:lnTo>
                    <a:pt x="1352" y="95"/>
                  </a:lnTo>
                  <a:lnTo>
                    <a:pt x="1352" y="95"/>
                  </a:lnTo>
                  <a:lnTo>
                    <a:pt x="1338" y="59"/>
                  </a:lnTo>
                  <a:lnTo>
                    <a:pt x="1326" y="30"/>
                  </a:lnTo>
                  <a:lnTo>
                    <a:pt x="1319" y="9"/>
                  </a:lnTo>
                  <a:lnTo>
                    <a:pt x="1319" y="9"/>
                  </a:lnTo>
                  <a:lnTo>
                    <a:pt x="1316" y="8"/>
                  </a:lnTo>
                  <a:lnTo>
                    <a:pt x="1313" y="5"/>
                  </a:lnTo>
                  <a:lnTo>
                    <a:pt x="1301" y="3"/>
                  </a:lnTo>
                  <a:lnTo>
                    <a:pt x="1287" y="2"/>
                  </a:lnTo>
                  <a:lnTo>
                    <a:pt x="1271" y="0"/>
                  </a:lnTo>
                  <a:lnTo>
                    <a:pt x="1242" y="2"/>
                  </a:lnTo>
                  <a:lnTo>
                    <a:pt x="1229" y="3"/>
                  </a:lnTo>
                  <a:lnTo>
                    <a:pt x="1219" y="62"/>
                  </a:lnTo>
                  <a:lnTo>
                    <a:pt x="1219" y="62"/>
                  </a:lnTo>
                  <a:lnTo>
                    <a:pt x="1219" y="122"/>
                  </a:lnTo>
                  <a:lnTo>
                    <a:pt x="1219" y="122"/>
                  </a:lnTo>
                  <a:lnTo>
                    <a:pt x="1225" y="174"/>
                  </a:lnTo>
                  <a:lnTo>
                    <a:pt x="1235" y="276"/>
                  </a:lnTo>
                  <a:lnTo>
                    <a:pt x="1251" y="419"/>
                  </a:lnTo>
                  <a:lnTo>
                    <a:pt x="1251" y="419"/>
                  </a:lnTo>
                  <a:lnTo>
                    <a:pt x="1248" y="437"/>
                  </a:lnTo>
                  <a:lnTo>
                    <a:pt x="1237" y="478"/>
                  </a:lnTo>
                  <a:lnTo>
                    <a:pt x="1229" y="502"/>
                  </a:lnTo>
                  <a:lnTo>
                    <a:pt x="1219" y="527"/>
                  </a:lnTo>
                  <a:lnTo>
                    <a:pt x="1208" y="551"/>
                  </a:lnTo>
                  <a:lnTo>
                    <a:pt x="1196" y="572"/>
                  </a:lnTo>
                  <a:lnTo>
                    <a:pt x="1196" y="572"/>
                  </a:lnTo>
                  <a:lnTo>
                    <a:pt x="1183" y="595"/>
                  </a:lnTo>
                  <a:lnTo>
                    <a:pt x="1166" y="626"/>
                  </a:lnTo>
                  <a:lnTo>
                    <a:pt x="1130" y="699"/>
                  </a:lnTo>
                  <a:lnTo>
                    <a:pt x="1112" y="732"/>
                  </a:lnTo>
                  <a:lnTo>
                    <a:pt x="1096" y="761"/>
                  </a:lnTo>
                  <a:lnTo>
                    <a:pt x="1087" y="771"/>
                  </a:lnTo>
                  <a:lnTo>
                    <a:pt x="1079" y="779"/>
                  </a:lnTo>
                  <a:lnTo>
                    <a:pt x="1073" y="782"/>
                  </a:lnTo>
                  <a:lnTo>
                    <a:pt x="1070" y="783"/>
                  </a:lnTo>
                  <a:lnTo>
                    <a:pt x="1067" y="782"/>
                  </a:lnTo>
                  <a:lnTo>
                    <a:pt x="1067" y="782"/>
                  </a:lnTo>
                  <a:lnTo>
                    <a:pt x="1057" y="779"/>
                  </a:lnTo>
                  <a:lnTo>
                    <a:pt x="1045" y="779"/>
                  </a:lnTo>
                  <a:lnTo>
                    <a:pt x="1034" y="782"/>
                  </a:lnTo>
                  <a:lnTo>
                    <a:pt x="1024" y="785"/>
                  </a:lnTo>
                  <a:lnTo>
                    <a:pt x="1015" y="791"/>
                  </a:lnTo>
                  <a:lnTo>
                    <a:pt x="1006" y="797"/>
                  </a:lnTo>
                  <a:lnTo>
                    <a:pt x="990" y="807"/>
                  </a:lnTo>
                  <a:lnTo>
                    <a:pt x="990" y="807"/>
                  </a:lnTo>
                  <a:lnTo>
                    <a:pt x="987" y="810"/>
                  </a:lnTo>
                  <a:lnTo>
                    <a:pt x="982" y="812"/>
                  </a:lnTo>
                  <a:lnTo>
                    <a:pt x="975" y="812"/>
                  </a:lnTo>
                  <a:lnTo>
                    <a:pt x="964" y="810"/>
                  </a:lnTo>
                  <a:lnTo>
                    <a:pt x="954" y="806"/>
                  </a:lnTo>
                  <a:lnTo>
                    <a:pt x="942" y="801"/>
                  </a:lnTo>
                  <a:lnTo>
                    <a:pt x="928" y="798"/>
                  </a:lnTo>
                  <a:lnTo>
                    <a:pt x="912" y="794"/>
                  </a:lnTo>
                  <a:lnTo>
                    <a:pt x="894" y="794"/>
                  </a:lnTo>
                  <a:lnTo>
                    <a:pt x="894" y="794"/>
                  </a:lnTo>
                  <a:lnTo>
                    <a:pt x="885" y="792"/>
                  </a:lnTo>
                  <a:lnTo>
                    <a:pt x="879" y="792"/>
                  </a:lnTo>
                  <a:lnTo>
                    <a:pt x="873" y="789"/>
                  </a:lnTo>
                  <a:lnTo>
                    <a:pt x="870" y="788"/>
                  </a:lnTo>
                  <a:lnTo>
                    <a:pt x="867" y="785"/>
                  </a:lnTo>
                  <a:lnTo>
                    <a:pt x="867" y="782"/>
                  </a:lnTo>
                  <a:lnTo>
                    <a:pt x="867" y="774"/>
                  </a:lnTo>
                  <a:lnTo>
                    <a:pt x="870" y="768"/>
                  </a:lnTo>
                  <a:lnTo>
                    <a:pt x="874" y="762"/>
                  </a:lnTo>
                  <a:lnTo>
                    <a:pt x="879" y="756"/>
                  </a:lnTo>
                  <a:lnTo>
                    <a:pt x="675" y="860"/>
                  </a:lnTo>
                  <a:lnTo>
                    <a:pt x="675" y="860"/>
                  </a:lnTo>
                  <a:lnTo>
                    <a:pt x="671" y="872"/>
                  </a:lnTo>
                  <a:lnTo>
                    <a:pt x="665" y="887"/>
                  </a:lnTo>
                  <a:lnTo>
                    <a:pt x="660" y="904"/>
                  </a:lnTo>
                  <a:lnTo>
                    <a:pt x="656" y="927"/>
                  </a:lnTo>
                  <a:lnTo>
                    <a:pt x="654" y="949"/>
                  </a:lnTo>
                  <a:lnTo>
                    <a:pt x="654" y="963"/>
                  </a:lnTo>
                  <a:lnTo>
                    <a:pt x="656" y="975"/>
                  </a:lnTo>
                  <a:lnTo>
                    <a:pt x="657" y="987"/>
                  </a:lnTo>
                  <a:lnTo>
                    <a:pt x="660" y="1000"/>
                  </a:lnTo>
                  <a:lnTo>
                    <a:pt x="660" y="1000"/>
                  </a:lnTo>
                  <a:lnTo>
                    <a:pt x="668" y="1023"/>
                  </a:lnTo>
                  <a:lnTo>
                    <a:pt x="671" y="1042"/>
                  </a:lnTo>
                  <a:lnTo>
                    <a:pt x="672" y="1059"/>
                  </a:lnTo>
                  <a:lnTo>
                    <a:pt x="671" y="1071"/>
                  </a:lnTo>
                  <a:lnTo>
                    <a:pt x="669" y="1081"/>
                  </a:lnTo>
                  <a:lnTo>
                    <a:pt x="668" y="1087"/>
                  </a:lnTo>
                  <a:lnTo>
                    <a:pt x="665" y="1092"/>
                  </a:lnTo>
                  <a:lnTo>
                    <a:pt x="665" y="1092"/>
                  </a:lnTo>
                  <a:lnTo>
                    <a:pt x="645" y="1123"/>
                  </a:lnTo>
                  <a:lnTo>
                    <a:pt x="623" y="1162"/>
                  </a:lnTo>
                  <a:lnTo>
                    <a:pt x="599" y="1208"/>
                  </a:lnTo>
                  <a:lnTo>
                    <a:pt x="574" y="1256"/>
                  </a:lnTo>
                  <a:lnTo>
                    <a:pt x="535" y="1339"/>
                  </a:lnTo>
                  <a:lnTo>
                    <a:pt x="517" y="1373"/>
                  </a:lnTo>
                  <a:lnTo>
                    <a:pt x="517" y="1373"/>
                  </a:lnTo>
                  <a:lnTo>
                    <a:pt x="508" y="1386"/>
                  </a:lnTo>
                  <a:lnTo>
                    <a:pt x="481" y="1421"/>
                  </a:lnTo>
                  <a:lnTo>
                    <a:pt x="463" y="1442"/>
                  </a:lnTo>
                  <a:lnTo>
                    <a:pt x="442" y="1463"/>
                  </a:lnTo>
                  <a:lnTo>
                    <a:pt x="419" y="1484"/>
                  </a:lnTo>
                  <a:lnTo>
                    <a:pt x="395" y="1502"/>
                  </a:lnTo>
                  <a:lnTo>
                    <a:pt x="395" y="1502"/>
                  </a:lnTo>
                  <a:lnTo>
                    <a:pt x="375" y="1518"/>
                  </a:lnTo>
                  <a:lnTo>
                    <a:pt x="358" y="1530"/>
                  </a:lnTo>
                  <a:lnTo>
                    <a:pt x="333" y="1556"/>
                  </a:lnTo>
                  <a:lnTo>
                    <a:pt x="318" y="1571"/>
                  </a:lnTo>
                  <a:lnTo>
                    <a:pt x="298" y="1589"/>
                  </a:lnTo>
                  <a:lnTo>
                    <a:pt x="273" y="1610"/>
                  </a:lnTo>
                  <a:lnTo>
                    <a:pt x="237" y="1635"/>
                  </a:lnTo>
                  <a:lnTo>
                    <a:pt x="237" y="1635"/>
                  </a:lnTo>
                  <a:lnTo>
                    <a:pt x="196" y="1665"/>
                  </a:lnTo>
                  <a:lnTo>
                    <a:pt x="159" y="1696"/>
                  </a:lnTo>
                  <a:lnTo>
                    <a:pt x="126" y="1725"/>
                  </a:lnTo>
                  <a:lnTo>
                    <a:pt x="98" y="1753"/>
                  </a:lnTo>
                  <a:lnTo>
                    <a:pt x="56" y="1795"/>
                  </a:lnTo>
                  <a:lnTo>
                    <a:pt x="41" y="1813"/>
                  </a:lnTo>
                  <a:lnTo>
                    <a:pt x="81" y="1854"/>
                  </a:lnTo>
                  <a:lnTo>
                    <a:pt x="0" y="1931"/>
                  </a:lnTo>
                  <a:lnTo>
                    <a:pt x="0" y="1931"/>
                  </a:lnTo>
                  <a:lnTo>
                    <a:pt x="0" y="1951"/>
                  </a:lnTo>
                  <a:lnTo>
                    <a:pt x="2" y="1969"/>
                  </a:lnTo>
                  <a:lnTo>
                    <a:pt x="5" y="1985"/>
                  </a:lnTo>
                  <a:lnTo>
                    <a:pt x="9" y="1999"/>
                  </a:lnTo>
                  <a:lnTo>
                    <a:pt x="15" y="2011"/>
                  </a:lnTo>
                  <a:lnTo>
                    <a:pt x="23" y="2021"/>
                  </a:lnTo>
                  <a:lnTo>
                    <a:pt x="30" y="2029"/>
                  </a:lnTo>
                  <a:lnTo>
                    <a:pt x="38" y="2036"/>
                  </a:lnTo>
                  <a:lnTo>
                    <a:pt x="45" y="2042"/>
                  </a:lnTo>
                  <a:lnTo>
                    <a:pt x="54" y="2047"/>
                  </a:lnTo>
                  <a:lnTo>
                    <a:pt x="68" y="2053"/>
                  </a:lnTo>
                  <a:lnTo>
                    <a:pt x="78" y="2056"/>
                  </a:lnTo>
                  <a:lnTo>
                    <a:pt x="81" y="2056"/>
                  </a:lnTo>
                  <a:lnTo>
                    <a:pt x="81" y="2056"/>
                  </a:lnTo>
                  <a:lnTo>
                    <a:pt x="126" y="2002"/>
                  </a:lnTo>
                  <a:lnTo>
                    <a:pt x="174" y="1943"/>
                  </a:lnTo>
                  <a:lnTo>
                    <a:pt x="234" y="1874"/>
                  </a:lnTo>
                  <a:lnTo>
                    <a:pt x="300" y="1803"/>
                  </a:lnTo>
                  <a:lnTo>
                    <a:pt x="333" y="1767"/>
                  </a:lnTo>
                  <a:lnTo>
                    <a:pt x="367" y="1734"/>
                  </a:lnTo>
                  <a:lnTo>
                    <a:pt x="400" y="1702"/>
                  </a:lnTo>
                  <a:lnTo>
                    <a:pt x="431" y="1675"/>
                  </a:lnTo>
                  <a:lnTo>
                    <a:pt x="460" y="1653"/>
                  </a:lnTo>
                  <a:lnTo>
                    <a:pt x="488" y="1635"/>
                  </a:lnTo>
                  <a:lnTo>
                    <a:pt x="488" y="1635"/>
                  </a:lnTo>
                  <a:lnTo>
                    <a:pt x="532" y="1608"/>
                  </a:lnTo>
                  <a:lnTo>
                    <a:pt x="566" y="1586"/>
                  </a:lnTo>
                  <a:lnTo>
                    <a:pt x="592" y="1568"/>
                  </a:lnTo>
                  <a:lnTo>
                    <a:pt x="609" y="1551"/>
                  </a:lnTo>
                  <a:lnTo>
                    <a:pt x="641" y="1521"/>
                  </a:lnTo>
                  <a:lnTo>
                    <a:pt x="657" y="1506"/>
                  </a:lnTo>
                  <a:lnTo>
                    <a:pt x="680" y="1491"/>
                  </a:lnTo>
                  <a:lnTo>
                    <a:pt x="680" y="1491"/>
                  </a:lnTo>
                  <a:lnTo>
                    <a:pt x="693" y="1479"/>
                  </a:lnTo>
                  <a:lnTo>
                    <a:pt x="711" y="1463"/>
                  </a:lnTo>
                  <a:lnTo>
                    <a:pt x="732" y="1442"/>
                  </a:lnTo>
                  <a:lnTo>
                    <a:pt x="753" y="1416"/>
                  </a:lnTo>
                  <a:lnTo>
                    <a:pt x="803" y="1357"/>
                  </a:lnTo>
                  <a:lnTo>
                    <a:pt x="852" y="1294"/>
                  </a:lnTo>
                  <a:lnTo>
                    <a:pt x="898" y="1232"/>
                  </a:lnTo>
                  <a:lnTo>
                    <a:pt x="939" y="1180"/>
                  </a:lnTo>
                  <a:lnTo>
                    <a:pt x="975" y="1129"/>
                  </a:lnTo>
                  <a:lnTo>
                    <a:pt x="975" y="1129"/>
                  </a:lnTo>
                  <a:lnTo>
                    <a:pt x="1040" y="1132"/>
                  </a:lnTo>
                  <a:lnTo>
                    <a:pt x="1102" y="1134"/>
                  </a:lnTo>
                  <a:lnTo>
                    <a:pt x="1159" y="1132"/>
                  </a:lnTo>
                  <a:lnTo>
                    <a:pt x="1210" y="1131"/>
                  </a:lnTo>
                  <a:lnTo>
                    <a:pt x="1293" y="1128"/>
                  </a:lnTo>
                  <a:lnTo>
                    <a:pt x="1323" y="1128"/>
                  </a:lnTo>
                  <a:lnTo>
                    <a:pt x="1344" y="1129"/>
                  </a:lnTo>
                  <a:lnTo>
                    <a:pt x="1344" y="1129"/>
                  </a:lnTo>
                  <a:lnTo>
                    <a:pt x="1361" y="1134"/>
                  </a:lnTo>
                  <a:lnTo>
                    <a:pt x="1376" y="1138"/>
                  </a:lnTo>
                  <a:lnTo>
                    <a:pt x="1388" y="1142"/>
                  </a:lnTo>
                  <a:lnTo>
                    <a:pt x="1400" y="1148"/>
                  </a:lnTo>
                  <a:lnTo>
                    <a:pt x="1416" y="1159"/>
                  </a:lnTo>
                  <a:lnTo>
                    <a:pt x="1422" y="1162"/>
                  </a:lnTo>
                  <a:lnTo>
                    <a:pt x="1422" y="1162"/>
                  </a:lnTo>
                  <a:lnTo>
                    <a:pt x="1412" y="1216"/>
                  </a:lnTo>
                  <a:lnTo>
                    <a:pt x="1403" y="1276"/>
                  </a:lnTo>
                  <a:lnTo>
                    <a:pt x="1397" y="1339"/>
                  </a:lnTo>
                  <a:lnTo>
                    <a:pt x="1391" y="1401"/>
                  </a:lnTo>
                  <a:lnTo>
                    <a:pt x="1386" y="1461"/>
                  </a:lnTo>
                  <a:lnTo>
                    <a:pt x="1383" y="1514"/>
                  </a:lnTo>
                  <a:lnTo>
                    <a:pt x="1382" y="1584"/>
                  </a:lnTo>
                  <a:lnTo>
                    <a:pt x="1382" y="1584"/>
                  </a:lnTo>
                  <a:lnTo>
                    <a:pt x="1379" y="1605"/>
                  </a:lnTo>
                  <a:lnTo>
                    <a:pt x="1374" y="1630"/>
                  </a:lnTo>
                  <a:lnTo>
                    <a:pt x="1368" y="1657"/>
                  </a:lnTo>
                  <a:lnTo>
                    <a:pt x="1361" y="1684"/>
                  </a:lnTo>
                  <a:lnTo>
                    <a:pt x="1347" y="1728"/>
                  </a:lnTo>
                  <a:lnTo>
                    <a:pt x="1340" y="1746"/>
                  </a:lnTo>
                  <a:lnTo>
                    <a:pt x="1340" y="1746"/>
                  </a:lnTo>
                  <a:lnTo>
                    <a:pt x="1359" y="1756"/>
                  </a:lnTo>
                  <a:lnTo>
                    <a:pt x="1376" y="1762"/>
                  </a:lnTo>
                  <a:lnTo>
                    <a:pt x="1392" y="1767"/>
                  </a:lnTo>
                  <a:lnTo>
                    <a:pt x="1407" y="1770"/>
                  </a:lnTo>
                  <a:lnTo>
                    <a:pt x="1421" y="1771"/>
                  </a:lnTo>
                  <a:lnTo>
                    <a:pt x="1434" y="1770"/>
                  </a:lnTo>
                  <a:lnTo>
                    <a:pt x="1445" y="1768"/>
                  </a:lnTo>
                  <a:lnTo>
                    <a:pt x="1455" y="1765"/>
                  </a:lnTo>
                  <a:lnTo>
                    <a:pt x="1464" y="1761"/>
                  </a:lnTo>
                  <a:lnTo>
                    <a:pt x="1473" y="1756"/>
                  </a:lnTo>
                  <a:lnTo>
                    <a:pt x="1485" y="1749"/>
                  </a:lnTo>
                  <a:lnTo>
                    <a:pt x="1492" y="1741"/>
                  </a:lnTo>
                  <a:lnTo>
                    <a:pt x="1495" y="1738"/>
                  </a:lnTo>
                  <a:lnTo>
                    <a:pt x="1488" y="1613"/>
                  </a:lnTo>
                  <a:lnTo>
                    <a:pt x="1507" y="1605"/>
                  </a:lnTo>
                  <a:lnTo>
                    <a:pt x="1507" y="1605"/>
                  </a:lnTo>
                  <a:lnTo>
                    <a:pt x="1506" y="1590"/>
                  </a:lnTo>
                  <a:lnTo>
                    <a:pt x="1507" y="1571"/>
                  </a:lnTo>
                  <a:lnTo>
                    <a:pt x="1510" y="1547"/>
                  </a:lnTo>
                  <a:lnTo>
                    <a:pt x="1515" y="1520"/>
                  </a:lnTo>
                  <a:lnTo>
                    <a:pt x="1527" y="1460"/>
                  </a:lnTo>
                  <a:lnTo>
                    <a:pt x="1543" y="1394"/>
                  </a:lnTo>
                  <a:lnTo>
                    <a:pt x="1561" y="1328"/>
                  </a:lnTo>
                  <a:lnTo>
                    <a:pt x="1578" y="1268"/>
                  </a:lnTo>
                  <a:lnTo>
                    <a:pt x="1603" y="1184"/>
                  </a:lnTo>
                  <a:lnTo>
                    <a:pt x="1603" y="1184"/>
                  </a:lnTo>
                  <a:lnTo>
                    <a:pt x="1617" y="1132"/>
                  </a:lnTo>
                  <a:lnTo>
                    <a:pt x="1623" y="1104"/>
                  </a:lnTo>
                  <a:lnTo>
                    <a:pt x="1627" y="1078"/>
                  </a:lnTo>
                  <a:lnTo>
                    <a:pt x="1630" y="1053"/>
                  </a:lnTo>
                  <a:lnTo>
                    <a:pt x="1630" y="1032"/>
                  </a:lnTo>
                  <a:lnTo>
                    <a:pt x="1629" y="1023"/>
                  </a:lnTo>
                  <a:lnTo>
                    <a:pt x="1627" y="1015"/>
                  </a:lnTo>
                  <a:lnTo>
                    <a:pt x="1624" y="1009"/>
                  </a:lnTo>
                  <a:lnTo>
                    <a:pt x="1621" y="1003"/>
                  </a:lnTo>
                  <a:lnTo>
                    <a:pt x="1621" y="1003"/>
                  </a:lnTo>
                  <a:lnTo>
                    <a:pt x="1615" y="999"/>
                  </a:lnTo>
                  <a:lnTo>
                    <a:pt x="1605" y="993"/>
                  </a:lnTo>
                  <a:lnTo>
                    <a:pt x="1575" y="976"/>
                  </a:lnTo>
                  <a:lnTo>
                    <a:pt x="1536" y="958"/>
                  </a:lnTo>
                  <a:lnTo>
                    <a:pt x="1492" y="940"/>
                  </a:lnTo>
                  <a:lnTo>
                    <a:pt x="1416" y="907"/>
                  </a:lnTo>
                  <a:lnTo>
                    <a:pt x="1382" y="893"/>
                  </a:lnTo>
                  <a:lnTo>
                    <a:pt x="1382" y="893"/>
                  </a:lnTo>
                  <a:lnTo>
                    <a:pt x="1389" y="890"/>
                  </a:lnTo>
                  <a:lnTo>
                    <a:pt x="1395" y="885"/>
                  </a:lnTo>
                  <a:lnTo>
                    <a:pt x="1400" y="879"/>
                  </a:lnTo>
                  <a:lnTo>
                    <a:pt x="1404" y="873"/>
                  </a:lnTo>
                  <a:lnTo>
                    <a:pt x="1406" y="867"/>
                  </a:lnTo>
                  <a:lnTo>
                    <a:pt x="1406" y="860"/>
                  </a:lnTo>
                  <a:lnTo>
                    <a:pt x="1404" y="843"/>
                  </a:lnTo>
                  <a:lnTo>
                    <a:pt x="1400" y="825"/>
                  </a:lnTo>
                  <a:lnTo>
                    <a:pt x="1394" y="804"/>
                  </a:lnTo>
                  <a:lnTo>
                    <a:pt x="1388" y="783"/>
                  </a:lnTo>
                  <a:lnTo>
                    <a:pt x="1382" y="759"/>
                  </a:lnTo>
                  <a:lnTo>
                    <a:pt x="1382" y="759"/>
                  </a:lnTo>
                  <a:lnTo>
                    <a:pt x="1379" y="747"/>
                  </a:lnTo>
                  <a:lnTo>
                    <a:pt x="1379" y="735"/>
                  </a:lnTo>
                  <a:lnTo>
                    <a:pt x="1379" y="720"/>
                  </a:lnTo>
                  <a:lnTo>
                    <a:pt x="1380" y="707"/>
                  </a:lnTo>
                  <a:lnTo>
                    <a:pt x="1383" y="677"/>
                  </a:lnTo>
                  <a:lnTo>
                    <a:pt x="1389" y="647"/>
                  </a:lnTo>
                  <a:lnTo>
                    <a:pt x="1397" y="616"/>
                  </a:lnTo>
                  <a:lnTo>
                    <a:pt x="1403" y="584"/>
                  </a:lnTo>
                  <a:lnTo>
                    <a:pt x="1406" y="554"/>
                  </a:lnTo>
                  <a:lnTo>
                    <a:pt x="1407" y="541"/>
                  </a:lnTo>
                  <a:lnTo>
                    <a:pt x="1407" y="527"/>
                  </a:lnTo>
                  <a:lnTo>
                    <a:pt x="1407" y="527"/>
                  </a:lnTo>
                  <a:lnTo>
                    <a:pt x="1404" y="499"/>
                  </a:lnTo>
                  <a:lnTo>
                    <a:pt x="1400" y="466"/>
                  </a:lnTo>
                  <a:lnTo>
                    <a:pt x="1389" y="402"/>
                  </a:lnTo>
                  <a:lnTo>
                    <a:pt x="1379" y="349"/>
                  </a:lnTo>
                  <a:lnTo>
                    <a:pt x="1374" y="328"/>
                  </a:lnTo>
                  <a:lnTo>
                    <a:pt x="1374" y="328"/>
                  </a:lnTo>
                  <a:lnTo>
                    <a:pt x="1386" y="330"/>
                  </a:lnTo>
                  <a:lnTo>
                    <a:pt x="1398" y="334"/>
                  </a:lnTo>
                  <a:lnTo>
                    <a:pt x="1424" y="343"/>
                  </a:lnTo>
                  <a:lnTo>
                    <a:pt x="1449" y="355"/>
                  </a:lnTo>
                  <a:lnTo>
                    <a:pt x="1474" y="369"/>
                  </a:lnTo>
                  <a:lnTo>
                    <a:pt x="1503" y="384"/>
                  </a:lnTo>
                  <a:lnTo>
                    <a:pt x="1531" y="397"/>
                  </a:lnTo>
                  <a:lnTo>
                    <a:pt x="1561" y="408"/>
                  </a:lnTo>
                  <a:lnTo>
                    <a:pt x="1578" y="412"/>
                  </a:lnTo>
                  <a:lnTo>
                    <a:pt x="1596" y="416"/>
                  </a:lnTo>
                  <a:lnTo>
                    <a:pt x="1596" y="416"/>
                  </a:lnTo>
                  <a:lnTo>
                    <a:pt x="1612" y="419"/>
                  </a:lnTo>
                  <a:lnTo>
                    <a:pt x="1626" y="419"/>
                  </a:lnTo>
                  <a:lnTo>
                    <a:pt x="1638" y="418"/>
                  </a:lnTo>
                  <a:lnTo>
                    <a:pt x="1648" y="416"/>
                  </a:lnTo>
                  <a:lnTo>
                    <a:pt x="1656" y="412"/>
                  </a:lnTo>
                  <a:lnTo>
                    <a:pt x="1663" y="408"/>
                  </a:lnTo>
                  <a:lnTo>
                    <a:pt x="1668" y="403"/>
                  </a:lnTo>
                  <a:lnTo>
                    <a:pt x="1672" y="397"/>
                  </a:lnTo>
                  <a:lnTo>
                    <a:pt x="1675" y="391"/>
                  </a:lnTo>
                  <a:lnTo>
                    <a:pt x="1678" y="387"/>
                  </a:lnTo>
                  <a:lnTo>
                    <a:pt x="1679" y="376"/>
                  </a:lnTo>
                  <a:lnTo>
                    <a:pt x="1681" y="364"/>
                  </a:lnTo>
                  <a:lnTo>
                    <a:pt x="1681" y="364"/>
                  </a:lnTo>
                  <a:lnTo>
                    <a:pt x="1681" y="357"/>
                  </a:lnTo>
                  <a:lnTo>
                    <a:pt x="1679" y="348"/>
                  </a:lnTo>
                  <a:lnTo>
                    <a:pt x="1678" y="337"/>
                  </a:lnTo>
                  <a:lnTo>
                    <a:pt x="1673" y="328"/>
                  </a:lnTo>
                  <a:lnTo>
                    <a:pt x="1665" y="309"/>
                  </a:lnTo>
                  <a:lnTo>
                    <a:pt x="1651" y="291"/>
                  </a:lnTo>
                  <a:lnTo>
                    <a:pt x="1638" y="274"/>
                  </a:lnTo>
                  <a:lnTo>
                    <a:pt x="1624" y="259"/>
                  </a:lnTo>
                  <a:lnTo>
                    <a:pt x="1612" y="247"/>
                  </a:lnTo>
                  <a:lnTo>
                    <a:pt x="1603" y="238"/>
                  </a:lnTo>
                  <a:lnTo>
                    <a:pt x="1603" y="238"/>
                  </a:lnTo>
                  <a:close/>
                  <a:moveTo>
                    <a:pt x="1271" y="878"/>
                  </a:moveTo>
                  <a:lnTo>
                    <a:pt x="1208" y="852"/>
                  </a:lnTo>
                  <a:lnTo>
                    <a:pt x="1274" y="842"/>
                  </a:lnTo>
                  <a:lnTo>
                    <a:pt x="1271" y="878"/>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Freeform: Shape 237">
              <a:extLst>
                <a:ext uri="{FF2B5EF4-FFF2-40B4-BE49-F238E27FC236}">
                  <a16:creationId xmlns:a16="http://schemas.microsoft.com/office/drawing/2014/main" id="{DF457611-4507-4142-9D42-0193D83CC4D5}"/>
                </a:ext>
              </a:extLst>
            </p:cNvPr>
            <p:cNvSpPr>
              <a:spLocks/>
            </p:cNvSpPr>
            <p:nvPr/>
          </p:nvSpPr>
          <p:spPr bwMode="auto">
            <a:xfrm>
              <a:off x="5287449" y="4070728"/>
              <a:ext cx="330892" cy="377237"/>
            </a:xfrm>
            <a:custGeom>
              <a:avLst/>
              <a:gdLst>
                <a:gd name="connsiteX0" fmla="*/ 183612 w 330892"/>
                <a:gd name="connsiteY0" fmla="*/ 0 h 377237"/>
                <a:gd name="connsiteX1" fmla="*/ 330892 w 330892"/>
                <a:gd name="connsiteY1" fmla="*/ 313333 h 377237"/>
                <a:gd name="connsiteX2" fmla="*/ 204789 w 330892"/>
                <a:gd name="connsiteY2" fmla="*/ 377237 h 377237"/>
                <a:gd name="connsiteX3" fmla="*/ 130140 w 330892"/>
                <a:gd name="connsiteY3" fmla="*/ 318426 h 377237"/>
                <a:gd name="connsiteX4" fmla="*/ 116844 w 330892"/>
                <a:gd name="connsiteY4" fmla="*/ 298817 h 377237"/>
                <a:gd name="connsiteX5" fmla="*/ 115795 w 330892"/>
                <a:gd name="connsiteY5" fmla="*/ 299894 h 377237"/>
                <a:gd name="connsiteX6" fmla="*/ 93540 w 330892"/>
                <a:gd name="connsiteY6" fmla="*/ 303841 h 377237"/>
                <a:gd name="connsiteX7" fmla="*/ 89084 w 330892"/>
                <a:gd name="connsiteY7" fmla="*/ 281682 h 377237"/>
                <a:gd name="connsiteX8" fmla="*/ 95542 w 330892"/>
                <a:gd name="connsiteY8" fmla="*/ 267401 h 377237"/>
                <a:gd name="connsiteX9" fmla="*/ 69620 w 330892"/>
                <a:gd name="connsiteY9" fmla="*/ 229172 h 377237"/>
                <a:gd name="connsiteX10" fmla="*/ 47417 w 330892"/>
                <a:gd name="connsiteY10" fmla="*/ 192693 h 377237"/>
                <a:gd name="connsiteX11" fmla="*/ 24222 w 330892"/>
                <a:gd name="connsiteY11" fmla="*/ 153121 h 377237"/>
                <a:gd name="connsiteX12" fmla="*/ 0 w 330892"/>
                <a:gd name="connsiteY12" fmla="*/ 110531 h 377237"/>
                <a:gd name="connsiteX0" fmla="*/ 183612 w 330892"/>
                <a:gd name="connsiteY0" fmla="*/ 0 h 377237"/>
                <a:gd name="connsiteX1" fmla="*/ 330892 w 330892"/>
                <a:gd name="connsiteY1" fmla="*/ 313333 h 377237"/>
                <a:gd name="connsiteX2" fmla="*/ 204789 w 330892"/>
                <a:gd name="connsiteY2" fmla="*/ 377237 h 377237"/>
                <a:gd name="connsiteX3" fmla="*/ 130140 w 330892"/>
                <a:gd name="connsiteY3" fmla="*/ 318426 h 377237"/>
                <a:gd name="connsiteX4" fmla="*/ 116844 w 330892"/>
                <a:gd name="connsiteY4" fmla="*/ 298817 h 377237"/>
                <a:gd name="connsiteX5" fmla="*/ 115795 w 330892"/>
                <a:gd name="connsiteY5" fmla="*/ 299894 h 377237"/>
                <a:gd name="connsiteX6" fmla="*/ 93540 w 330892"/>
                <a:gd name="connsiteY6" fmla="*/ 303841 h 377237"/>
                <a:gd name="connsiteX7" fmla="*/ 89084 w 330892"/>
                <a:gd name="connsiteY7" fmla="*/ 281682 h 377237"/>
                <a:gd name="connsiteX8" fmla="*/ 69620 w 330892"/>
                <a:gd name="connsiteY8" fmla="*/ 229172 h 377237"/>
                <a:gd name="connsiteX9" fmla="*/ 47417 w 330892"/>
                <a:gd name="connsiteY9" fmla="*/ 192693 h 377237"/>
                <a:gd name="connsiteX10" fmla="*/ 24222 w 330892"/>
                <a:gd name="connsiteY10" fmla="*/ 153121 h 377237"/>
                <a:gd name="connsiteX11" fmla="*/ 0 w 330892"/>
                <a:gd name="connsiteY11" fmla="*/ 110531 h 377237"/>
                <a:gd name="connsiteX12" fmla="*/ 183612 w 330892"/>
                <a:gd name="connsiteY12" fmla="*/ 0 h 37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92" h="377237">
                  <a:moveTo>
                    <a:pt x="183612" y="0"/>
                  </a:moveTo>
                  <a:lnTo>
                    <a:pt x="330892" y="313333"/>
                  </a:lnTo>
                  <a:lnTo>
                    <a:pt x="204789" y="377237"/>
                  </a:lnTo>
                  <a:lnTo>
                    <a:pt x="130140" y="318426"/>
                  </a:lnTo>
                  <a:lnTo>
                    <a:pt x="116844" y="298817"/>
                  </a:lnTo>
                  <a:lnTo>
                    <a:pt x="115795" y="299894"/>
                  </a:lnTo>
                  <a:cubicBezTo>
                    <a:pt x="106878" y="305628"/>
                    <a:pt x="98755" y="307397"/>
                    <a:pt x="93540" y="303841"/>
                  </a:cubicBezTo>
                  <a:cubicBezTo>
                    <a:pt x="88324" y="300285"/>
                    <a:pt x="87004" y="292077"/>
                    <a:pt x="89084" y="281682"/>
                  </a:cubicBezTo>
                  <a:lnTo>
                    <a:pt x="69620" y="229172"/>
                  </a:lnTo>
                  <a:lnTo>
                    <a:pt x="47417" y="192693"/>
                  </a:lnTo>
                  <a:lnTo>
                    <a:pt x="24222" y="153121"/>
                  </a:lnTo>
                  <a:lnTo>
                    <a:pt x="0" y="110531"/>
                  </a:lnTo>
                  <a:lnTo>
                    <a:pt x="183612" y="0"/>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a:p>
          </p:txBody>
        </p:sp>
        <p:sp>
          <p:nvSpPr>
            <p:cNvPr id="188" name="Freeform 33">
              <a:extLst>
                <a:ext uri="{FF2B5EF4-FFF2-40B4-BE49-F238E27FC236}">
                  <a16:creationId xmlns:a16="http://schemas.microsoft.com/office/drawing/2014/main" id="{20EA876C-7ED0-4F47-AFBA-B8BB9695C942}"/>
                </a:ext>
              </a:extLst>
            </p:cNvPr>
            <p:cNvSpPr>
              <a:spLocks/>
            </p:cNvSpPr>
            <p:nvPr/>
          </p:nvSpPr>
          <p:spPr bwMode="auto">
            <a:xfrm>
              <a:off x="5299555" y="4387445"/>
              <a:ext cx="209834" cy="163402"/>
            </a:xfrm>
            <a:custGeom>
              <a:avLst/>
              <a:gdLst>
                <a:gd name="T0" fmla="*/ 0 w 210"/>
                <a:gd name="T1" fmla="*/ 22 h 160"/>
                <a:gd name="T2" fmla="*/ 0 w 210"/>
                <a:gd name="T3" fmla="*/ 22 h 160"/>
                <a:gd name="T4" fmla="*/ 0 w 210"/>
                <a:gd name="T5" fmla="*/ 37 h 160"/>
                <a:gd name="T6" fmla="*/ 0 w 210"/>
                <a:gd name="T7" fmla="*/ 54 h 160"/>
                <a:gd name="T8" fmla="*/ 3 w 210"/>
                <a:gd name="T9" fmla="*/ 75 h 160"/>
                <a:gd name="T10" fmla="*/ 8 w 210"/>
                <a:gd name="T11" fmla="*/ 96 h 160"/>
                <a:gd name="T12" fmla="*/ 12 w 210"/>
                <a:gd name="T13" fmla="*/ 106 h 160"/>
                <a:gd name="T14" fmla="*/ 17 w 210"/>
                <a:gd name="T15" fmla="*/ 117 h 160"/>
                <a:gd name="T16" fmla="*/ 23 w 210"/>
                <a:gd name="T17" fmla="*/ 126 h 160"/>
                <a:gd name="T18" fmla="*/ 29 w 210"/>
                <a:gd name="T19" fmla="*/ 135 h 160"/>
                <a:gd name="T20" fmla="*/ 38 w 210"/>
                <a:gd name="T21" fmla="*/ 141 h 160"/>
                <a:gd name="T22" fmla="*/ 47 w 210"/>
                <a:gd name="T23" fmla="*/ 147 h 160"/>
                <a:gd name="T24" fmla="*/ 47 w 210"/>
                <a:gd name="T25" fmla="*/ 147 h 160"/>
                <a:gd name="T26" fmla="*/ 65 w 210"/>
                <a:gd name="T27" fmla="*/ 156 h 160"/>
                <a:gd name="T28" fmla="*/ 77 w 210"/>
                <a:gd name="T29" fmla="*/ 159 h 160"/>
                <a:gd name="T30" fmla="*/ 86 w 210"/>
                <a:gd name="T31" fmla="*/ 160 h 160"/>
                <a:gd name="T32" fmla="*/ 90 w 210"/>
                <a:gd name="T33" fmla="*/ 157 h 160"/>
                <a:gd name="T34" fmla="*/ 92 w 210"/>
                <a:gd name="T35" fmla="*/ 154 h 160"/>
                <a:gd name="T36" fmla="*/ 92 w 210"/>
                <a:gd name="T37" fmla="*/ 151 h 160"/>
                <a:gd name="T38" fmla="*/ 92 w 210"/>
                <a:gd name="T39" fmla="*/ 147 h 160"/>
                <a:gd name="T40" fmla="*/ 92 w 210"/>
                <a:gd name="T41" fmla="*/ 147 h 160"/>
                <a:gd name="T42" fmla="*/ 105 w 210"/>
                <a:gd name="T43" fmla="*/ 147 h 160"/>
                <a:gd name="T44" fmla="*/ 117 w 210"/>
                <a:gd name="T45" fmla="*/ 145 h 160"/>
                <a:gd name="T46" fmla="*/ 128 w 210"/>
                <a:gd name="T47" fmla="*/ 142 h 160"/>
                <a:gd name="T48" fmla="*/ 128 w 210"/>
                <a:gd name="T49" fmla="*/ 142 h 160"/>
                <a:gd name="T50" fmla="*/ 138 w 210"/>
                <a:gd name="T51" fmla="*/ 138 h 160"/>
                <a:gd name="T52" fmla="*/ 153 w 210"/>
                <a:gd name="T53" fmla="*/ 136 h 160"/>
                <a:gd name="T54" fmla="*/ 159 w 210"/>
                <a:gd name="T55" fmla="*/ 133 h 160"/>
                <a:gd name="T56" fmla="*/ 164 w 210"/>
                <a:gd name="T57" fmla="*/ 132 h 160"/>
                <a:gd name="T58" fmla="*/ 168 w 210"/>
                <a:gd name="T59" fmla="*/ 129 h 160"/>
                <a:gd name="T60" fmla="*/ 170 w 210"/>
                <a:gd name="T61" fmla="*/ 126 h 160"/>
                <a:gd name="T62" fmla="*/ 170 w 210"/>
                <a:gd name="T63" fmla="*/ 126 h 160"/>
                <a:gd name="T64" fmla="*/ 167 w 210"/>
                <a:gd name="T65" fmla="*/ 109 h 160"/>
                <a:gd name="T66" fmla="*/ 161 w 210"/>
                <a:gd name="T67" fmla="*/ 87 h 160"/>
                <a:gd name="T68" fmla="*/ 153 w 210"/>
                <a:gd name="T69" fmla="*/ 55 h 160"/>
                <a:gd name="T70" fmla="*/ 153 w 210"/>
                <a:gd name="T71" fmla="*/ 55 h 160"/>
                <a:gd name="T72" fmla="*/ 176 w 210"/>
                <a:gd name="T73" fmla="*/ 72 h 160"/>
                <a:gd name="T74" fmla="*/ 194 w 210"/>
                <a:gd name="T75" fmla="*/ 84 h 160"/>
                <a:gd name="T76" fmla="*/ 201 w 210"/>
                <a:gd name="T77" fmla="*/ 88 h 160"/>
                <a:gd name="T78" fmla="*/ 205 w 210"/>
                <a:gd name="T79" fmla="*/ 90 h 160"/>
                <a:gd name="T80" fmla="*/ 205 w 210"/>
                <a:gd name="T81" fmla="*/ 90 h 160"/>
                <a:gd name="T82" fmla="*/ 208 w 210"/>
                <a:gd name="T83" fmla="*/ 88 h 160"/>
                <a:gd name="T84" fmla="*/ 210 w 210"/>
                <a:gd name="T85" fmla="*/ 84 h 160"/>
                <a:gd name="T86" fmla="*/ 210 w 210"/>
                <a:gd name="T87" fmla="*/ 76 h 160"/>
                <a:gd name="T88" fmla="*/ 205 w 210"/>
                <a:gd name="T89" fmla="*/ 66 h 160"/>
                <a:gd name="T90" fmla="*/ 195 w 210"/>
                <a:gd name="T91" fmla="*/ 52 h 160"/>
                <a:gd name="T92" fmla="*/ 180 w 210"/>
                <a:gd name="T93" fmla="*/ 37 h 160"/>
                <a:gd name="T94" fmla="*/ 156 w 210"/>
                <a:gd name="T95" fmla="*/ 19 h 160"/>
                <a:gd name="T96" fmla="*/ 123 w 210"/>
                <a:gd name="T97" fmla="*/ 0 h 160"/>
                <a:gd name="T98" fmla="*/ 0 w 210"/>
                <a:gd name="T99" fmla="*/ 2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160">
                  <a:moveTo>
                    <a:pt x="0" y="22"/>
                  </a:moveTo>
                  <a:lnTo>
                    <a:pt x="0" y="22"/>
                  </a:lnTo>
                  <a:lnTo>
                    <a:pt x="0" y="37"/>
                  </a:lnTo>
                  <a:lnTo>
                    <a:pt x="0" y="54"/>
                  </a:lnTo>
                  <a:lnTo>
                    <a:pt x="3" y="75"/>
                  </a:lnTo>
                  <a:lnTo>
                    <a:pt x="8" y="96"/>
                  </a:lnTo>
                  <a:lnTo>
                    <a:pt x="12" y="106"/>
                  </a:lnTo>
                  <a:lnTo>
                    <a:pt x="17" y="117"/>
                  </a:lnTo>
                  <a:lnTo>
                    <a:pt x="23" y="126"/>
                  </a:lnTo>
                  <a:lnTo>
                    <a:pt x="29" y="135"/>
                  </a:lnTo>
                  <a:lnTo>
                    <a:pt x="38" y="141"/>
                  </a:lnTo>
                  <a:lnTo>
                    <a:pt x="47" y="147"/>
                  </a:lnTo>
                  <a:lnTo>
                    <a:pt x="47" y="147"/>
                  </a:lnTo>
                  <a:lnTo>
                    <a:pt x="65" y="156"/>
                  </a:lnTo>
                  <a:lnTo>
                    <a:pt x="77" y="159"/>
                  </a:lnTo>
                  <a:lnTo>
                    <a:pt x="86" y="160"/>
                  </a:lnTo>
                  <a:lnTo>
                    <a:pt x="90" y="157"/>
                  </a:lnTo>
                  <a:lnTo>
                    <a:pt x="92" y="154"/>
                  </a:lnTo>
                  <a:lnTo>
                    <a:pt x="92" y="151"/>
                  </a:lnTo>
                  <a:lnTo>
                    <a:pt x="92" y="147"/>
                  </a:lnTo>
                  <a:lnTo>
                    <a:pt x="92" y="147"/>
                  </a:lnTo>
                  <a:lnTo>
                    <a:pt x="105" y="147"/>
                  </a:lnTo>
                  <a:lnTo>
                    <a:pt x="117" y="145"/>
                  </a:lnTo>
                  <a:lnTo>
                    <a:pt x="128" y="142"/>
                  </a:lnTo>
                  <a:lnTo>
                    <a:pt x="128" y="142"/>
                  </a:lnTo>
                  <a:lnTo>
                    <a:pt x="138" y="138"/>
                  </a:lnTo>
                  <a:lnTo>
                    <a:pt x="153" y="136"/>
                  </a:lnTo>
                  <a:lnTo>
                    <a:pt x="159" y="133"/>
                  </a:lnTo>
                  <a:lnTo>
                    <a:pt x="164" y="132"/>
                  </a:lnTo>
                  <a:lnTo>
                    <a:pt x="168" y="129"/>
                  </a:lnTo>
                  <a:lnTo>
                    <a:pt x="170" y="126"/>
                  </a:lnTo>
                  <a:lnTo>
                    <a:pt x="170" y="126"/>
                  </a:lnTo>
                  <a:lnTo>
                    <a:pt x="167" y="109"/>
                  </a:lnTo>
                  <a:lnTo>
                    <a:pt x="161" y="87"/>
                  </a:lnTo>
                  <a:lnTo>
                    <a:pt x="153" y="55"/>
                  </a:lnTo>
                  <a:lnTo>
                    <a:pt x="153" y="55"/>
                  </a:lnTo>
                  <a:lnTo>
                    <a:pt x="176" y="72"/>
                  </a:lnTo>
                  <a:lnTo>
                    <a:pt x="194" y="84"/>
                  </a:lnTo>
                  <a:lnTo>
                    <a:pt x="201" y="88"/>
                  </a:lnTo>
                  <a:lnTo>
                    <a:pt x="205" y="90"/>
                  </a:lnTo>
                  <a:lnTo>
                    <a:pt x="205" y="90"/>
                  </a:lnTo>
                  <a:lnTo>
                    <a:pt x="208" y="88"/>
                  </a:lnTo>
                  <a:lnTo>
                    <a:pt x="210" y="84"/>
                  </a:lnTo>
                  <a:lnTo>
                    <a:pt x="210" y="76"/>
                  </a:lnTo>
                  <a:lnTo>
                    <a:pt x="205" y="66"/>
                  </a:lnTo>
                  <a:lnTo>
                    <a:pt x="195" y="52"/>
                  </a:lnTo>
                  <a:lnTo>
                    <a:pt x="180" y="37"/>
                  </a:lnTo>
                  <a:lnTo>
                    <a:pt x="156" y="19"/>
                  </a:lnTo>
                  <a:lnTo>
                    <a:pt x="123" y="0"/>
                  </a:lnTo>
                  <a:lnTo>
                    <a:pt x="0" y="22"/>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Line 34">
              <a:extLst>
                <a:ext uri="{FF2B5EF4-FFF2-40B4-BE49-F238E27FC236}">
                  <a16:creationId xmlns:a16="http://schemas.microsoft.com/office/drawing/2014/main" id="{02265161-CEF8-4D62-89DB-DCD758A721CA}"/>
                </a:ext>
              </a:extLst>
            </p:cNvPr>
            <p:cNvSpPr>
              <a:spLocks noChangeShapeType="1"/>
            </p:cNvSpPr>
            <p:nvPr/>
          </p:nvSpPr>
          <p:spPr bwMode="auto">
            <a:xfrm>
              <a:off x="5963357" y="3701560"/>
              <a:ext cx="2018" cy="2017"/>
            </a:xfrm>
            <a:prstGeom prst="line">
              <a:avLst/>
            </a:prstGeom>
            <a:noFill/>
            <a:ln w="4763">
              <a:solidFill>
                <a:srgbClr val="FCD6A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Freeform 35">
              <a:extLst>
                <a:ext uri="{FF2B5EF4-FFF2-40B4-BE49-F238E27FC236}">
                  <a16:creationId xmlns:a16="http://schemas.microsoft.com/office/drawing/2014/main" id="{13E1B257-3CB6-4D7F-8EC5-7D78ECA147DE}"/>
                </a:ext>
              </a:extLst>
            </p:cNvPr>
            <p:cNvSpPr>
              <a:spLocks/>
            </p:cNvSpPr>
            <p:nvPr/>
          </p:nvSpPr>
          <p:spPr bwMode="auto">
            <a:xfrm>
              <a:off x="5703082" y="3667266"/>
              <a:ext cx="290539" cy="336891"/>
            </a:xfrm>
            <a:custGeom>
              <a:avLst/>
              <a:gdLst>
                <a:gd name="T0" fmla="*/ 257 w 287"/>
                <a:gd name="T1" fmla="*/ 33 h 334"/>
                <a:gd name="T2" fmla="*/ 257 w 287"/>
                <a:gd name="T3" fmla="*/ 33 h 334"/>
                <a:gd name="T4" fmla="*/ 258 w 287"/>
                <a:gd name="T5" fmla="*/ 61 h 334"/>
                <a:gd name="T6" fmla="*/ 260 w 287"/>
                <a:gd name="T7" fmla="*/ 87 h 334"/>
                <a:gd name="T8" fmla="*/ 263 w 287"/>
                <a:gd name="T9" fmla="*/ 111 h 334"/>
                <a:gd name="T10" fmla="*/ 263 w 287"/>
                <a:gd name="T11" fmla="*/ 111 h 334"/>
                <a:gd name="T12" fmla="*/ 267 w 287"/>
                <a:gd name="T13" fmla="*/ 129 h 334"/>
                <a:gd name="T14" fmla="*/ 273 w 287"/>
                <a:gd name="T15" fmla="*/ 145 h 334"/>
                <a:gd name="T16" fmla="*/ 279 w 287"/>
                <a:gd name="T17" fmla="*/ 157 h 334"/>
                <a:gd name="T18" fmla="*/ 282 w 287"/>
                <a:gd name="T19" fmla="*/ 166 h 334"/>
                <a:gd name="T20" fmla="*/ 282 w 287"/>
                <a:gd name="T21" fmla="*/ 166 h 334"/>
                <a:gd name="T22" fmla="*/ 285 w 287"/>
                <a:gd name="T23" fmla="*/ 177 h 334"/>
                <a:gd name="T24" fmla="*/ 287 w 287"/>
                <a:gd name="T25" fmla="*/ 190 h 334"/>
                <a:gd name="T26" fmla="*/ 285 w 287"/>
                <a:gd name="T27" fmla="*/ 196 h 334"/>
                <a:gd name="T28" fmla="*/ 284 w 287"/>
                <a:gd name="T29" fmla="*/ 201 h 334"/>
                <a:gd name="T30" fmla="*/ 279 w 287"/>
                <a:gd name="T31" fmla="*/ 203 h 334"/>
                <a:gd name="T32" fmla="*/ 273 w 287"/>
                <a:gd name="T33" fmla="*/ 205 h 334"/>
                <a:gd name="T34" fmla="*/ 273 w 287"/>
                <a:gd name="T35" fmla="*/ 205 h 334"/>
                <a:gd name="T36" fmla="*/ 275 w 287"/>
                <a:gd name="T37" fmla="*/ 227 h 334"/>
                <a:gd name="T38" fmla="*/ 275 w 287"/>
                <a:gd name="T39" fmla="*/ 247 h 334"/>
                <a:gd name="T40" fmla="*/ 273 w 287"/>
                <a:gd name="T41" fmla="*/ 256 h 334"/>
                <a:gd name="T42" fmla="*/ 270 w 287"/>
                <a:gd name="T43" fmla="*/ 263 h 334"/>
                <a:gd name="T44" fmla="*/ 270 w 287"/>
                <a:gd name="T45" fmla="*/ 263 h 334"/>
                <a:gd name="T46" fmla="*/ 269 w 287"/>
                <a:gd name="T47" fmla="*/ 269 h 334"/>
                <a:gd name="T48" fmla="*/ 269 w 287"/>
                <a:gd name="T49" fmla="*/ 278 h 334"/>
                <a:gd name="T50" fmla="*/ 269 w 287"/>
                <a:gd name="T51" fmla="*/ 296 h 334"/>
                <a:gd name="T52" fmla="*/ 270 w 287"/>
                <a:gd name="T53" fmla="*/ 313 h 334"/>
                <a:gd name="T54" fmla="*/ 269 w 287"/>
                <a:gd name="T55" fmla="*/ 320 h 334"/>
                <a:gd name="T56" fmla="*/ 266 w 287"/>
                <a:gd name="T57" fmla="*/ 326 h 334"/>
                <a:gd name="T58" fmla="*/ 266 w 287"/>
                <a:gd name="T59" fmla="*/ 326 h 334"/>
                <a:gd name="T60" fmla="*/ 263 w 287"/>
                <a:gd name="T61" fmla="*/ 329 h 334"/>
                <a:gd name="T62" fmla="*/ 257 w 287"/>
                <a:gd name="T63" fmla="*/ 331 h 334"/>
                <a:gd name="T64" fmla="*/ 243 w 287"/>
                <a:gd name="T65" fmla="*/ 332 h 334"/>
                <a:gd name="T66" fmla="*/ 226 w 287"/>
                <a:gd name="T67" fmla="*/ 334 h 334"/>
                <a:gd name="T68" fmla="*/ 205 w 287"/>
                <a:gd name="T69" fmla="*/ 334 h 334"/>
                <a:gd name="T70" fmla="*/ 169 w 287"/>
                <a:gd name="T71" fmla="*/ 331 h 334"/>
                <a:gd name="T72" fmla="*/ 154 w 287"/>
                <a:gd name="T73" fmla="*/ 329 h 334"/>
                <a:gd name="T74" fmla="*/ 41 w 287"/>
                <a:gd name="T75" fmla="*/ 221 h 334"/>
                <a:gd name="T76" fmla="*/ 0 w 287"/>
                <a:gd name="T77" fmla="*/ 88 h 334"/>
                <a:gd name="T78" fmla="*/ 74 w 287"/>
                <a:gd name="T79" fmla="*/ 27 h 334"/>
                <a:gd name="T80" fmla="*/ 178 w 287"/>
                <a:gd name="T81" fmla="*/ 0 h 334"/>
                <a:gd name="T82" fmla="*/ 257 w 287"/>
                <a:gd name="T83" fmla="*/ 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334">
                  <a:moveTo>
                    <a:pt x="257" y="33"/>
                  </a:moveTo>
                  <a:lnTo>
                    <a:pt x="257" y="33"/>
                  </a:lnTo>
                  <a:lnTo>
                    <a:pt x="258" y="61"/>
                  </a:lnTo>
                  <a:lnTo>
                    <a:pt x="260" y="87"/>
                  </a:lnTo>
                  <a:lnTo>
                    <a:pt x="263" y="111"/>
                  </a:lnTo>
                  <a:lnTo>
                    <a:pt x="263" y="111"/>
                  </a:lnTo>
                  <a:lnTo>
                    <a:pt x="267" y="129"/>
                  </a:lnTo>
                  <a:lnTo>
                    <a:pt x="273" y="145"/>
                  </a:lnTo>
                  <a:lnTo>
                    <a:pt x="279" y="157"/>
                  </a:lnTo>
                  <a:lnTo>
                    <a:pt x="282" y="166"/>
                  </a:lnTo>
                  <a:lnTo>
                    <a:pt x="282" y="166"/>
                  </a:lnTo>
                  <a:lnTo>
                    <a:pt x="285" y="177"/>
                  </a:lnTo>
                  <a:lnTo>
                    <a:pt x="287" y="190"/>
                  </a:lnTo>
                  <a:lnTo>
                    <a:pt x="285" y="196"/>
                  </a:lnTo>
                  <a:lnTo>
                    <a:pt x="284" y="201"/>
                  </a:lnTo>
                  <a:lnTo>
                    <a:pt x="279" y="203"/>
                  </a:lnTo>
                  <a:lnTo>
                    <a:pt x="273" y="205"/>
                  </a:lnTo>
                  <a:lnTo>
                    <a:pt x="273" y="205"/>
                  </a:lnTo>
                  <a:lnTo>
                    <a:pt x="275" y="227"/>
                  </a:lnTo>
                  <a:lnTo>
                    <a:pt x="275" y="247"/>
                  </a:lnTo>
                  <a:lnTo>
                    <a:pt x="273" y="256"/>
                  </a:lnTo>
                  <a:lnTo>
                    <a:pt x="270" y="263"/>
                  </a:lnTo>
                  <a:lnTo>
                    <a:pt x="270" y="263"/>
                  </a:lnTo>
                  <a:lnTo>
                    <a:pt x="269" y="269"/>
                  </a:lnTo>
                  <a:lnTo>
                    <a:pt x="269" y="278"/>
                  </a:lnTo>
                  <a:lnTo>
                    <a:pt x="269" y="296"/>
                  </a:lnTo>
                  <a:lnTo>
                    <a:pt x="270" y="313"/>
                  </a:lnTo>
                  <a:lnTo>
                    <a:pt x="269" y="320"/>
                  </a:lnTo>
                  <a:lnTo>
                    <a:pt x="266" y="326"/>
                  </a:lnTo>
                  <a:lnTo>
                    <a:pt x="266" y="326"/>
                  </a:lnTo>
                  <a:lnTo>
                    <a:pt x="263" y="329"/>
                  </a:lnTo>
                  <a:lnTo>
                    <a:pt x="257" y="331"/>
                  </a:lnTo>
                  <a:lnTo>
                    <a:pt x="243" y="332"/>
                  </a:lnTo>
                  <a:lnTo>
                    <a:pt x="226" y="334"/>
                  </a:lnTo>
                  <a:lnTo>
                    <a:pt x="205" y="334"/>
                  </a:lnTo>
                  <a:lnTo>
                    <a:pt x="169" y="331"/>
                  </a:lnTo>
                  <a:lnTo>
                    <a:pt x="154" y="329"/>
                  </a:lnTo>
                  <a:lnTo>
                    <a:pt x="41" y="221"/>
                  </a:lnTo>
                  <a:lnTo>
                    <a:pt x="0" y="88"/>
                  </a:lnTo>
                  <a:lnTo>
                    <a:pt x="74" y="27"/>
                  </a:lnTo>
                  <a:lnTo>
                    <a:pt x="178" y="0"/>
                  </a:lnTo>
                  <a:lnTo>
                    <a:pt x="257" y="33"/>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36">
              <a:extLst>
                <a:ext uri="{FF2B5EF4-FFF2-40B4-BE49-F238E27FC236}">
                  <a16:creationId xmlns:a16="http://schemas.microsoft.com/office/drawing/2014/main" id="{2CE83418-9F0E-4EFB-BE35-E80704183737}"/>
                </a:ext>
              </a:extLst>
            </p:cNvPr>
            <p:cNvSpPr>
              <a:spLocks/>
            </p:cNvSpPr>
            <p:nvPr/>
          </p:nvSpPr>
          <p:spPr bwMode="auto">
            <a:xfrm>
              <a:off x="5925022" y="4098970"/>
              <a:ext cx="256240" cy="173489"/>
            </a:xfrm>
            <a:custGeom>
              <a:avLst/>
              <a:gdLst>
                <a:gd name="T0" fmla="*/ 238 w 254"/>
                <a:gd name="T1" fmla="*/ 74 h 172"/>
                <a:gd name="T2" fmla="*/ 238 w 254"/>
                <a:gd name="T3" fmla="*/ 74 h 172"/>
                <a:gd name="T4" fmla="*/ 216 w 254"/>
                <a:gd name="T5" fmla="*/ 67 h 172"/>
                <a:gd name="T6" fmla="*/ 196 w 254"/>
                <a:gd name="T7" fmla="*/ 59 h 172"/>
                <a:gd name="T8" fmla="*/ 186 w 254"/>
                <a:gd name="T9" fmla="*/ 55 h 172"/>
                <a:gd name="T10" fmla="*/ 178 w 254"/>
                <a:gd name="T11" fmla="*/ 49 h 172"/>
                <a:gd name="T12" fmla="*/ 178 w 254"/>
                <a:gd name="T13" fmla="*/ 49 h 172"/>
                <a:gd name="T14" fmla="*/ 111 w 254"/>
                <a:gd name="T15" fmla="*/ 3 h 172"/>
                <a:gd name="T16" fmla="*/ 67 w 254"/>
                <a:gd name="T17" fmla="*/ 0 h 172"/>
                <a:gd name="T18" fmla="*/ 67 w 254"/>
                <a:gd name="T19" fmla="*/ 0 h 172"/>
                <a:gd name="T20" fmla="*/ 34 w 254"/>
                <a:gd name="T21" fmla="*/ 25 h 172"/>
                <a:gd name="T22" fmla="*/ 12 w 254"/>
                <a:gd name="T23" fmla="*/ 46 h 172"/>
                <a:gd name="T24" fmla="*/ 5 w 254"/>
                <a:gd name="T25" fmla="*/ 55 h 172"/>
                <a:gd name="T26" fmla="*/ 0 w 254"/>
                <a:gd name="T27" fmla="*/ 61 h 172"/>
                <a:gd name="T28" fmla="*/ 0 w 254"/>
                <a:gd name="T29" fmla="*/ 61 h 172"/>
                <a:gd name="T30" fmla="*/ 0 w 254"/>
                <a:gd name="T31" fmla="*/ 65 h 172"/>
                <a:gd name="T32" fmla="*/ 3 w 254"/>
                <a:gd name="T33" fmla="*/ 70 h 172"/>
                <a:gd name="T34" fmla="*/ 10 w 254"/>
                <a:gd name="T35" fmla="*/ 79 h 172"/>
                <a:gd name="T36" fmla="*/ 19 w 254"/>
                <a:gd name="T37" fmla="*/ 85 h 172"/>
                <a:gd name="T38" fmla="*/ 22 w 254"/>
                <a:gd name="T39" fmla="*/ 88 h 172"/>
                <a:gd name="T40" fmla="*/ 22 w 254"/>
                <a:gd name="T41" fmla="*/ 88 h 172"/>
                <a:gd name="T42" fmla="*/ 22 w 254"/>
                <a:gd name="T43" fmla="*/ 92 h 172"/>
                <a:gd name="T44" fmla="*/ 22 w 254"/>
                <a:gd name="T45" fmla="*/ 103 h 172"/>
                <a:gd name="T46" fmla="*/ 24 w 254"/>
                <a:gd name="T47" fmla="*/ 109 h 172"/>
                <a:gd name="T48" fmla="*/ 25 w 254"/>
                <a:gd name="T49" fmla="*/ 113 h 172"/>
                <a:gd name="T50" fmla="*/ 30 w 254"/>
                <a:gd name="T51" fmla="*/ 118 h 172"/>
                <a:gd name="T52" fmla="*/ 34 w 254"/>
                <a:gd name="T53" fmla="*/ 121 h 172"/>
                <a:gd name="T54" fmla="*/ 34 w 254"/>
                <a:gd name="T55" fmla="*/ 121 h 172"/>
                <a:gd name="T56" fmla="*/ 45 w 254"/>
                <a:gd name="T57" fmla="*/ 127 h 172"/>
                <a:gd name="T58" fmla="*/ 55 w 254"/>
                <a:gd name="T59" fmla="*/ 134 h 172"/>
                <a:gd name="T60" fmla="*/ 60 w 254"/>
                <a:gd name="T61" fmla="*/ 136 h 172"/>
                <a:gd name="T62" fmla="*/ 64 w 254"/>
                <a:gd name="T63" fmla="*/ 137 h 172"/>
                <a:gd name="T64" fmla="*/ 67 w 254"/>
                <a:gd name="T65" fmla="*/ 136 h 172"/>
                <a:gd name="T66" fmla="*/ 70 w 254"/>
                <a:gd name="T67" fmla="*/ 133 h 172"/>
                <a:gd name="T68" fmla="*/ 70 w 254"/>
                <a:gd name="T69" fmla="*/ 133 h 172"/>
                <a:gd name="T70" fmla="*/ 73 w 254"/>
                <a:gd name="T71" fmla="*/ 122 h 172"/>
                <a:gd name="T72" fmla="*/ 79 w 254"/>
                <a:gd name="T73" fmla="*/ 113 h 172"/>
                <a:gd name="T74" fmla="*/ 82 w 254"/>
                <a:gd name="T75" fmla="*/ 112 h 172"/>
                <a:gd name="T76" fmla="*/ 85 w 254"/>
                <a:gd name="T77" fmla="*/ 109 h 172"/>
                <a:gd name="T78" fmla="*/ 90 w 254"/>
                <a:gd name="T79" fmla="*/ 109 h 172"/>
                <a:gd name="T80" fmla="*/ 94 w 254"/>
                <a:gd name="T81" fmla="*/ 110 h 172"/>
                <a:gd name="T82" fmla="*/ 94 w 254"/>
                <a:gd name="T83" fmla="*/ 110 h 172"/>
                <a:gd name="T84" fmla="*/ 112 w 254"/>
                <a:gd name="T85" fmla="*/ 118 h 172"/>
                <a:gd name="T86" fmla="*/ 139 w 254"/>
                <a:gd name="T87" fmla="*/ 124 h 172"/>
                <a:gd name="T88" fmla="*/ 139 w 254"/>
                <a:gd name="T89" fmla="*/ 124 h 172"/>
                <a:gd name="T90" fmla="*/ 159 w 254"/>
                <a:gd name="T91" fmla="*/ 130 h 172"/>
                <a:gd name="T92" fmla="*/ 177 w 254"/>
                <a:gd name="T93" fmla="*/ 136 h 172"/>
                <a:gd name="T94" fmla="*/ 195 w 254"/>
                <a:gd name="T95" fmla="*/ 143 h 172"/>
                <a:gd name="T96" fmla="*/ 253 w 254"/>
                <a:gd name="T97" fmla="*/ 172 h 172"/>
                <a:gd name="T98" fmla="*/ 253 w 254"/>
                <a:gd name="T99" fmla="*/ 172 h 172"/>
                <a:gd name="T100" fmla="*/ 253 w 254"/>
                <a:gd name="T101" fmla="*/ 163 h 172"/>
                <a:gd name="T102" fmla="*/ 254 w 254"/>
                <a:gd name="T103" fmla="*/ 142 h 172"/>
                <a:gd name="T104" fmla="*/ 253 w 254"/>
                <a:gd name="T105" fmla="*/ 128 h 172"/>
                <a:gd name="T106" fmla="*/ 250 w 254"/>
                <a:gd name="T107" fmla="*/ 112 h 172"/>
                <a:gd name="T108" fmla="*/ 245 w 254"/>
                <a:gd name="T109" fmla="*/ 94 h 172"/>
                <a:gd name="T110" fmla="*/ 238 w 254"/>
                <a:gd name="T111" fmla="*/ 74 h 172"/>
                <a:gd name="T112" fmla="*/ 238 w 254"/>
                <a:gd name="T113" fmla="*/ 7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4" h="172">
                  <a:moveTo>
                    <a:pt x="238" y="74"/>
                  </a:moveTo>
                  <a:lnTo>
                    <a:pt x="238" y="74"/>
                  </a:lnTo>
                  <a:lnTo>
                    <a:pt x="216" y="67"/>
                  </a:lnTo>
                  <a:lnTo>
                    <a:pt x="196" y="59"/>
                  </a:lnTo>
                  <a:lnTo>
                    <a:pt x="186" y="55"/>
                  </a:lnTo>
                  <a:lnTo>
                    <a:pt x="178" y="49"/>
                  </a:lnTo>
                  <a:lnTo>
                    <a:pt x="178" y="49"/>
                  </a:lnTo>
                  <a:lnTo>
                    <a:pt x="111" y="3"/>
                  </a:lnTo>
                  <a:lnTo>
                    <a:pt x="67" y="0"/>
                  </a:lnTo>
                  <a:lnTo>
                    <a:pt x="67" y="0"/>
                  </a:lnTo>
                  <a:lnTo>
                    <a:pt x="34" y="25"/>
                  </a:lnTo>
                  <a:lnTo>
                    <a:pt x="12" y="46"/>
                  </a:lnTo>
                  <a:lnTo>
                    <a:pt x="5" y="55"/>
                  </a:lnTo>
                  <a:lnTo>
                    <a:pt x="0" y="61"/>
                  </a:lnTo>
                  <a:lnTo>
                    <a:pt x="0" y="61"/>
                  </a:lnTo>
                  <a:lnTo>
                    <a:pt x="0" y="65"/>
                  </a:lnTo>
                  <a:lnTo>
                    <a:pt x="3" y="70"/>
                  </a:lnTo>
                  <a:lnTo>
                    <a:pt x="10" y="79"/>
                  </a:lnTo>
                  <a:lnTo>
                    <a:pt x="19" y="85"/>
                  </a:lnTo>
                  <a:lnTo>
                    <a:pt x="22" y="88"/>
                  </a:lnTo>
                  <a:lnTo>
                    <a:pt x="22" y="88"/>
                  </a:lnTo>
                  <a:lnTo>
                    <a:pt x="22" y="92"/>
                  </a:lnTo>
                  <a:lnTo>
                    <a:pt x="22" y="103"/>
                  </a:lnTo>
                  <a:lnTo>
                    <a:pt x="24" y="109"/>
                  </a:lnTo>
                  <a:lnTo>
                    <a:pt x="25" y="113"/>
                  </a:lnTo>
                  <a:lnTo>
                    <a:pt x="30" y="118"/>
                  </a:lnTo>
                  <a:lnTo>
                    <a:pt x="34" y="121"/>
                  </a:lnTo>
                  <a:lnTo>
                    <a:pt x="34" y="121"/>
                  </a:lnTo>
                  <a:lnTo>
                    <a:pt x="45" y="127"/>
                  </a:lnTo>
                  <a:lnTo>
                    <a:pt x="55" y="134"/>
                  </a:lnTo>
                  <a:lnTo>
                    <a:pt x="60" y="136"/>
                  </a:lnTo>
                  <a:lnTo>
                    <a:pt x="64" y="137"/>
                  </a:lnTo>
                  <a:lnTo>
                    <a:pt x="67" y="136"/>
                  </a:lnTo>
                  <a:lnTo>
                    <a:pt x="70" y="133"/>
                  </a:lnTo>
                  <a:lnTo>
                    <a:pt x="70" y="133"/>
                  </a:lnTo>
                  <a:lnTo>
                    <a:pt x="73" y="122"/>
                  </a:lnTo>
                  <a:lnTo>
                    <a:pt x="79" y="113"/>
                  </a:lnTo>
                  <a:lnTo>
                    <a:pt x="82" y="112"/>
                  </a:lnTo>
                  <a:lnTo>
                    <a:pt x="85" y="109"/>
                  </a:lnTo>
                  <a:lnTo>
                    <a:pt x="90" y="109"/>
                  </a:lnTo>
                  <a:lnTo>
                    <a:pt x="94" y="110"/>
                  </a:lnTo>
                  <a:lnTo>
                    <a:pt x="94" y="110"/>
                  </a:lnTo>
                  <a:lnTo>
                    <a:pt x="112" y="118"/>
                  </a:lnTo>
                  <a:lnTo>
                    <a:pt x="139" y="124"/>
                  </a:lnTo>
                  <a:lnTo>
                    <a:pt x="139" y="124"/>
                  </a:lnTo>
                  <a:lnTo>
                    <a:pt x="159" y="130"/>
                  </a:lnTo>
                  <a:lnTo>
                    <a:pt x="177" y="136"/>
                  </a:lnTo>
                  <a:lnTo>
                    <a:pt x="195" y="143"/>
                  </a:lnTo>
                  <a:lnTo>
                    <a:pt x="253" y="172"/>
                  </a:lnTo>
                  <a:lnTo>
                    <a:pt x="253" y="172"/>
                  </a:lnTo>
                  <a:lnTo>
                    <a:pt x="253" y="163"/>
                  </a:lnTo>
                  <a:lnTo>
                    <a:pt x="254" y="142"/>
                  </a:lnTo>
                  <a:lnTo>
                    <a:pt x="253" y="128"/>
                  </a:lnTo>
                  <a:lnTo>
                    <a:pt x="250" y="112"/>
                  </a:lnTo>
                  <a:lnTo>
                    <a:pt x="245" y="94"/>
                  </a:lnTo>
                  <a:lnTo>
                    <a:pt x="238" y="74"/>
                  </a:lnTo>
                  <a:lnTo>
                    <a:pt x="238" y="74"/>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37">
              <a:extLst>
                <a:ext uri="{FF2B5EF4-FFF2-40B4-BE49-F238E27FC236}">
                  <a16:creationId xmlns:a16="http://schemas.microsoft.com/office/drawing/2014/main" id="{1DF74A80-8D62-4DC0-9C6F-D0921E4D5F88}"/>
                </a:ext>
              </a:extLst>
            </p:cNvPr>
            <p:cNvSpPr>
              <a:spLocks/>
            </p:cNvSpPr>
            <p:nvPr/>
          </p:nvSpPr>
          <p:spPr bwMode="auto">
            <a:xfrm>
              <a:off x="5672818" y="3630954"/>
              <a:ext cx="296592" cy="276371"/>
            </a:xfrm>
            <a:custGeom>
              <a:avLst/>
              <a:gdLst>
                <a:gd name="T0" fmla="*/ 21 w 295"/>
                <a:gd name="T1" fmla="*/ 250 h 274"/>
                <a:gd name="T2" fmla="*/ 8 w 295"/>
                <a:gd name="T3" fmla="*/ 213 h 274"/>
                <a:gd name="T4" fmla="*/ 0 w 295"/>
                <a:gd name="T5" fmla="*/ 161 h 274"/>
                <a:gd name="T6" fmla="*/ 0 w 295"/>
                <a:gd name="T7" fmla="*/ 132 h 274"/>
                <a:gd name="T8" fmla="*/ 8 w 295"/>
                <a:gd name="T9" fmla="*/ 104 h 274"/>
                <a:gd name="T10" fmla="*/ 21 w 295"/>
                <a:gd name="T11" fmla="*/ 80 h 274"/>
                <a:gd name="T12" fmla="*/ 38 w 295"/>
                <a:gd name="T13" fmla="*/ 57 h 274"/>
                <a:gd name="T14" fmla="*/ 63 w 295"/>
                <a:gd name="T15" fmla="*/ 29 h 274"/>
                <a:gd name="T16" fmla="*/ 82 w 295"/>
                <a:gd name="T17" fmla="*/ 15 h 274"/>
                <a:gd name="T18" fmla="*/ 106 w 295"/>
                <a:gd name="T19" fmla="*/ 5 h 274"/>
                <a:gd name="T20" fmla="*/ 138 w 295"/>
                <a:gd name="T21" fmla="*/ 0 h 274"/>
                <a:gd name="T22" fmla="*/ 177 w 295"/>
                <a:gd name="T23" fmla="*/ 2 h 274"/>
                <a:gd name="T24" fmla="*/ 226 w 295"/>
                <a:gd name="T25" fmla="*/ 11 h 274"/>
                <a:gd name="T26" fmla="*/ 256 w 295"/>
                <a:gd name="T27" fmla="*/ 18 h 274"/>
                <a:gd name="T28" fmla="*/ 281 w 295"/>
                <a:gd name="T29" fmla="*/ 44 h 274"/>
                <a:gd name="T30" fmla="*/ 293 w 295"/>
                <a:gd name="T31" fmla="*/ 62 h 274"/>
                <a:gd name="T32" fmla="*/ 295 w 295"/>
                <a:gd name="T33" fmla="*/ 68 h 274"/>
                <a:gd name="T34" fmla="*/ 289 w 295"/>
                <a:gd name="T35" fmla="*/ 71 h 274"/>
                <a:gd name="T36" fmla="*/ 280 w 295"/>
                <a:gd name="T37" fmla="*/ 71 h 274"/>
                <a:gd name="T38" fmla="*/ 243 w 295"/>
                <a:gd name="T39" fmla="*/ 62 h 274"/>
                <a:gd name="T40" fmla="*/ 217 w 295"/>
                <a:gd name="T41" fmla="*/ 57 h 274"/>
                <a:gd name="T42" fmla="*/ 204 w 295"/>
                <a:gd name="T43" fmla="*/ 59 h 274"/>
                <a:gd name="T44" fmla="*/ 201 w 295"/>
                <a:gd name="T45" fmla="*/ 60 h 274"/>
                <a:gd name="T46" fmla="*/ 192 w 295"/>
                <a:gd name="T47" fmla="*/ 72 h 274"/>
                <a:gd name="T48" fmla="*/ 177 w 295"/>
                <a:gd name="T49" fmla="*/ 108 h 274"/>
                <a:gd name="T50" fmla="*/ 171 w 295"/>
                <a:gd name="T51" fmla="*/ 123 h 274"/>
                <a:gd name="T52" fmla="*/ 166 w 295"/>
                <a:gd name="T53" fmla="*/ 140 h 274"/>
                <a:gd name="T54" fmla="*/ 165 w 295"/>
                <a:gd name="T55" fmla="*/ 182 h 274"/>
                <a:gd name="T56" fmla="*/ 142 w 295"/>
                <a:gd name="T57" fmla="*/ 185 h 274"/>
                <a:gd name="T58" fmla="*/ 139 w 295"/>
                <a:gd name="T59" fmla="*/ 174 h 274"/>
                <a:gd name="T60" fmla="*/ 129 w 295"/>
                <a:gd name="T61" fmla="*/ 161 h 274"/>
                <a:gd name="T62" fmla="*/ 109 w 295"/>
                <a:gd name="T63" fmla="*/ 150 h 274"/>
                <a:gd name="T64" fmla="*/ 96 w 295"/>
                <a:gd name="T65" fmla="*/ 149 h 274"/>
                <a:gd name="T66" fmla="*/ 82 w 295"/>
                <a:gd name="T67" fmla="*/ 150 h 274"/>
                <a:gd name="T68" fmla="*/ 75 w 295"/>
                <a:gd name="T69" fmla="*/ 158 h 274"/>
                <a:gd name="T70" fmla="*/ 70 w 295"/>
                <a:gd name="T71" fmla="*/ 167 h 274"/>
                <a:gd name="T72" fmla="*/ 70 w 295"/>
                <a:gd name="T73" fmla="*/ 192 h 274"/>
                <a:gd name="T74" fmla="*/ 76 w 295"/>
                <a:gd name="T75" fmla="*/ 218 h 274"/>
                <a:gd name="T76" fmla="*/ 78 w 295"/>
                <a:gd name="T77" fmla="*/ 230 h 274"/>
                <a:gd name="T78" fmla="*/ 85 w 295"/>
                <a:gd name="T79"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5" h="274">
                  <a:moveTo>
                    <a:pt x="21" y="250"/>
                  </a:moveTo>
                  <a:lnTo>
                    <a:pt x="21" y="250"/>
                  </a:lnTo>
                  <a:lnTo>
                    <a:pt x="14" y="233"/>
                  </a:lnTo>
                  <a:lnTo>
                    <a:pt x="8" y="213"/>
                  </a:lnTo>
                  <a:lnTo>
                    <a:pt x="3" y="188"/>
                  </a:lnTo>
                  <a:lnTo>
                    <a:pt x="0" y="161"/>
                  </a:lnTo>
                  <a:lnTo>
                    <a:pt x="0" y="146"/>
                  </a:lnTo>
                  <a:lnTo>
                    <a:pt x="0" y="132"/>
                  </a:lnTo>
                  <a:lnTo>
                    <a:pt x="3" y="117"/>
                  </a:lnTo>
                  <a:lnTo>
                    <a:pt x="8" y="104"/>
                  </a:lnTo>
                  <a:lnTo>
                    <a:pt x="14" y="92"/>
                  </a:lnTo>
                  <a:lnTo>
                    <a:pt x="21" y="80"/>
                  </a:lnTo>
                  <a:lnTo>
                    <a:pt x="21" y="80"/>
                  </a:lnTo>
                  <a:lnTo>
                    <a:pt x="38" y="57"/>
                  </a:lnTo>
                  <a:lnTo>
                    <a:pt x="54" y="38"/>
                  </a:lnTo>
                  <a:lnTo>
                    <a:pt x="63" y="29"/>
                  </a:lnTo>
                  <a:lnTo>
                    <a:pt x="72" y="21"/>
                  </a:lnTo>
                  <a:lnTo>
                    <a:pt x="82" y="15"/>
                  </a:lnTo>
                  <a:lnTo>
                    <a:pt x="94" y="9"/>
                  </a:lnTo>
                  <a:lnTo>
                    <a:pt x="106" y="5"/>
                  </a:lnTo>
                  <a:lnTo>
                    <a:pt x="121" y="2"/>
                  </a:lnTo>
                  <a:lnTo>
                    <a:pt x="138" y="0"/>
                  </a:lnTo>
                  <a:lnTo>
                    <a:pt x="156" y="0"/>
                  </a:lnTo>
                  <a:lnTo>
                    <a:pt x="177" y="2"/>
                  </a:lnTo>
                  <a:lnTo>
                    <a:pt x="201" y="6"/>
                  </a:lnTo>
                  <a:lnTo>
                    <a:pt x="226" y="11"/>
                  </a:lnTo>
                  <a:lnTo>
                    <a:pt x="256" y="18"/>
                  </a:lnTo>
                  <a:lnTo>
                    <a:pt x="256" y="18"/>
                  </a:lnTo>
                  <a:lnTo>
                    <a:pt x="265" y="26"/>
                  </a:lnTo>
                  <a:lnTo>
                    <a:pt x="281" y="44"/>
                  </a:lnTo>
                  <a:lnTo>
                    <a:pt x="289" y="53"/>
                  </a:lnTo>
                  <a:lnTo>
                    <a:pt x="293" y="62"/>
                  </a:lnTo>
                  <a:lnTo>
                    <a:pt x="295" y="65"/>
                  </a:lnTo>
                  <a:lnTo>
                    <a:pt x="295" y="68"/>
                  </a:lnTo>
                  <a:lnTo>
                    <a:pt x="292" y="69"/>
                  </a:lnTo>
                  <a:lnTo>
                    <a:pt x="289" y="71"/>
                  </a:lnTo>
                  <a:lnTo>
                    <a:pt x="289" y="71"/>
                  </a:lnTo>
                  <a:lnTo>
                    <a:pt x="280" y="71"/>
                  </a:lnTo>
                  <a:lnTo>
                    <a:pt x="268" y="69"/>
                  </a:lnTo>
                  <a:lnTo>
                    <a:pt x="243" y="62"/>
                  </a:lnTo>
                  <a:lnTo>
                    <a:pt x="229" y="59"/>
                  </a:lnTo>
                  <a:lnTo>
                    <a:pt x="217" y="57"/>
                  </a:lnTo>
                  <a:lnTo>
                    <a:pt x="208" y="57"/>
                  </a:lnTo>
                  <a:lnTo>
                    <a:pt x="204" y="59"/>
                  </a:lnTo>
                  <a:lnTo>
                    <a:pt x="201" y="60"/>
                  </a:lnTo>
                  <a:lnTo>
                    <a:pt x="201" y="60"/>
                  </a:lnTo>
                  <a:lnTo>
                    <a:pt x="196" y="65"/>
                  </a:lnTo>
                  <a:lnTo>
                    <a:pt x="192" y="72"/>
                  </a:lnTo>
                  <a:lnTo>
                    <a:pt x="183" y="90"/>
                  </a:lnTo>
                  <a:lnTo>
                    <a:pt x="177" y="108"/>
                  </a:lnTo>
                  <a:lnTo>
                    <a:pt x="171" y="123"/>
                  </a:lnTo>
                  <a:lnTo>
                    <a:pt x="171" y="123"/>
                  </a:lnTo>
                  <a:lnTo>
                    <a:pt x="168" y="131"/>
                  </a:lnTo>
                  <a:lnTo>
                    <a:pt x="166" y="140"/>
                  </a:lnTo>
                  <a:lnTo>
                    <a:pt x="165" y="159"/>
                  </a:lnTo>
                  <a:lnTo>
                    <a:pt x="165" y="182"/>
                  </a:lnTo>
                  <a:lnTo>
                    <a:pt x="142" y="185"/>
                  </a:lnTo>
                  <a:lnTo>
                    <a:pt x="142" y="185"/>
                  </a:lnTo>
                  <a:lnTo>
                    <a:pt x="141" y="179"/>
                  </a:lnTo>
                  <a:lnTo>
                    <a:pt x="139" y="174"/>
                  </a:lnTo>
                  <a:lnTo>
                    <a:pt x="135" y="168"/>
                  </a:lnTo>
                  <a:lnTo>
                    <a:pt x="129" y="161"/>
                  </a:lnTo>
                  <a:lnTo>
                    <a:pt x="120" y="155"/>
                  </a:lnTo>
                  <a:lnTo>
                    <a:pt x="109" y="150"/>
                  </a:lnTo>
                  <a:lnTo>
                    <a:pt x="96" y="149"/>
                  </a:lnTo>
                  <a:lnTo>
                    <a:pt x="96" y="149"/>
                  </a:lnTo>
                  <a:lnTo>
                    <a:pt x="88" y="149"/>
                  </a:lnTo>
                  <a:lnTo>
                    <a:pt x="82" y="150"/>
                  </a:lnTo>
                  <a:lnTo>
                    <a:pt x="78" y="153"/>
                  </a:lnTo>
                  <a:lnTo>
                    <a:pt x="75" y="158"/>
                  </a:lnTo>
                  <a:lnTo>
                    <a:pt x="72" y="162"/>
                  </a:lnTo>
                  <a:lnTo>
                    <a:pt x="70" y="167"/>
                  </a:lnTo>
                  <a:lnTo>
                    <a:pt x="69" y="179"/>
                  </a:lnTo>
                  <a:lnTo>
                    <a:pt x="70" y="192"/>
                  </a:lnTo>
                  <a:lnTo>
                    <a:pt x="72" y="203"/>
                  </a:lnTo>
                  <a:lnTo>
                    <a:pt x="76" y="218"/>
                  </a:lnTo>
                  <a:lnTo>
                    <a:pt x="76" y="218"/>
                  </a:lnTo>
                  <a:lnTo>
                    <a:pt x="78" y="230"/>
                  </a:lnTo>
                  <a:lnTo>
                    <a:pt x="82" y="249"/>
                  </a:lnTo>
                  <a:lnTo>
                    <a:pt x="85" y="274"/>
                  </a:lnTo>
                  <a:lnTo>
                    <a:pt x="21" y="25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38">
              <a:extLst>
                <a:ext uri="{FF2B5EF4-FFF2-40B4-BE49-F238E27FC236}">
                  <a16:creationId xmlns:a16="http://schemas.microsoft.com/office/drawing/2014/main" id="{B8EFA8FF-E8AB-40DE-A5BD-9C71701E493B}"/>
                </a:ext>
              </a:extLst>
            </p:cNvPr>
            <p:cNvSpPr>
              <a:spLocks/>
            </p:cNvSpPr>
            <p:nvPr/>
          </p:nvSpPr>
          <p:spPr bwMode="auto">
            <a:xfrm>
              <a:off x="6138891" y="4165541"/>
              <a:ext cx="102899" cy="137177"/>
            </a:xfrm>
            <a:custGeom>
              <a:avLst/>
              <a:gdLst>
                <a:gd name="T0" fmla="*/ 0 w 103"/>
                <a:gd name="T1" fmla="*/ 1 h 135"/>
                <a:gd name="T2" fmla="*/ 0 w 103"/>
                <a:gd name="T3" fmla="*/ 1 h 135"/>
                <a:gd name="T4" fmla="*/ 4 w 103"/>
                <a:gd name="T5" fmla="*/ 1 h 135"/>
                <a:gd name="T6" fmla="*/ 16 w 103"/>
                <a:gd name="T7" fmla="*/ 0 h 135"/>
                <a:gd name="T8" fmla="*/ 23 w 103"/>
                <a:gd name="T9" fmla="*/ 0 h 135"/>
                <a:gd name="T10" fmla="*/ 31 w 103"/>
                <a:gd name="T11" fmla="*/ 1 h 135"/>
                <a:gd name="T12" fmla="*/ 40 w 103"/>
                <a:gd name="T13" fmla="*/ 4 h 135"/>
                <a:gd name="T14" fmla="*/ 47 w 103"/>
                <a:gd name="T15" fmla="*/ 9 h 135"/>
                <a:gd name="T16" fmla="*/ 47 w 103"/>
                <a:gd name="T17" fmla="*/ 9 h 135"/>
                <a:gd name="T18" fmla="*/ 55 w 103"/>
                <a:gd name="T19" fmla="*/ 16 h 135"/>
                <a:gd name="T20" fmla="*/ 64 w 103"/>
                <a:gd name="T21" fmla="*/ 27 h 135"/>
                <a:gd name="T22" fmla="*/ 74 w 103"/>
                <a:gd name="T23" fmla="*/ 40 h 135"/>
                <a:gd name="T24" fmla="*/ 85 w 103"/>
                <a:gd name="T25" fmla="*/ 55 h 135"/>
                <a:gd name="T26" fmla="*/ 92 w 103"/>
                <a:gd name="T27" fmla="*/ 70 h 135"/>
                <a:gd name="T28" fmla="*/ 100 w 103"/>
                <a:gd name="T29" fmla="*/ 85 h 135"/>
                <a:gd name="T30" fmla="*/ 103 w 103"/>
                <a:gd name="T31" fmla="*/ 100 h 135"/>
                <a:gd name="T32" fmla="*/ 103 w 103"/>
                <a:gd name="T33" fmla="*/ 106 h 135"/>
                <a:gd name="T34" fmla="*/ 103 w 103"/>
                <a:gd name="T35" fmla="*/ 112 h 135"/>
                <a:gd name="T36" fmla="*/ 103 w 103"/>
                <a:gd name="T37" fmla="*/ 112 h 135"/>
                <a:gd name="T38" fmla="*/ 100 w 103"/>
                <a:gd name="T39" fmla="*/ 118 h 135"/>
                <a:gd name="T40" fmla="*/ 97 w 103"/>
                <a:gd name="T41" fmla="*/ 121 h 135"/>
                <a:gd name="T42" fmla="*/ 94 w 103"/>
                <a:gd name="T43" fmla="*/ 126 h 135"/>
                <a:gd name="T44" fmla="*/ 89 w 103"/>
                <a:gd name="T45" fmla="*/ 129 h 135"/>
                <a:gd name="T46" fmla="*/ 79 w 103"/>
                <a:gd name="T47" fmla="*/ 133 h 135"/>
                <a:gd name="T48" fmla="*/ 68 w 103"/>
                <a:gd name="T49" fmla="*/ 135 h 135"/>
                <a:gd name="T50" fmla="*/ 58 w 103"/>
                <a:gd name="T51" fmla="*/ 135 h 135"/>
                <a:gd name="T52" fmla="*/ 49 w 103"/>
                <a:gd name="T53" fmla="*/ 135 h 135"/>
                <a:gd name="T54" fmla="*/ 40 w 103"/>
                <a:gd name="T55" fmla="*/ 135 h 135"/>
                <a:gd name="T56" fmla="*/ 40 w 103"/>
                <a:gd name="T57" fmla="*/ 135 h 135"/>
                <a:gd name="T58" fmla="*/ 41 w 103"/>
                <a:gd name="T59" fmla="*/ 117 h 135"/>
                <a:gd name="T60" fmla="*/ 43 w 103"/>
                <a:gd name="T61" fmla="*/ 99 h 135"/>
                <a:gd name="T62" fmla="*/ 43 w 103"/>
                <a:gd name="T63" fmla="*/ 76 h 135"/>
                <a:gd name="T64" fmla="*/ 41 w 103"/>
                <a:gd name="T65" fmla="*/ 64 h 135"/>
                <a:gd name="T66" fmla="*/ 40 w 103"/>
                <a:gd name="T67" fmla="*/ 54 h 135"/>
                <a:gd name="T68" fmla="*/ 35 w 103"/>
                <a:gd name="T69" fmla="*/ 42 h 135"/>
                <a:gd name="T70" fmla="*/ 32 w 103"/>
                <a:gd name="T71" fmla="*/ 31 h 135"/>
                <a:gd name="T72" fmla="*/ 26 w 103"/>
                <a:gd name="T73" fmla="*/ 22 h 135"/>
                <a:gd name="T74" fmla="*/ 19 w 103"/>
                <a:gd name="T75" fmla="*/ 13 h 135"/>
                <a:gd name="T76" fmla="*/ 10 w 103"/>
                <a:gd name="T77" fmla="*/ 7 h 135"/>
                <a:gd name="T78" fmla="*/ 0 w 103"/>
                <a:gd name="T79" fmla="*/ 1 h 135"/>
                <a:gd name="T80" fmla="*/ 0 w 103"/>
                <a:gd name="T81" fmla="*/ 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35">
                  <a:moveTo>
                    <a:pt x="0" y="1"/>
                  </a:moveTo>
                  <a:lnTo>
                    <a:pt x="0" y="1"/>
                  </a:lnTo>
                  <a:lnTo>
                    <a:pt x="4" y="1"/>
                  </a:lnTo>
                  <a:lnTo>
                    <a:pt x="16" y="0"/>
                  </a:lnTo>
                  <a:lnTo>
                    <a:pt x="23" y="0"/>
                  </a:lnTo>
                  <a:lnTo>
                    <a:pt x="31" y="1"/>
                  </a:lnTo>
                  <a:lnTo>
                    <a:pt x="40" y="4"/>
                  </a:lnTo>
                  <a:lnTo>
                    <a:pt x="47" y="9"/>
                  </a:lnTo>
                  <a:lnTo>
                    <a:pt x="47" y="9"/>
                  </a:lnTo>
                  <a:lnTo>
                    <a:pt x="55" y="16"/>
                  </a:lnTo>
                  <a:lnTo>
                    <a:pt x="64" y="27"/>
                  </a:lnTo>
                  <a:lnTo>
                    <a:pt x="74" y="40"/>
                  </a:lnTo>
                  <a:lnTo>
                    <a:pt x="85" y="55"/>
                  </a:lnTo>
                  <a:lnTo>
                    <a:pt x="92" y="70"/>
                  </a:lnTo>
                  <a:lnTo>
                    <a:pt x="100" y="85"/>
                  </a:lnTo>
                  <a:lnTo>
                    <a:pt x="103" y="100"/>
                  </a:lnTo>
                  <a:lnTo>
                    <a:pt x="103" y="106"/>
                  </a:lnTo>
                  <a:lnTo>
                    <a:pt x="103" y="112"/>
                  </a:lnTo>
                  <a:lnTo>
                    <a:pt x="103" y="112"/>
                  </a:lnTo>
                  <a:lnTo>
                    <a:pt x="100" y="118"/>
                  </a:lnTo>
                  <a:lnTo>
                    <a:pt x="97" y="121"/>
                  </a:lnTo>
                  <a:lnTo>
                    <a:pt x="94" y="126"/>
                  </a:lnTo>
                  <a:lnTo>
                    <a:pt x="89" y="129"/>
                  </a:lnTo>
                  <a:lnTo>
                    <a:pt x="79" y="133"/>
                  </a:lnTo>
                  <a:lnTo>
                    <a:pt x="68" y="135"/>
                  </a:lnTo>
                  <a:lnTo>
                    <a:pt x="58" y="135"/>
                  </a:lnTo>
                  <a:lnTo>
                    <a:pt x="49" y="135"/>
                  </a:lnTo>
                  <a:lnTo>
                    <a:pt x="40" y="135"/>
                  </a:lnTo>
                  <a:lnTo>
                    <a:pt x="40" y="135"/>
                  </a:lnTo>
                  <a:lnTo>
                    <a:pt x="41" y="117"/>
                  </a:lnTo>
                  <a:lnTo>
                    <a:pt x="43" y="99"/>
                  </a:lnTo>
                  <a:lnTo>
                    <a:pt x="43" y="76"/>
                  </a:lnTo>
                  <a:lnTo>
                    <a:pt x="41" y="64"/>
                  </a:lnTo>
                  <a:lnTo>
                    <a:pt x="40" y="54"/>
                  </a:lnTo>
                  <a:lnTo>
                    <a:pt x="35" y="42"/>
                  </a:lnTo>
                  <a:lnTo>
                    <a:pt x="32" y="31"/>
                  </a:lnTo>
                  <a:lnTo>
                    <a:pt x="26" y="22"/>
                  </a:lnTo>
                  <a:lnTo>
                    <a:pt x="19" y="13"/>
                  </a:lnTo>
                  <a:lnTo>
                    <a:pt x="10" y="7"/>
                  </a:lnTo>
                  <a:lnTo>
                    <a:pt x="0" y="1"/>
                  </a:lnTo>
                  <a:lnTo>
                    <a:pt x="0" y="1"/>
                  </a:lnTo>
                  <a:close/>
                </a:path>
              </a:pathLst>
            </a:custGeom>
            <a:solidFill>
              <a:srgbClr val="147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94" name="Group 39">
            <a:extLst>
              <a:ext uri="{FF2B5EF4-FFF2-40B4-BE49-F238E27FC236}">
                <a16:creationId xmlns:a16="http://schemas.microsoft.com/office/drawing/2014/main" id="{B09B6CBC-DF19-43E9-82A8-C55ABEA3BA37}"/>
              </a:ext>
            </a:extLst>
          </p:cNvPr>
          <p:cNvGrpSpPr>
            <a:grpSpLocks/>
          </p:cNvGrpSpPr>
          <p:nvPr/>
        </p:nvGrpSpPr>
        <p:grpSpPr bwMode="auto">
          <a:xfrm>
            <a:off x="10645410" y="3921747"/>
            <a:ext cx="950119" cy="2584758"/>
            <a:chOff x="3936" y="1327"/>
            <a:chExt cx="502" cy="1366"/>
          </a:xfrm>
        </p:grpSpPr>
        <p:sp>
          <p:nvSpPr>
            <p:cNvPr id="195" name="Freeform 40">
              <a:extLst>
                <a:ext uri="{FF2B5EF4-FFF2-40B4-BE49-F238E27FC236}">
                  <a16:creationId xmlns:a16="http://schemas.microsoft.com/office/drawing/2014/main" id="{62EB470F-A4DE-486E-A18E-9E8063B3F41E}"/>
                </a:ext>
              </a:extLst>
            </p:cNvPr>
            <p:cNvSpPr>
              <a:spLocks/>
            </p:cNvSpPr>
            <p:nvPr/>
          </p:nvSpPr>
          <p:spPr bwMode="auto">
            <a:xfrm>
              <a:off x="3936" y="1327"/>
              <a:ext cx="101" cy="140"/>
            </a:xfrm>
            <a:custGeom>
              <a:avLst/>
              <a:gdLst>
                <a:gd name="T0" fmla="*/ 202 w 202"/>
                <a:gd name="T1" fmla="*/ 237 h 280"/>
                <a:gd name="T2" fmla="*/ 170 w 202"/>
                <a:gd name="T3" fmla="*/ 216 h 280"/>
                <a:gd name="T4" fmla="*/ 158 w 202"/>
                <a:gd name="T5" fmla="*/ 205 h 280"/>
                <a:gd name="T6" fmla="*/ 155 w 202"/>
                <a:gd name="T7" fmla="*/ 198 h 280"/>
                <a:gd name="T8" fmla="*/ 151 w 202"/>
                <a:gd name="T9" fmla="*/ 144 h 280"/>
                <a:gd name="T10" fmla="*/ 148 w 202"/>
                <a:gd name="T11" fmla="*/ 87 h 280"/>
                <a:gd name="T12" fmla="*/ 145 w 202"/>
                <a:gd name="T13" fmla="*/ 77 h 280"/>
                <a:gd name="T14" fmla="*/ 124 w 202"/>
                <a:gd name="T15" fmla="*/ 35 h 280"/>
                <a:gd name="T16" fmla="*/ 109 w 202"/>
                <a:gd name="T17" fmla="*/ 14 h 280"/>
                <a:gd name="T18" fmla="*/ 93 w 202"/>
                <a:gd name="T19" fmla="*/ 3 h 280"/>
                <a:gd name="T20" fmla="*/ 84 w 202"/>
                <a:gd name="T21" fmla="*/ 2 h 280"/>
                <a:gd name="T22" fmla="*/ 60 w 202"/>
                <a:gd name="T23" fmla="*/ 0 h 280"/>
                <a:gd name="T24" fmla="*/ 46 w 202"/>
                <a:gd name="T25" fmla="*/ 3 h 280"/>
                <a:gd name="T26" fmla="*/ 46 w 202"/>
                <a:gd name="T27" fmla="*/ 11 h 280"/>
                <a:gd name="T28" fmla="*/ 55 w 202"/>
                <a:gd name="T29" fmla="*/ 26 h 280"/>
                <a:gd name="T30" fmla="*/ 60 w 202"/>
                <a:gd name="T31" fmla="*/ 32 h 280"/>
                <a:gd name="T32" fmla="*/ 66 w 202"/>
                <a:gd name="T33" fmla="*/ 57 h 280"/>
                <a:gd name="T34" fmla="*/ 67 w 202"/>
                <a:gd name="T35" fmla="*/ 90 h 280"/>
                <a:gd name="T36" fmla="*/ 67 w 202"/>
                <a:gd name="T37" fmla="*/ 110 h 280"/>
                <a:gd name="T38" fmla="*/ 69 w 202"/>
                <a:gd name="T39" fmla="*/ 147 h 280"/>
                <a:gd name="T40" fmla="*/ 64 w 202"/>
                <a:gd name="T41" fmla="*/ 160 h 280"/>
                <a:gd name="T42" fmla="*/ 60 w 202"/>
                <a:gd name="T43" fmla="*/ 163 h 280"/>
                <a:gd name="T44" fmla="*/ 57 w 202"/>
                <a:gd name="T45" fmla="*/ 163 h 280"/>
                <a:gd name="T46" fmla="*/ 43 w 202"/>
                <a:gd name="T47" fmla="*/ 151 h 280"/>
                <a:gd name="T48" fmla="*/ 16 w 202"/>
                <a:gd name="T49" fmla="*/ 119 h 280"/>
                <a:gd name="T50" fmla="*/ 4 w 202"/>
                <a:gd name="T51" fmla="*/ 113 h 280"/>
                <a:gd name="T52" fmla="*/ 3 w 202"/>
                <a:gd name="T53" fmla="*/ 113 h 280"/>
                <a:gd name="T54" fmla="*/ 0 w 202"/>
                <a:gd name="T55" fmla="*/ 120 h 280"/>
                <a:gd name="T56" fmla="*/ 4 w 202"/>
                <a:gd name="T57" fmla="*/ 136 h 280"/>
                <a:gd name="T58" fmla="*/ 25 w 202"/>
                <a:gd name="T59" fmla="*/ 178 h 280"/>
                <a:gd name="T60" fmla="*/ 31 w 202"/>
                <a:gd name="T61" fmla="*/ 186 h 280"/>
                <a:gd name="T62" fmla="*/ 51 w 202"/>
                <a:gd name="T63" fmla="*/ 205 h 280"/>
                <a:gd name="T64" fmla="*/ 69 w 202"/>
                <a:gd name="T65" fmla="*/ 217 h 280"/>
                <a:gd name="T66" fmla="*/ 73 w 202"/>
                <a:gd name="T67" fmla="*/ 217 h 280"/>
                <a:gd name="T68" fmla="*/ 91 w 202"/>
                <a:gd name="T69" fmla="*/ 222 h 280"/>
                <a:gd name="T70" fmla="*/ 112 w 202"/>
                <a:gd name="T71" fmla="*/ 231 h 280"/>
                <a:gd name="T72" fmla="*/ 123 w 202"/>
                <a:gd name="T73" fmla="*/ 241 h 280"/>
                <a:gd name="T74" fmla="*/ 158 w 202"/>
                <a:gd name="T75"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2" h="280">
                  <a:moveTo>
                    <a:pt x="202" y="237"/>
                  </a:moveTo>
                  <a:lnTo>
                    <a:pt x="202" y="237"/>
                  </a:lnTo>
                  <a:lnTo>
                    <a:pt x="184" y="226"/>
                  </a:lnTo>
                  <a:lnTo>
                    <a:pt x="170" y="216"/>
                  </a:lnTo>
                  <a:lnTo>
                    <a:pt x="158" y="205"/>
                  </a:lnTo>
                  <a:lnTo>
                    <a:pt x="158" y="205"/>
                  </a:lnTo>
                  <a:lnTo>
                    <a:pt x="157" y="202"/>
                  </a:lnTo>
                  <a:lnTo>
                    <a:pt x="155" y="198"/>
                  </a:lnTo>
                  <a:lnTo>
                    <a:pt x="152" y="183"/>
                  </a:lnTo>
                  <a:lnTo>
                    <a:pt x="151" y="144"/>
                  </a:lnTo>
                  <a:lnTo>
                    <a:pt x="149" y="104"/>
                  </a:lnTo>
                  <a:lnTo>
                    <a:pt x="148" y="87"/>
                  </a:lnTo>
                  <a:lnTo>
                    <a:pt x="145" y="77"/>
                  </a:lnTo>
                  <a:lnTo>
                    <a:pt x="145" y="77"/>
                  </a:lnTo>
                  <a:lnTo>
                    <a:pt x="136" y="59"/>
                  </a:lnTo>
                  <a:lnTo>
                    <a:pt x="124" y="35"/>
                  </a:lnTo>
                  <a:lnTo>
                    <a:pt x="117" y="24"/>
                  </a:lnTo>
                  <a:lnTo>
                    <a:pt x="109" y="14"/>
                  </a:lnTo>
                  <a:lnTo>
                    <a:pt x="102" y="6"/>
                  </a:lnTo>
                  <a:lnTo>
                    <a:pt x="93" y="3"/>
                  </a:lnTo>
                  <a:lnTo>
                    <a:pt x="93" y="3"/>
                  </a:lnTo>
                  <a:lnTo>
                    <a:pt x="84" y="2"/>
                  </a:lnTo>
                  <a:lnTo>
                    <a:pt x="75" y="0"/>
                  </a:lnTo>
                  <a:lnTo>
                    <a:pt x="60" y="0"/>
                  </a:lnTo>
                  <a:lnTo>
                    <a:pt x="46" y="3"/>
                  </a:lnTo>
                  <a:lnTo>
                    <a:pt x="46" y="3"/>
                  </a:lnTo>
                  <a:lnTo>
                    <a:pt x="45" y="5"/>
                  </a:lnTo>
                  <a:lnTo>
                    <a:pt x="46" y="11"/>
                  </a:lnTo>
                  <a:lnTo>
                    <a:pt x="49" y="18"/>
                  </a:lnTo>
                  <a:lnTo>
                    <a:pt x="55" y="26"/>
                  </a:lnTo>
                  <a:lnTo>
                    <a:pt x="55" y="26"/>
                  </a:lnTo>
                  <a:lnTo>
                    <a:pt x="60" y="32"/>
                  </a:lnTo>
                  <a:lnTo>
                    <a:pt x="63" y="39"/>
                  </a:lnTo>
                  <a:lnTo>
                    <a:pt x="66" y="57"/>
                  </a:lnTo>
                  <a:lnTo>
                    <a:pt x="67" y="75"/>
                  </a:lnTo>
                  <a:lnTo>
                    <a:pt x="67" y="90"/>
                  </a:lnTo>
                  <a:lnTo>
                    <a:pt x="67" y="90"/>
                  </a:lnTo>
                  <a:lnTo>
                    <a:pt x="67" y="110"/>
                  </a:lnTo>
                  <a:lnTo>
                    <a:pt x="69" y="135"/>
                  </a:lnTo>
                  <a:lnTo>
                    <a:pt x="69" y="147"/>
                  </a:lnTo>
                  <a:lnTo>
                    <a:pt x="66" y="157"/>
                  </a:lnTo>
                  <a:lnTo>
                    <a:pt x="64" y="160"/>
                  </a:lnTo>
                  <a:lnTo>
                    <a:pt x="63" y="162"/>
                  </a:lnTo>
                  <a:lnTo>
                    <a:pt x="60" y="163"/>
                  </a:lnTo>
                  <a:lnTo>
                    <a:pt x="57" y="163"/>
                  </a:lnTo>
                  <a:lnTo>
                    <a:pt x="57" y="163"/>
                  </a:lnTo>
                  <a:lnTo>
                    <a:pt x="51" y="159"/>
                  </a:lnTo>
                  <a:lnTo>
                    <a:pt x="43" y="151"/>
                  </a:lnTo>
                  <a:lnTo>
                    <a:pt x="30" y="135"/>
                  </a:lnTo>
                  <a:lnTo>
                    <a:pt x="16" y="119"/>
                  </a:lnTo>
                  <a:lnTo>
                    <a:pt x="10" y="114"/>
                  </a:lnTo>
                  <a:lnTo>
                    <a:pt x="4" y="113"/>
                  </a:lnTo>
                  <a:lnTo>
                    <a:pt x="4" y="113"/>
                  </a:lnTo>
                  <a:lnTo>
                    <a:pt x="3" y="113"/>
                  </a:lnTo>
                  <a:lnTo>
                    <a:pt x="0" y="114"/>
                  </a:lnTo>
                  <a:lnTo>
                    <a:pt x="0" y="120"/>
                  </a:lnTo>
                  <a:lnTo>
                    <a:pt x="1" y="128"/>
                  </a:lnTo>
                  <a:lnTo>
                    <a:pt x="4" y="136"/>
                  </a:lnTo>
                  <a:lnTo>
                    <a:pt x="15" y="159"/>
                  </a:lnTo>
                  <a:lnTo>
                    <a:pt x="25" y="178"/>
                  </a:lnTo>
                  <a:lnTo>
                    <a:pt x="25" y="178"/>
                  </a:lnTo>
                  <a:lnTo>
                    <a:pt x="31" y="186"/>
                  </a:lnTo>
                  <a:lnTo>
                    <a:pt x="37" y="193"/>
                  </a:lnTo>
                  <a:lnTo>
                    <a:pt x="51" y="205"/>
                  </a:lnTo>
                  <a:lnTo>
                    <a:pt x="64" y="214"/>
                  </a:lnTo>
                  <a:lnTo>
                    <a:pt x="69" y="217"/>
                  </a:lnTo>
                  <a:lnTo>
                    <a:pt x="73" y="217"/>
                  </a:lnTo>
                  <a:lnTo>
                    <a:pt x="73" y="217"/>
                  </a:lnTo>
                  <a:lnTo>
                    <a:pt x="81" y="219"/>
                  </a:lnTo>
                  <a:lnTo>
                    <a:pt x="91" y="222"/>
                  </a:lnTo>
                  <a:lnTo>
                    <a:pt x="103" y="226"/>
                  </a:lnTo>
                  <a:lnTo>
                    <a:pt x="112" y="231"/>
                  </a:lnTo>
                  <a:lnTo>
                    <a:pt x="112" y="231"/>
                  </a:lnTo>
                  <a:lnTo>
                    <a:pt x="123" y="241"/>
                  </a:lnTo>
                  <a:lnTo>
                    <a:pt x="139" y="258"/>
                  </a:lnTo>
                  <a:lnTo>
                    <a:pt x="158" y="280"/>
                  </a:lnTo>
                  <a:lnTo>
                    <a:pt x="202" y="237"/>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41">
              <a:extLst>
                <a:ext uri="{FF2B5EF4-FFF2-40B4-BE49-F238E27FC236}">
                  <a16:creationId xmlns:a16="http://schemas.microsoft.com/office/drawing/2014/main" id="{6BAF06CC-37AC-4638-B2A2-2D5A4444220D}"/>
                </a:ext>
              </a:extLst>
            </p:cNvPr>
            <p:cNvSpPr>
              <a:spLocks/>
            </p:cNvSpPr>
            <p:nvPr/>
          </p:nvSpPr>
          <p:spPr bwMode="auto">
            <a:xfrm>
              <a:off x="4071" y="1611"/>
              <a:ext cx="253" cy="335"/>
            </a:xfrm>
            <a:custGeom>
              <a:avLst/>
              <a:gdLst>
                <a:gd name="T0" fmla="*/ 213 w 506"/>
                <a:gd name="T1" fmla="*/ 671 h 671"/>
                <a:gd name="T2" fmla="*/ 491 w 506"/>
                <a:gd name="T3" fmla="*/ 521 h 671"/>
                <a:gd name="T4" fmla="*/ 470 w 506"/>
                <a:gd name="T5" fmla="*/ 457 h 671"/>
                <a:gd name="T6" fmla="*/ 506 w 506"/>
                <a:gd name="T7" fmla="*/ 232 h 671"/>
                <a:gd name="T8" fmla="*/ 451 w 506"/>
                <a:gd name="T9" fmla="*/ 85 h 671"/>
                <a:gd name="T10" fmla="*/ 377 w 506"/>
                <a:gd name="T11" fmla="*/ 0 h 671"/>
                <a:gd name="T12" fmla="*/ 0 w 506"/>
                <a:gd name="T13" fmla="*/ 202 h 671"/>
                <a:gd name="T14" fmla="*/ 213 w 506"/>
                <a:gd name="T15" fmla="*/ 671 h 6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6" h="671">
                  <a:moveTo>
                    <a:pt x="213" y="671"/>
                  </a:moveTo>
                  <a:lnTo>
                    <a:pt x="491" y="521"/>
                  </a:lnTo>
                  <a:lnTo>
                    <a:pt x="470" y="457"/>
                  </a:lnTo>
                  <a:lnTo>
                    <a:pt x="506" y="232"/>
                  </a:lnTo>
                  <a:lnTo>
                    <a:pt x="451" y="85"/>
                  </a:lnTo>
                  <a:lnTo>
                    <a:pt x="377" y="0"/>
                  </a:lnTo>
                  <a:lnTo>
                    <a:pt x="0" y="202"/>
                  </a:lnTo>
                  <a:lnTo>
                    <a:pt x="213" y="671"/>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42">
              <a:extLst>
                <a:ext uri="{FF2B5EF4-FFF2-40B4-BE49-F238E27FC236}">
                  <a16:creationId xmlns:a16="http://schemas.microsoft.com/office/drawing/2014/main" id="{16D41EA3-033A-437C-9713-2E5C3AD7E7C3}"/>
                </a:ext>
              </a:extLst>
            </p:cNvPr>
            <p:cNvSpPr>
              <a:spLocks/>
            </p:cNvSpPr>
            <p:nvPr/>
          </p:nvSpPr>
          <p:spPr bwMode="auto">
            <a:xfrm>
              <a:off x="4054" y="2529"/>
              <a:ext cx="197" cy="107"/>
            </a:xfrm>
            <a:custGeom>
              <a:avLst/>
              <a:gdLst>
                <a:gd name="T0" fmla="*/ 360 w 393"/>
                <a:gd name="T1" fmla="*/ 205 h 216"/>
                <a:gd name="T2" fmla="*/ 362 w 393"/>
                <a:gd name="T3" fmla="*/ 171 h 216"/>
                <a:gd name="T4" fmla="*/ 366 w 393"/>
                <a:gd name="T5" fmla="*/ 144 h 216"/>
                <a:gd name="T6" fmla="*/ 375 w 393"/>
                <a:gd name="T7" fmla="*/ 123 h 216"/>
                <a:gd name="T8" fmla="*/ 381 w 393"/>
                <a:gd name="T9" fmla="*/ 116 h 216"/>
                <a:gd name="T10" fmla="*/ 392 w 393"/>
                <a:gd name="T11" fmla="*/ 90 h 216"/>
                <a:gd name="T12" fmla="*/ 392 w 393"/>
                <a:gd name="T13" fmla="*/ 65 h 216"/>
                <a:gd name="T14" fmla="*/ 387 w 393"/>
                <a:gd name="T15" fmla="*/ 47 h 216"/>
                <a:gd name="T16" fmla="*/ 377 w 393"/>
                <a:gd name="T17" fmla="*/ 29 h 216"/>
                <a:gd name="T18" fmla="*/ 360 w 393"/>
                <a:gd name="T19" fmla="*/ 9 h 216"/>
                <a:gd name="T20" fmla="*/ 160 w 393"/>
                <a:gd name="T21" fmla="*/ 134 h 216"/>
                <a:gd name="T22" fmla="*/ 114 w 393"/>
                <a:gd name="T23" fmla="*/ 150 h 216"/>
                <a:gd name="T24" fmla="*/ 57 w 393"/>
                <a:gd name="T25" fmla="*/ 168 h 216"/>
                <a:gd name="T26" fmla="*/ 43 w 393"/>
                <a:gd name="T27" fmla="*/ 169 h 216"/>
                <a:gd name="T28" fmla="*/ 4 w 393"/>
                <a:gd name="T29" fmla="*/ 174 h 216"/>
                <a:gd name="T30" fmla="*/ 0 w 393"/>
                <a:gd name="T31" fmla="*/ 178 h 216"/>
                <a:gd name="T32" fmla="*/ 0 w 393"/>
                <a:gd name="T33" fmla="*/ 181 h 216"/>
                <a:gd name="T34" fmla="*/ 7 w 393"/>
                <a:gd name="T35" fmla="*/ 192 h 216"/>
                <a:gd name="T36" fmla="*/ 25 w 393"/>
                <a:gd name="T37" fmla="*/ 201 h 216"/>
                <a:gd name="T38" fmla="*/ 54 w 393"/>
                <a:gd name="T39" fmla="*/ 208 h 216"/>
                <a:gd name="T40" fmla="*/ 93 w 393"/>
                <a:gd name="T41" fmla="*/ 213 h 216"/>
                <a:gd name="T42" fmla="*/ 131 w 393"/>
                <a:gd name="T43" fmla="*/ 214 h 216"/>
                <a:gd name="T44" fmla="*/ 175 w 393"/>
                <a:gd name="T45" fmla="*/ 216 h 216"/>
                <a:gd name="T46" fmla="*/ 197 w 393"/>
                <a:gd name="T47" fmla="*/ 210 h 216"/>
                <a:gd name="T48" fmla="*/ 208 w 393"/>
                <a:gd name="T49" fmla="*/ 204 h 216"/>
                <a:gd name="T50" fmla="*/ 236 w 393"/>
                <a:gd name="T51" fmla="*/ 180 h 216"/>
                <a:gd name="T52" fmla="*/ 290 w 393"/>
                <a:gd name="T53" fmla="*/ 135 h 216"/>
                <a:gd name="T54" fmla="*/ 314 w 393"/>
                <a:gd name="T55" fmla="*/ 122 h 216"/>
                <a:gd name="T56" fmla="*/ 328 w 393"/>
                <a:gd name="T57" fmla="*/ 119 h 216"/>
                <a:gd name="T58" fmla="*/ 333 w 393"/>
                <a:gd name="T59" fmla="*/ 119 h 216"/>
                <a:gd name="T60" fmla="*/ 341 w 393"/>
                <a:gd name="T61" fmla="*/ 126 h 216"/>
                <a:gd name="T62" fmla="*/ 345 w 393"/>
                <a:gd name="T63" fmla="*/ 138 h 216"/>
                <a:gd name="T64" fmla="*/ 348 w 393"/>
                <a:gd name="T65" fmla="*/ 166 h 216"/>
                <a:gd name="T66" fmla="*/ 345 w 393"/>
                <a:gd name="T67" fmla="*/ 20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3" h="216">
                  <a:moveTo>
                    <a:pt x="360" y="205"/>
                  </a:moveTo>
                  <a:lnTo>
                    <a:pt x="360" y="205"/>
                  </a:lnTo>
                  <a:lnTo>
                    <a:pt x="360" y="195"/>
                  </a:lnTo>
                  <a:lnTo>
                    <a:pt x="362" y="171"/>
                  </a:lnTo>
                  <a:lnTo>
                    <a:pt x="365" y="157"/>
                  </a:lnTo>
                  <a:lnTo>
                    <a:pt x="366" y="144"/>
                  </a:lnTo>
                  <a:lnTo>
                    <a:pt x="371" y="132"/>
                  </a:lnTo>
                  <a:lnTo>
                    <a:pt x="375" y="123"/>
                  </a:lnTo>
                  <a:lnTo>
                    <a:pt x="375" y="123"/>
                  </a:lnTo>
                  <a:lnTo>
                    <a:pt x="381" y="116"/>
                  </a:lnTo>
                  <a:lnTo>
                    <a:pt x="387" y="104"/>
                  </a:lnTo>
                  <a:lnTo>
                    <a:pt x="392" y="90"/>
                  </a:lnTo>
                  <a:lnTo>
                    <a:pt x="393" y="74"/>
                  </a:lnTo>
                  <a:lnTo>
                    <a:pt x="392" y="65"/>
                  </a:lnTo>
                  <a:lnTo>
                    <a:pt x="390" y="56"/>
                  </a:lnTo>
                  <a:lnTo>
                    <a:pt x="387" y="47"/>
                  </a:lnTo>
                  <a:lnTo>
                    <a:pt x="383" y="38"/>
                  </a:lnTo>
                  <a:lnTo>
                    <a:pt x="377" y="29"/>
                  </a:lnTo>
                  <a:lnTo>
                    <a:pt x="369" y="18"/>
                  </a:lnTo>
                  <a:lnTo>
                    <a:pt x="360" y="9"/>
                  </a:lnTo>
                  <a:lnTo>
                    <a:pt x="348" y="0"/>
                  </a:lnTo>
                  <a:lnTo>
                    <a:pt x="160" y="134"/>
                  </a:lnTo>
                  <a:lnTo>
                    <a:pt x="160" y="134"/>
                  </a:lnTo>
                  <a:lnTo>
                    <a:pt x="114" y="150"/>
                  </a:lnTo>
                  <a:lnTo>
                    <a:pt x="75" y="162"/>
                  </a:lnTo>
                  <a:lnTo>
                    <a:pt x="57" y="168"/>
                  </a:lnTo>
                  <a:lnTo>
                    <a:pt x="43" y="169"/>
                  </a:lnTo>
                  <a:lnTo>
                    <a:pt x="43" y="169"/>
                  </a:lnTo>
                  <a:lnTo>
                    <a:pt x="7" y="172"/>
                  </a:lnTo>
                  <a:lnTo>
                    <a:pt x="4" y="174"/>
                  </a:lnTo>
                  <a:lnTo>
                    <a:pt x="1" y="175"/>
                  </a:lnTo>
                  <a:lnTo>
                    <a:pt x="0" y="178"/>
                  </a:lnTo>
                  <a:lnTo>
                    <a:pt x="0" y="181"/>
                  </a:lnTo>
                  <a:lnTo>
                    <a:pt x="0" y="181"/>
                  </a:lnTo>
                  <a:lnTo>
                    <a:pt x="1" y="186"/>
                  </a:lnTo>
                  <a:lnTo>
                    <a:pt x="7" y="192"/>
                  </a:lnTo>
                  <a:lnTo>
                    <a:pt x="15" y="196"/>
                  </a:lnTo>
                  <a:lnTo>
                    <a:pt x="25" y="201"/>
                  </a:lnTo>
                  <a:lnTo>
                    <a:pt x="39" y="205"/>
                  </a:lnTo>
                  <a:lnTo>
                    <a:pt x="54" y="208"/>
                  </a:lnTo>
                  <a:lnTo>
                    <a:pt x="73" y="211"/>
                  </a:lnTo>
                  <a:lnTo>
                    <a:pt x="93" y="213"/>
                  </a:lnTo>
                  <a:lnTo>
                    <a:pt x="93" y="213"/>
                  </a:lnTo>
                  <a:lnTo>
                    <a:pt x="131" y="214"/>
                  </a:lnTo>
                  <a:lnTo>
                    <a:pt x="163" y="216"/>
                  </a:lnTo>
                  <a:lnTo>
                    <a:pt x="175" y="216"/>
                  </a:lnTo>
                  <a:lnTo>
                    <a:pt x="187" y="213"/>
                  </a:lnTo>
                  <a:lnTo>
                    <a:pt x="197" y="210"/>
                  </a:lnTo>
                  <a:lnTo>
                    <a:pt x="208" y="204"/>
                  </a:lnTo>
                  <a:lnTo>
                    <a:pt x="208" y="204"/>
                  </a:lnTo>
                  <a:lnTo>
                    <a:pt x="220" y="193"/>
                  </a:lnTo>
                  <a:lnTo>
                    <a:pt x="236" y="180"/>
                  </a:lnTo>
                  <a:lnTo>
                    <a:pt x="272" y="150"/>
                  </a:lnTo>
                  <a:lnTo>
                    <a:pt x="290" y="135"/>
                  </a:lnTo>
                  <a:lnTo>
                    <a:pt x="307" y="125"/>
                  </a:lnTo>
                  <a:lnTo>
                    <a:pt x="314" y="122"/>
                  </a:lnTo>
                  <a:lnTo>
                    <a:pt x="322" y="119"/>
                  </a:lnTo>
                  <a:lnTo>
                    <a:pt x="328" y="119"/>
                  </a:lnTo>
                  <a:lnTo>
                    <a:pt x="333" y="119"/>
                  </a:lnTo>
                  <a:lnTo>
                    <a:pt x="333" y="119"/>
                  </a:lnTo>
                  <a:lnTo>
                    <a:pt x="338" y="122"/>
                  </a:lnTo>
                  <a:lnTo>
                    <a:pt x="341" y="126"/>
                  </a:lnTo>
                  <a:lnTo>
                    <a:pt x="344" y="132"/>
                  </a:lnTo>
                  <a:lnTo>
                    <a:pt x="345" y="138"/>
                  </a:lnTo>
                  <a:lnTo>
                    <a:pt x="348" y="151"/>
                  </a:lnTo>
                  <a:lnTo>
                    <a:pt x="348" y="166"/>
                  </a:lnTo>
                  <a:lnTo>
                    <a:pt x="347" y="193"/>
                  </a:lnTo>
                  <a:lnTo>
                    <a:pt x="345" y="205"/>
                  </a:lnTo>
                  <a:lnTo>
                    <a:pt x="360" y="205"/>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43">
              <a:extLst>
                <a:ext uri="{FF2B5EF4-FFF2-40B4-BE49-F238E27FC236}">
                  <a16:creationId xmlns:a16="http://schemas.microsoft.com/office/drawing/2014/main" id="{C462656D-80C6-4EBE-AA3C-E45AAD7C879F}"/>
                </a:ext>
              </a:extLst>
            </p:cNvPr>
            <p:cNvSpPr>
              <a:spLocks/>
            </p:cNvSpPr>
            <p:nvPr/>
          </p:nvSpPr>
          <p:spPr bwMode="auto">
            <a:xfrm>
              <a:off x="4277" y="2568"/>
              <a:ext cx="107" cy="125"/>
            </a:xfrm>
            <a:custGeom>
              <a:avLst/>
              <a:gdLst>
                <a:gd name="T0" fmla="*/ 184 w 214"/>
                <a:gd name="T1" fmla="*/ 0 h 250"/>
                <a:gd name="T2" fmla="*/ 184 w 214"/>
                <a:gd name="T3" fmla="*/ 0 h 250"/>
                <a:gd name="T4" fmla="*/ 188 w 214"/>
                <a:gd name="T5" fmla="*/ 4 h 250"/>
                <a:gd name="T6" fmla="*/ 197 w 214"/>
                <a:gd name="T7" fmla="*/ 16 h 250"/>
                <a:gd name="T8" fmla="*/ 202 w 214"/>
                <a:gd name="T9" fmla="*/ 24 h 250"/>
                <a:gd name="T10" fmla="*/ 206 w 214"/>
                <a:gd name="T11" fmla="*/ 33 h 250"/>
                <a:gd name="T12" fmla="*/ 211 w 214"/>
                <a:gd name="T13" fmla="*/ 43 h 250"/>
                <a:gd name="T14" fmla="*/ 212 w 214"/>
                <a:gd name="T15" fmla="*/ 55 h 250"/>
                <a:gd name="T16" fmla="*/ 212 w 214"/>
                <a:gd name="T17" fmla="*/ 55 h 250"/>
                <a:gd name="T18" fmla="*/ 214 w 214"/>
                <a:gd name="T19" fmla="*/ 65 h 250"/>
                <a:gd name="T20" fmla="*/ 211 w 214"/>
                <a:gd name="T21" fmla="*/ 76 h 250"/>
                <a:gd name="T22" fmla="*/ 208 w 214"/>
                <a:gd name="T23" fmla="*/ 86 h 250"/>
                <a:gd name="T24" fmla="*/ 205 w 214"/>
                <a:gd name="T25" fmla="*/ 95 h 250"/>
                <a:gd name="T26" fmla="*/ 197 w 214"/>
                <a:gd name="T27" fmla="*/ 113 h 250"/>
                <a:gd name="T28" fmla="*/ 194 w 214"/>
                <a:gd name="T29" fmla="*/ 121 h 250"/>
                <a:gd name="T30" fmla="*/ 193 w 214"/>
                <a:gd name="T31" fmla="*/ 128 h 250"/>
                <a:gd name="T32" fmla="*/ 193 w 214"/>
                <a:gd name="T33" fmla="*/ 128 h 250"/>
                <a:gd name="T34" fmla="*/ 196 w 214"/>
                <a:gd name="T35" fmla="*/ 146 h 250"/>
                <a:gd name="T36" fmla="*/ 199 w 214"/>
                <a:gd name="T37" fmla="*/ 166 h 250"/>
                <a:gd name="T38" fmla="*/ 205 w 214"/>
                <a:gd name="T39" fmla="*/ 185 h 250"/>
                <a:gd name="T40" fmla="*/ 187 w 214"/>
                <a:gd name="T41" fmla="*/ 190 h 250"/>
                <a:gd name="T42" fmla="*/ 182 w 214"/>
                <a:gd name="T43" fmla="*/ 166 h 250"/>
                <a:gd name="T44" fmla="*/ 182 w 214"/>
                <a:gd name="T45" fmla="*/ 166 h 250"/>
                <a:gd name="T46" fmla="*/ 181 w 214"/>
                <a:gd name="T47" fmla="*/ 172 h 250"/>
                <a:gd name="T48" fmla="*/ 176 w 214"/>
                <a:gd name="T49" fmla="*/ 184 h 250"/>
                <a:gd name="T50" fmla="*/ 173 w 214"/>
                <a:gd name="T51" fmla="*/ 191 h 250"/>
                <a:gd name="T52" fmla="*/ 170 w 214"/>
                <a:gd name="T53" fmla="*/ 199 h 250"/>
                <a:gd name="T54" fmla="*/ 166 w 214"/>
                <a:gd name="T55" fmla="*/ 203 h 250"/>
                <a:gd name="T56" fmla="*/ 160 w 214"/>
                <a:gd name="T57" fmla="*/ 208 h 250"/>
                <a:gd name="T58" fmla="*/ 160 w 214"/>
                <a:gd name="T59" fmla="*/ 208 h 250"/>
                <a:gd name="T60" fmla="*/ 139 w 214"/>
                <a:gd name="T61" fmla="*/ 217 h 250"/>
                <a:gd name="T62" fmla="*/ 103 w 214"/>
                <a:gd name="T63" fmla="*/ 232 h 250"/>
                <a:gd name="T64" fmla="*/ 85 w 214"/>
                <a:gd name="T65" fmla="*/ 239 h 250"/>
                <a:gd name="T66" fmla="*/ 66 w 214"/>
                <a:gd name="T67" fmla="*/ 245 h 250"/>
                <a:gd name="T68" fmla="*/ 49 w 214"/>
                <a:gd name="T69" fmla="*/ 250 h 250"/>
                <a:gd name="T70" fmla="*/ 42 w 214"/>
                <a:gd name="T71" fmla="*/ 250 h 250"/>
                <a:gd name="T72" fmla="*/ 36 w 214"/>
                <a:gd name="T73" fmla="*/ 250 h 250"/>
                <a:gd name="T74" fmla="*/ 36 w 214"/>
                <a:gd name="T75" fmla="*/ 250 h 250"/>
                <a:gd name="T76" fmla="*/ 16 w 214"/>
                <a:gd name="T77" fmla="*/ 247 h 250"/>
                <a:gd name="T78" fmla="*/ 4 w 214"/>
                <a:gd name="T79" fmla="*/ 244 h 250"/>
                <a:gd name="T80" fmla="*/ 1 w 214"/>
                <a:gd name="T81" fmla="*/ 242 h 250"/>
                <a:gd name="T82" fmla="*/ 0 w 214"/>
                <a:gd name="T83" fmla="*/ 239 h 250"/>
                <a:gd name="T84" fmla="*/ 0 w 214"/>
                <a:gd name="T85" fmla="*/ 235 h 250"/>
                <a:gd name="T86" fmla="*/ 0 w 214"/>
                <a:gd name="T87" fmla="*/ 230 h 250"/>
                <a:gd name="T88" fmla="*/ 0 w 214"/>
                <a:gd name="T89" fmla="*/ 230 h 250"/>
                <a:gd name="T90" fmla="*/ 4 w 214"/>
                <a:gd name="T91" fmla="*/ 223 h 250"/>
                <a:gd name="T92" fmla="*/ 10 w 214"/>
                <a:gd name="T93" fmla="*/ 211 h 250"/>
                <a:gd name="T94" fmla="*/ 28 w 214"/>
                <a:gd name="T95" fmla="*/ 179 h 250"/>
                <a:gd name="T96" fmla="*/ 54 w 214"/>
                <a:gd name="T97" fmla="*/ 139 h 250"/>
                <a:gd name="T98" fmla="*/ 184 w 214"/>
                <a:gd name="T9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250">
                  <a:moveTo>
                    <a:pt x="184" y="0"/>
                  </a:moveTo>
                  <a:lnTo>
                    <a:pt x="184" y="0"/>
                  </a:lnTo>
                  <a:lnTo>
                    <a:pt x="188" y="4"/>
                  </a:lnTo>
                  <a:lnTo>
                    <a:pt x="197" y="16"/>
                  </a:lnTo>
                  <a:lnTo>
                    <a:pt x="202" y="24"/>
                  </a:lnTo>
                  <a:lnTo>
                    <a:pt x="206" y="33"/>
                  </a:lnTo>
                  <a:lnTo>
                    <a:pt x="211" y="43"/>
                  </a:lnTo>
                  <a:lnTo>
                    <a:pt x="212" y="55"/>
                  </a:lnTo>
                  <a:lnTo>
                    <a:pt x="212" y="55"/>
                  </a:lnTo>
                  <a:lnTo>
                    <a:pt x="214" y="65"/>
                  </a:lnTo>
                  <a:lnTo>
                    <a:pt x="211" y="76"/>
                  </a:lnTo>
                  <a:lnTo>
                    <a:pt x="208" y="86"/>
                  </a:lnTo>
                  <a:lnTo>
                    <a:pt x="205" y="95"/>
                  </a:lnTo>
                  <a:lnTo>
                    <a:pt x="197" y="113"/>
                  </a:lnTo>
                  <a:lnTo>
                    <a:pt x="194" y="121"/>
                  </a:lnTo>
                  <a:lnTo>
                    <a:pt x="193" y="128"/>
                  </a:lnTo>
                  <a:lnTo>
                    <a:pt x="193" y="128"/>
                  </a:lnTo>
                  <a:lnTo>
                    <a:pt x="196" y="146"/>
                  </a:lnTo>
                  <a:lnTo>
                    <a:pt x="199" y="166"/>
                  </a:lnTo>
                  <a:lnTo>
                    <a:pt x="205" y="185"/>
                  </a:lnTo>
                  <a:lnTo>
                    <a:pt x="187" y="190"/>
                  </a:lnTo>
                  <a:lnTo>
                    <a:pt x="182" y="166"/>
                  </a:lnTo>
                  <a:lnTo>
                    <a:pt x="182" y="166"/>
                  </a:lnTo>
                  <a:lnTo>
                    <a:pt x="181" y="172"/>
                  </a:lnTo>
                  <a:lnTo>
                    <a:pt x="176" y="184"/>
                  </a:lnTo>
                  <a:lnTo>
                    <a:pt x="173" y="191"/>
                  </a:lnTo>
                  <a:lnTo>
                    <a:pt x="170" y="199"/>
                  </a:lnTo>
                  <a:lnTo>
                    <a:pt x="166" y="203"/>
                  </a:lnTo>
                  <a:lnTo>
                    <a:pt x="160" y="208"/>
                  </a:lnTo>
                  <a:lnTo>
                    <a:pt x="160" y="208"/>
                  </a:lnTo>
                  <a:lnTo>
                    <a:pt x="139" y="217"/>
                  </a:lnTo>
                  <a:lnTo>
                    <a:pt x="103" y="232"/>
                  </a:lnTo>
                  <a:lnTo>
                    <a:pt x="85" y="239"/>
                  </a:lnTo>
                  <a:lnTo>
                    <a:pt x="66" y="245"/>
                  </a:lnTo>
                  <a:lnTo>
                    <a:pt x="49" y="250"/>
                  </a:lnTo>
                  <a:lnTo>
                    <a:pt x="42" y="250"/>
                  </a:lnTo>
                  <a:lnTo>
                    <a:pt x="36" y="250"/>
                  </a:lnTo>
                  <a:lnTo>
                    <a:pt x="36" y="250"/>
                  </a:lnTo>
                  <a:lnTo>
                    <a:pt x="16" y="247"/>
                  </a:lnTo>
                  <a:lnTo>
                    <a:pt x="4" y="244"/>
                  </a:lnTo>
                  <a:lnTo>
                    <a:pt x="1" y="242"/>
                  </a:lnTo>
                  <a:lnTo>
                    <a:pt x="0" y="239"/>
                  </a:lnTo>
                  <a:lnTo>
                    <a:pt x="0" y="235"/>
                  </a:lnTo>
                  <a:lnTo>
                    <a:pt x="0" y="230"/>
                  </a:lnTo>
                  <a:lnTo>
                    <a:pt x="0" y="230"/>
                  </a:lnTo>
                  <a:lnTo>
                    <a:pt x="4" y="223"/>
                  </a:lnTo>
                  <a:lnTo>
                    <a:pt x="10" y="211"/>
                  </a:lnTo>
                  <a:lnTo>
                    <a:pt x="28" y="179"/>
                  </a:lnTo>
                  <a:lnTo>
                    <a:pt x="54" y="139"/>
                  </a:lnTo>
                  <a:lnTo>
                    <a:pt x="184"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44">
              <a:extLst>
                <a:ext uri="{FF2B5EF4-FFF2-40B4-BE49-F238E27FC236}">
                  <a16:creationId xmlns:a16="http://schemas.microsoft.com/office/drawing/2014/main" id="{59DC943C-E5FC-4617-BCF3-FB2629587615}"/>
                </a:ext>
              </a:extLst>
            </p:cNvPr>
            <p:cNvSpPr>
              <a:spLocks/>
            </p:cNvSpPr>
            <p:nvPr/>
          </p:nvSpPr>
          <p:spPr bwMode="auto">
            <a:xfrm>
              <a:off x="4282" y="2323"/>
              <a:ext cx="93" cy="331"/>
            </a:xfrm>
            <a:custGeom>
              <a:avLst/>
              <a:gdLst>
                <a:gd name="T0" fmla="*/ 166 w 186"/>
                <a:gd name="T1" fmla="*/ 0 h 663"/>
                <a:gd name="T2" fmla="*/ 174 w 186"/>
                <a:gd name="T3" fmla="*/ 40 h 663"/>
                <a:gd name="T4" fmla="*/ 180 w 186"/>
                <a:gd name="T5" fmla="*/ 106 h 663"/>
                <a:gd name="T6" fmla="*/ 178 w 186"/>
                <a:gd name="T7" fmla="*/ 197 h 663"/>
                <a:gd name="T8" fmla="*/ 174 w 186"/>
                <a:gd name="T9" fmla="*/ 251 h 663"/>
                <a:gd name="T10" fmla="*/ 168 w 186"/>
                <a:gd name="T11" fmla="*/ 304 h 663"/>
                <a:gd name="T12" fmla="*/ 160 w 186"/>
                <a:gd name="T13" fmla="*/ 384 h 663"/>
                <a:gd name="T14" fmla="*/ 163 w 186"/>
                <a:gd name="T15" fmla="*/ 441 h 663"/>
                <a:gd name="T16" fmla="*/ 175 w 186"/>
                <a:gd name="T17" fmla="*/ 482 h 663"/>
                <a:gd name="T18" fmla="*/ 186 w 186"/>
                <a:gd name="T19" fmla="*/ 500 h 663"/>
                <a:gd name="T20" fmla="*/ 168 w 186"/>
                <a:gd name="T21" fmla="*/ 552 h 663"/>
                <a:gd name="T22" fmla="*/ 163 w 186"/>
                <a:gd name="T23" fmla="*/ 579 h 663"/>
                <a:gd name="T24" fmla="*/ 163 w 186"/>
                <a:gd name="T25" fmla="*/ 592 h 663"/>
                <a:gd name="T26" fmla="*/ 154 w 186"/>
                <a:gd name="T27" fmla="*/ 618 h 663"/>
                <a:gd name="T28" fmla="*/ 142 w 186"/>
                <a:gd name="T29" fmla="*/ 636 h 663"/>
                <a:gd name="T30" fmla="*/ 130 w 186"/>
                <a:gd name="T31" fmla="*/ 646 h 663"/>
                <a:gd name="T32" fmla="*/ 114 w 186"/>
                <a:gd name="T33" fmla="*/ 654 h 663"/>
                <a:gd name="T34" fmla="*/ 94 w 186"/>
                <a:gd name="T35" fmla="*/ 658 h 663"/>
                <a:gd name="T36" fmla="*/ 83 w 186"/>
                <a:gd name="T37" fmla="*/ 660 h 663"/>
                <a:gd name="T38" fmla="*/ 53 w 186"/>
                <a:gd name="T39" fmla="*/ 663 h 663"/>
                <a:gd name="T40" fmla="*/ 33 w 186"/>
                <a:gd name="T41" fmla="*/ 661 h 663"/>
                <a:gd name="T42" fmla="*/ 29 w 186"/>
                <a:gd name="T43" fmla="*/ 658 h 663"/>
                <a:gd name="T44" fmla="*/ 27 w 186"/>
                <a:gd name="T45" fmla="*/ 651 h 663"/>
                <a:gd name="T46" fmla="*/ 32 w 186"/>
                <a:gd name="T47" fmla="*/ 636 h 663"/>
                <a:gd name="T48" fmla="*/ 56 w 186"/>
                <a:gd name="T49" fmla="*/ 553 h 663"/>
                <a:gd name="T50" fmla="*/ 63 w 186"/>
                <a:gd name="T51" fmla="*/ 513 h 663"/>
                <a:gd name="T52" fmla="*/ 65 w 186"/>
                <a:gd name="T53" fmla="*/ 467 h 663"/>
                <a:gd name="T54" fmla="*/ 66 w 186"/>
                <a:gd name="T55" fmla="*/ 405 h 663"/>
                <a:gd name="T56" fmla="*/ 60 w 186"/>
                <a:gd name="T57" fmla="*/ 333 h 663"/>
                <a:gd name="T58" fmla="*/ 47 w 186"/>
                <a:gd name="T59" fmla="*/ 262 h 663"/>
                <a:gd name="T60" fmla="*/ 38 w 186"/>
                <a:gd name="T61" fmla="*/ 223 h 663"/>
                <a:gd name="T62" fmla="*/ 14 w 186"/>
                <a:gd name="T63" fmla="*/ 97 h 663"/>
                <a:gd name="T64" fmla="*/ 0 w 186"/>
                <a:gd name="T65" fmla="*/ 6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6" h="663">
                  <a:moveTo>
                    <a:pt x="166" y="0"/>
                  </a:moveTo>
                  <a:lnTo>
                    <a:pt x="166" y="0"/>
                  </a:lnTo>
                  <a:lnTo>
                    <a:pt x="169" y="18"/>
                  </a:lnTo>
                  <a:lnTo>
                    <a:pt x="174" y="40"/>
                  </a:lnTo>
                  <a:lnTo>
                    <a:pt x="177" y="68"/>
                  </a:lnTo>
                  <a:lnTo>
                    <a:pt x="180" y="106"/>
                  </a:lnTo>
                  <a:lnTo>
                    <a:pt x="181" y="149"/>
                  </a:lnTo>
                  <a:lnTo>
                    <a:pt x="178" y="197"/>
                  </a:lnTo>
                  <a:lnTo>
                    <a:pt x="177" y="224"/>
                  </a:lnTo>
                  <a:lnTo>
                    <a:pt x="174" y="251"/>
                  </a:lnTo>
                  <a:lnTo>
                    <a:pt x="174" y="251"/>
                  </a:lnTo>
                  <a:lnTo>
                    <a:pt x="168" y="304"/>
                  </a:lnTo>
                  <a:lnTo>
                    <a:pt x="163" y="347"/>
                  </a:lnTo>
                  <a:lnTo>
                    <a:pt x="160" y="384"/>
                  </a:lnTo>
                  <a:lnTo>
                    <a:pt x="160" y="416"/>
                  </a:lnTo>
                  <a:lnTo>
                    <a:pt x="163" y="441"/>
                  </a:lnTo>
                  <a:lnTo>
                    <a:pt x="168" y="464"/>
                  </a:lnTo>
                  <a:lnTo>
                    <a:pt x="175" y="482"/>
                  </a:lnTo>
                  <a:lnTo>
                    <a:pt x="186" y="500"/>
                  </a:lnTo>
                  <a:lnTo>
                    <a:pt x="186" y="500"/>
                  </a:lnTo>
                  <a:lnTo>
                    <a:pt x="175" y="527"/>
                  </a:lnTo>
                  <a:lnTo>
                    <a:pt x="168" y="552"/>
                  </a:lnTo>
                  <a:lnTo>
                    <a:pt x="165" y="565"/>
                  </a:lnTo>
                  <a:lnTo>
                    <a:pt x="163" y="579"/>
                  </a:lnTo>
                  <a:lnTo>
                    <a:pt x="163" y="579"/>
                  </a:lnTo>
                  <a:lnTo>
                    <a:pt x="163" y="592"/>
                  </a:lnTo>
                  <a:lnTo>
                    <a:pt x="160" y="606"/>
                  </a:lnTo>
                  <a:lnTo>
                    <a:pt x="154" y="618"/>
                  </a:lnTo>
                  <a:lnTo>
                    <a:pt x="148" y="631"/>
                  </a:lnTo>
                  <a:lnTo>
                    <a:pt x="142" y="636"/>
                  </a:lnTo>
                  <a:lnTo>
                    <a:pt x="138" y="642"/>
                  </a:lnTo>
                  <a:lnTo>
                    <a:pt x="130" y="646"/>
                  </a:lnTo>
                  <a:lnTo>
                    <a:pt x="123" y="651"/>
                  </a:lnTo>
                  <a:lnTo>
                    <a:pt x="114" y="654"/>
                  </a:lnTo>
                  <a:lnTo>
                    <a:pt x="105" y="657"/>
                  </a:lnTo>
                  <a:lnTo>
                    <a:pt x="94" y="658"/>
                  </a:lnTo>
                  <a:lnTo>
                    <a:pt x="83" y="660"/>
                  </a:lnTo>
                  <a:lnTo>
                    <a:pt x="83" y="660"/>
                  </a:lnTo>
                  <a:lnTo>
                    <a:pt x="72" y="661"/>
                  </a:lnTo>
                  <a:lnTo>
                    <a:pt x="53" y="663"/>
                  </a:lnTo>
                  <a:lnTo>
                    <a:pt x="42" y="663"/>
                  </a:lnTo>
                  <a:lnTo>
                    <a:pt x="33" y="661"/>
                  </a:lnTo>
                  <a:lnTo>
                    <a:pt x="30" y="660"/>
                  </a:lnTo>
                  <a:lnTo>
                    <a:pt x="29" y="658"/>
                  </a:lnTo>
                  <a:lnTo>
                    <a:pt x="27" y="655"/>
                  </a:lnTo>
                  <a:lnTo>
                    <a:pt x="27" y="651"/>
                  </a:lnTo>
                  <a:lnTo>
                    <a:pt x="27" y="651"/>
                  </a:lnTo>
                  <a:lnTo>
                    <a:pt x="32" y="636"/>
                  </a:lnTo>
                  <a:lnTo>
                    <a:pt x="44" y="600"/>
                  </a:lnTo>
                  <a:lnTo>
                    <a:pt x="56" y="553"/>
                  </a:lnTo>
                  <a:lnTo>
                    <a:pt x="60" y="533"/>
                  </a:lnTo>
                  <a:lnTo>
                    <a:pt x="63" y="513"/>
                  </a:lnTo>
                  <a:lnTo>
                    <a:pt x="63" y="513"/>
                  </a:lnTo>
                  <a:lnTo>
                    <a:pt x="65" y="467"/>
                  </a:lnTo>
                  <a:lnTo>
                    <a:pt x="66" y="438"/>
                  </a:lnTo>
                  <a:lnTo>
                    <a:pt x="66" y="405"/>
                  </a:lnTo>
                  <a:lnTo>
                    <a:pt x="65" y="371"/>
                  </a:lnTo>
                  <a:lnTo>
                    <a:pt x="60" y="333"/>
                  </a:lnTo>
                  <a:lnTo>
                    <a:pt x="56" y="298"/>
                  </a:lnTo>
                  <a:lnTo>
                    <a:pt x="47" y="262"/>
                  </a:lnTo>
                  <a:lnTo>
                    <a:pt x="47" y="262"/>
                  </a:lnTo>
                  <a:lnTo>
                    <a:pt x="38" y="223"/>
                  </a:lnTo>
                  <a:lnTo>
                    <a:pt x="29" y="181"/>
                  </a:lnTo>
                  <a:lnTo>
                    <a:pt x="14" y="97"/>
                  </a:lnTo>
                  <a:lnTo>
                    <a:pt x="3" y="33"/>
                  </a:lnTo>
                  <a:lnTo>
                    <a:pt x="0" y="6"/>
                  </a:lnTo>
                  <a:lnTo>
                    <a:pt x="166" y="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45">
              <a:extLst>
                <a:ext uri="{FF2B5EF4-FFF2-40B4-BE49-F238E27FC236}">
                  <a16:creationId xmlns:a16="http://schemas.microsoft.com/office/drawing/2014/main" id="{166BE65B-B67F-41A7-BC93-3463A66ED8EA}"/>
                </a:ext>
              </a:extLst>
            </p:cNvPr>
            <p:cNvSpPr>
              <a:spLocks/>
            </p:cNvSpPr>
            <p:nvPr/>
          </p:nvSpPr>
          <p:spPr bwMode="auto">
            <a:xfrm>
              <a:off x="4126" y="2316"/>
              <a:ext cx="133" cy="288"/>
            </a:xfrm>
            <a:custGeom>
              <a:avLst/>
              <a:gdLst>
                <a:gd name="T0" fmla="*/ 90 w 267"/>
                <a:gd name="T1" fmla="*/ 0 h 576"/>
                <a:gd name="T2" fmla="*/ 90 w 267"/>
                <a:gd name="T3" fmla="*/ 0 h 576"/>
                <a:gd name="T4" fmla="*/ 95 w 267"/>
                <a:gd name="T5" fmla="*/ 144 h 576"/>
                <a:gd name="T6" fmla="*/ 98 w 267"/>
                <a:gd name="T7" fmla="*/ 256 h 576"/>
                <a:gd name="T8" fmla="*/ 102 w 267"/>
                <a:gd name="T9" fmla="*/ 335 h 576"/>
                <a:gd name="T10" fmla="*/ 102 w 267"/>
                <a:gd name="T11" fmla="*/ 335 h 576"/>
                <a:gd name="T12" fmla="*/ 104 w 267"/>
                <a:gd name="T13" fmla="*/ 359 h 576"/>
                <a:gd name="T14" fmla="*/ 102 w 267"/>
                <a:gd name="T15" fmla="*/ 380 h 576"/>
                <a:gd name="T16" fmla="*/ 101 w 267"/>
                <a:gd name="T17" fmla="*/ 400 h 576"/>
                <a:gd name="T18" fmla="*/ 96 w 267"/>
                <a:gd name="T19" fmla="*/ 416 h 576"/>
                <a:gd name="T20" fmla="*/ 92 w 267"/>
                <a:gd name="T21" fmla="*/ 431 h 576"/>
                <a:gd name="T22" fmla="*/ 86 w 267"/>
                <a:gd name="T23" fmla="*/ 445 h 576"/>
                <a:gd name="T24" fmla="*/ 80 w 267"/>
                <a:gd name="T25" fmla="*/ 455 h 576"/>
                <a:gd name="T26" fmla="*/ 74 w 267"/>
                <a:gd name="T27" fmla="*/ 464 h 576"/>
                <a:gd name="T28" fmla="*/ 74 w 267"/>
                <a:gd name="T29" fmla="*/ 464 h 576"/>
                <a:gd name="T30" fmla="*/ 54 w 267"/>
                <a:gd name="T31" fmla="*/ 490 h 576"/>
                <a:gd name="T32" fmla="*/ 30 w 267"/>
                <a:gd name="T33" fmla="*/ 524 h 576"/>
                <a:gd name="T34" fmla="*/ 0 w 267"/>
                <a:gd name="T35" fmla="*/ 569 h 576"/>
                <a:gd name="T36" fmla="*/ 0 w 267"/>
                <a:gd name="T37" fmla="*/ 569 h 576"/>
                <a:gd name="T38" fmla="*/ 3 w 267"/>
                <a:gd name="T39" fmla="*/ 572 h 576"/>
                <a:gd name="T40" fmla="*/ 14 w 267"/>
                <a:gd name="T41" fmla="*/ 575 h 576"/>
                <a:gd name="T42" fmla="*/ 21 w 267"/>
                <a:gd name="T43" fmla="*/ 576 h 576"/>
                <a:gd name="T44" fmla="*/ 32 w 267"/>
                <a:gd name="T45" fmla="*/ 576 h 576"/>
                <a:gd name="T46" fmla="*/ 44 w 267"/>
                <a:gd name="T47" fmla="*/ 575 h 576"/>
                <a:gd name="T48" fmla="*/ 57 w 267"/>
                <a:gd name="T49" fmla="*/ 572 h 576"/>
                <a:gd name="T50" fmla="*/ 57 w 267"/>
                <a:gd name="T51" fmla="*/ 572 h 576"/>
                <a:gd name="T52" fmla="*/ 65 w 267"/>
                <a:gd name="T53" fmla="*/ 569 h 576"/>
                <a:gd name="T54" fmla="*/ 74 w 267"/>
                <a:gd name="T55" fmla="*/ 564 h 576"/>
                <a:gd name="T56" fmla="*/ 90 w 267"/>
                <a:gd name="T57" fmla="*/ 551 h 576"/>
                <a:gd name="T58" fmla="*/ 110 w 267"/>
                <a:gd name="T59" fmla="*/ 533 h 576"/>
                <a:gd name="T60" fmla="*/ 129 w 267"/>
                <a:gd name="T61" fmla="*/ 514 h 576"/>
                <a:gd name="T62" fmla="*/ 149 w 267"/>
                <a:gd name="T63" fmla="*/ 493 h 576"/>
                <a:gd name="T64" fmla="*/ 170 w 267"/>
                <a:gd name="T65" fmla="*/ 472 h 576"/>
                <a:gd name="T66" fmla="*/ 192 w 267"/>
                <a:gd name="T67" fmla="*/ 452 h 576"/>
                <a:gd name="T68" fmla="*/ 204 w 267"/>
                <a:gd name="T69" fmla="*/ 443 h 576"/>
                <a:gd name="T70" fmla="*/ 216 w 267"/>
                <a:gd name="T71" fmla="*/ 436 h 576"/>
                <a:gd name="T72" fmla="*/ 216 w 267"/>
                <a:gd name="T73" fmla="*/ 436 h 576"/>
                <a:gd name="T74" fmla="*/ 213 w 267"/>
                <a:gd name="T75" fmla="*/ 427 h 576"/>
                <a:gd name="T76" fmla="*/ 211 w 267"/>
                <a:gd name="T77" fmla="*/ 418 h 576"/>
                <a:gd name="T78" fmla="*/ 208 w 267"/>
                <a:gd name="T79" fmla="*/ 406 h 576"/>
                <a:gd name="T80" fmla="*/ 207 w 267"/>
                <a:gd name="T81" fmla="*/ 389 h 576"/>
                <a:gd name="T82" fmla="*/ 207 w 267"/>
                <a:gd name="T83" fmla="*/ 370 h 576"/>
                <a:gd name="T84" fmla="*/ 208 w 267"/>
                <a:gd name="T85" fmla="*/ 346 h 576"/>
                <a:gd name="T86" fmla="*/ 213 w 267"/>
                <a:gd name="T87" fmla="*/ 321 h 576"/>
                <a:gd name="T88" fmla="*/ 213 w 267"/>
                <a:gd name="T89" fmla="*/ 321 h 576"/>
                <a:gd name="T90" fmla="*/ 228 w 267"/>
                <a:gd name="T91" fmla="*/ 259 h 576"/>
                <a:gd name="T92" fmla="*/ 244 w 267"/>
                <a:gd name="T93" fmla="*/ 195 h 576"/>
                <a:gd name="T94" fmla="*/ 259 w 267"/>
                <a:gd name="T95" fmla="*/ 138 h 576"/>
                <a:gd name="T96" fmla="*/ 264 w 267"/>
                <a:gd name="T97" fmla="*/ 117 h 576"/>
                <a:gd name="T98" fmla="*/ 267 w 267"/>
                <a:gd name="T99" fmla="*/ 102 h 576"/>
                <a:gd name="T100" fmla="*/ 267 w 267"/>
                <a:gd name="T101" fmla="*/ 102 h 576"/>
                <a:gd name="T102" fmla="*/ 267 w 267"/>
                <a:gd name="T103" fmla="*/ 80 h 576"/>
                <a:gd name="T104" fmla="*/ 265 w 267"/>
                <a:gd name="T105" fmla="*/ 60 h 576"/>
                <a:gd name="T106" fmla="*/ 262 w 267"/>
                <a:gd name="T107" fmla="*/ 41 h 576"/>
                <a:gd name="T108" fmla="*/ 90 w 267"/>
                <a:gd name="T10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576">
                  <a:moveTo>
                    <a:pt x="90" y="0"/>
                  </a:moveTo>
                  <a:lnTo>
                    <a:pt x="90" y="0"/>
                  </a:lnTo>
                  <a:lnTo>
                    <a:pt x="95" y="144"/>
                  </a:lnTo>
                  <a:lnTo>
                    <a:pt x="98" y="256"/>
                  </a:lnTo>
                  <a:lnTo>
                    <a:pt x="102" y="335"/>
                  </a:lnTo>
                  <a:lnTo>
                    <a:pt x="102" y="335"/>
                  </a:lnTo>
                  <a:lnTo>
                    <a:pt x="104" y="359"/>
                  </a:lnTo>
                  <a:lnTo>
                    <a:pt x="102" y="380"/>
                  </a:lnTo>
                  <a:lnTo>
                    <a:pt x="101" y="400"/>
                  </a:lnTo>
                  <a:lnTo>
                    <a:pt x="96" y="416"/>
                  </a:lnTo>
                  <a:lnTo>
                    <a:pt x="92" y="431"/>
                  </a:lnTo>
                  <a:lnTo>
                    <a:pt x="86" y="445"/>
                  </a:lnTo>
                  <a:lnTo>
                    <a:pt x="80" y="455"/>
                  </a:lnTo>
                  <a:lnTo>
                    <a:pt x="74" y="464"/>
                  </a:lnTo>
                  <a:lnTo>
                    <a:pt x="74" y="464"/>
                  </a:lnTo>
                  <a:lnTo>
                    <a:pt x="54" y="490"/>
                  </a:lnTo>
                  <a:lnTo>
                    <a:pt x="30" y="524"/>
                  </a:lnTo>
                  <a:lnTo>
                    <a:pt x="0" y="569"/>
                  </a:lnTo>
                  <a:lnTo>
                    <a:pt x="0" y="569"/>
                  </a:lnTo>
                  <a:lnTo>
                    <a:pt x="3" y="572"/>
                  </a:lnTo>
                  <a:lnTo>
                    <a:pt x="14" y="575"/>
                  </a:lnTo>
                  <a:lnTo>
                    <a:pt x="21" y="576"/>
                  </a:lnTo>
                  <a:lnTo>
                    <a:pt x="32" y="576"/>
                  </a:lnTo>
                  <a:lnTo>
                    <a:pt x="44" y="575"/>
                  </a:lnTo>
                  <a:lnTo>
                    <a:pt x="57" y="572"/>
                  </a:lnTo>
                  <a:lnTo>
                    <a:pt x="57" y="572"/>
                  </a:lnTo>
                  <a:lnTo>
                    <a:pt x="65" y="569"/>
                  </a:lnTo>
                  <a:lnTo>
                    <a:pt x="74" y="564"/>
                  </a:lnTo>
                  <a:lnTo>
                    <a:pt x="90" y="551"/>
                  </a:lnTo>
                  <a:lnTo>
                    <a:pt x="110" y="533"/>
                  </a:lnTo>
                  <a:lnTo>
                    <a:pt x="129" y="514"/>
                  </a:lnTo>
                  <a:lnTo>
                    <a:pt x="149" y="493"/>
                  </a:lnTo>
                  <a:lnTo>
                    <a:pt x="170" y="472"/>
                  </a:lnTo>
                  <a:lnTo>
                    <a:pt x="192" y="452"/>
                  </a:lnTo>
                  <a:lnTo>
                    <a:pt x="204" y="443"/>
                  </a:lnTo>
                  <a:lnTo>
                    <a:pt x="216" y="436"/>
                  </a:lnTo>
                  <a:lnTo>
                    <a:pt x="216" y="436"/>
                  </a:lnTo>
                  <a:lnTo>
                    <a:pt x="213" y="427"/>
                  </a:lnTo>
                  <a:lnTo>
                    <a:pt x="211" y="418"/>
                  </a:lnTo>
                  <a:lnTo>
                    <a:pt x="208" y="406"/>
                  </a:lnTo>
                  <a:lnTo>
                    <a:pt x="207" y="389"/>
                  </a:lnTo>
                  <a:lnTo>
                    <a:pt x="207" y="370"/>
                  </a:lnTo>
                  <a:lnTo>
                    <a:pt x="208" y="346"/>
                  </a:lnTo>
                  <a:lnTo>
                    <a:pt x="213" y="321"/>
                  </a:lnTo>
                  <a:lnTo>
                    <a:pt x="213" y="321"/>
                  </a:lnTo>
                  <a:lnTo>
                    <a:pt x="228" y="259"/>
                  </a:lnTo>
                  <a:lnTo>
                    <a:pt x="244" y="195"/>
                  </a:lnTo>
                  <a:lnTo>
                    <a:pt x="259" y="138"/>
                  </a:lnTo>
                  <a:lnTo>
                    <a:pt x="264" y="117"/>
                  </a:lnTo>
                  <a:lnTo>
                    <a:pt x="267" y="102"/>
                  </a:lnTo>
                  <a:lnTo>
                    <a:pt x="267" y="102"/>
                  </a:lnTo>
                  <a:lnTo>
                    <a:pt x="267" y="80"/>
                  </a:lnTo>
                  <a:lnTo>
                    <a:pt x="265" y="60"/>
                  </a:lnTo>
                  <a:lnTo>
                    <a:pt x="262" y="41"/>
                  </a:lnTo>
                  <a:lnTo>
                    <a:pt x="90" y="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46">
              <a:extLst>
                <a:ext uri="{FF2B5EF4-FFF2-40B4-BE49-F238E27FC236}">
                  <a16:creationId xmlns:a16="http://schemas.microsoft.com/office/drawing/2014/main" id="{630AC26C-A25A-4980-97F8-88F150AC4C21}"/>
                </a:ext>
              </a:extLst>
            </p:cNvPr>
            <p:cNvSpPr>
              <a:spLocks/>
            </p:cNvSpPr>
            <p:nvPr/>
          </p:nvSpPr>
          <p:spPr bwMode="auto">
            <a:xfrm>
              <a:off x="4106" y="1844"/>
              <a:ext cx="261" cy="499"/>
            </a:xfrm>
            <a:custGeom>
              <a:avLst/>
              <a:gdLst>
                <a:gd name="T0" fmla="*/ 417 w 520"/>
                <a:gd name="T1" fmla="*/ 40 h 998"/>
                <a:gd name="T2" fmla="*/ 437 w 520"/>
                <a:gd name="T3" fmla="*/ 68 h 998"/>
                <a:gd name="T4" fmla="*/ 459 w 520"/>
                <a:gd name="T5" fmla="*/ 107 h 998"/>
                <a:gd name="T6" fmla="*/ 472 w 520"/>
                <a:gd name="T7" fmla="*/ 143 h 998"/>
                <a:gd name="T8" fmla="*/ 478 w 520"/>
                <a:gd name="T9" fmla="*/ 167 h 998"/>
                <a:gd name="T10" fmla="*/ 478 w 520"/>
                <a:gd name="T11" fmla="*/ 178 h 998"/>
                <a:gd name="T12" fmla="*/ 475 w 520"/>
                <a:gd name="T13" fmla="*/ 244 h 998"/>
                <a:gd name="T14" fmla="*/ 456 w 520"/>
                <a:gd name="T15" fmla="*/ 480 h 998"/>
                <a:gd name="T16" fmla="*/ 453 w 520"/>
                <a:gd name="T17" fmla="*/ 509 h 998"/>
                <a:gd name="T18" fmla="*/ 451 w 520"/>
                <a:gd name="T19" fmla="*/ 648 h 998"/>
                <a:gd name="T20" fmla="*/ 453 w 520"/>
                <a:gd name="T21" fmla="*/ 772 h 998"/>
                <a:gd name="T22" fmla="*/ 481 w 520"/>
                <a:gd name="T23" fmla="*/ 842 h 998"/>
                <a:gd name="T24" fmla="*/ 504 w 520"/>
                <a:gd name="T25" fmla="*/ 905 h 998"/>
                <a:gd name="T26" fmla="*/ 520 w 520"/>
                <a:gd name="T27" fmla="*/ 965 h 998"/>
                <a:gd name="T28" fmla="*/ 510 w 520"/>
                <a:gd name="T29" fmla="*/ 970 h 998"/>
                <a:gd name="T30" fmla="*/ 463 w 520"/>
                <a:gd name="T31" fmla="*/ 983 h 998"/>
                <a:gd name="T32" fmla="*/ 414 w 520"/>
                <a:gd name="T33" fmla="*/ 994 h 998"/>
                <a:gd name="T34" fmla="*/ 350 w 520"/>
                <a:gd name="T35" fmla="*/ 998 h 998"/>
                <a:gd name="T36" fmla="*/ 275 w 520"/>
                <a:gd name="T37" fmla="*/ 997 h 998"/>
                <a:gd name="T38" fmla="*/ 191 w 520"/>
                <a:gd name="T39" fmla="*/ 982 h 998"/>
                <a:gd name="T40" fmla="*/ 146 w 520"/>
                <a:gd name="T41" fmla="*/ 968 h 998"/>
                <a:gd name="T42" fmla="*/ 100 w 520"/>
                <a:gd name="T43" fmla="*/ 950 h 998"/>
                <a:gd name="T44" fmla="*/ 52 w 520"/>
                <a:gd name="T45" fmla="*/ 928 h 998"/>
                <a:gd name="T46" fmla="*/ 53 w 520"/>
                <a:gd name="T47" fmla="*/ 759 h 998"/>
                <a:gd name="T48" fmla="*/ 53 w 520"/>
                <a:gd name="T49" fmla="*/ 570 h 998"/>
                <a:gd name="T50" fmla="*/ 52 w 520"/>
                <a:gd name="T51" fmla="*/ 530 h 998"/>
                <a:gd name="T52" fmla="*/ 50 w 520"/>
                <a:gd name="T53" fmla="*/ 441 h 998"/>
                <a:gd name="T54" fmla="*/ 56 w 520"/>
                <a:gd name="T55" fmla="*/ 211 h 998"/>
                <a:gd name="T56" fmla="*/ 58 w 520"/>
                <a:gd name="T57" fmla="*/ 143 h 998"/>
                <a:gd name="T58" fmla="*/ 53 w 520"/>
                <a:gd name="T59" fmla="*/ 149 h 998"/>
                <a:gd name="T60" fmla="*/ 37 w 520"/>
                <a:gd name="T61" fmla="*/ 173 h 998"/>
                <a:gd name="T62" fmla="*/ 20 w 520"/>
                <a:gd name="T63" fmla="*/ 190 h 998"/>
                <a:gd name="T64" fmla="*/ 10 w 520"/>
                <a:gd name="T65" fmla="*/ 196 h 998"/>
                <a:gd name="T66" fmla="*/ 4 w 520"/>
                <a:gd name="T67" fmla="*/ 169 h 998"/>
                <a:gd name="T68" fmla="*/ 0 w 520"/>
                <a:gd name="T69" fmla="*/ 164 h 998"/>
                <a:gd name="T70" fmla="*/ 6 w 520"/>
                <a:gd name="T71" fmla="*/ 143 h 998"/>
                <a:gd name="T72" fmla="*/ 29 w 520"/>
                <a:gd name="T73" fmla="*/ 70 h 998"/>
                <a:gd name="T74" fmla="*/ 50 w 520"/>
                <a:gd name="T75" fmla="*/ 19 h 998"/>
                <a:gd name="T76" fmla="*/ 134 w 520"/>
                <a:gd name="T77" fmla="*/ 172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0" h="998">
                  <a:moveTo>
                    <a:pt x="417" y="40"/>
                  </a:moveTo>
                  <a:lnTo>
                    <a:pt x="417" y="40"/>
                  </a:lnTo>
                  <a:lnTo>
                    <a:pt x="428" y="54"/>
                  </a:lnTo>
                  <a:lnTo>
                    <a:pt x="437" y="68"/>
                  </a:lnTo>
                  <a:lnTo>
                    <a:pt x="448" y="86"/>
                  </a:lnTo>
                  <a:lnTo>
                    <a:pt x="459" y="107"/>
                  </a:lnTo>
                  <a:lnTo>
                    <a:pt x="469" y="131"/>
                  </a:lnTo>
                  <a:lnTo>
                    <a:pt x="472" y="143"/>
                  </a:lnTo>
                  <a:lnTo>
                    <a:pt x="475" y="155"/>
                  </a:lnTo>
                  <a:lnTo>
                    <a:pt x="478" y="167"/>
                  </a:lnTo>
                  <a:lnTo>
                    <a:pt x="478" y="178"/>
                  </a:lnTo>
                  <a:lnTo>
                    <a:pt x="478" y="178"/>
                  </a:lnTo>
                  <a:lnTo>
                    <a:pt x="478" y="206"/>
                  </a:lnTo>
                  <a:lnTo>
                    <a:pt x="475" y="244"/>
                  </a:lnTo>
                  <a:lnTo>
                    <a:pt x="469" y="330"/>
                  </a:lnTo>
                  <a:lnTo>
                    <a:pt x="456" y="480"/>
                  </a:lnTo>
                  <a:lnTo>
                    <a:pt x="456" y="480"/>
                  </a:lnTo>
                  <a:lnTo>
                    <a:pt x="453" y="509"/>
                  </a:lnTo>
                  <a:lnTo>
                    <a:pt x="453" y="550"/>
                  </a:lnTo>
                  <a:lnTo>
                    <a:pt x="451" y="648"/>
                  </a:lnTo>
                  <a:lnTo>
                    <a:pt x="453" y="772"/>
                  </a:lnTo>
                  <a:lnTo>
                    <a:pt x="453" y="772"/>
                  </a:lnTo>
                  <a:lnTo>
                    <a:pt x="462" y="793"/>
                  </a:lnTo>
                  <a:lnTo>
                    <a:pt x="481" y="842"/>
                  </a:lnTo>
                  <a:lnTo>
                    <a:pt x="493" y="874"/>
                  </a:lnTo>
                  <a:lnTo>
                    <a:pt x="504" y="905"/>
                  </a:lnTo>
                  <a:lnTo>
                    <a:pt x="513" y="937"/>
                  </a:lnTo>
                  <a:lnTo>
                    <a:pt x="520" y="965"/>
                  </a:lnTo>
                  <a:lnTo>
                    <a:pt x="520" y="965"/>
                  </a:lnTo>
                  <a:lnTo>
                    <a:pt x="510" y="970"/>
                  </a:lnTo>
                  <a:lnTo>
                    <a:pt x="483" y="979"/>
                  </a:lnTo>
                  <a:lnTo>
                    <a:pt x="463" y="983"/>
                  </a:lnTo>
                  <a:lnTo>
                    <a:pt x="441" y="989"/>
                  </a:lnTo>
                  <a:lnTo>
                    <a:pt x="414" y="994"/>
                  </a:lnTo>
                  <a:lnTo>
                    <a:pt x="383" y="997"/>
                  </a:lnTo>
                  <a:lnTo>
                    <a:pt x="350" y="998"/>
                  </a:lnTo>
                  <a:lnTo>
                    <a:pt x="314" y="998"/>
                  </a:lnTo>
                  <a:lnTo>
                    <a:pt x="275" y="997"/>
                  </a:lnTo>
                  <a:lnTo>
                    <a:pt x="234" y="991"/>
                  </a:lnTo>
                  <a:lnTo>
                    <a:pt x="191" y="982"/>
                  </a:lnTo>
                  <a:lnTo>
                    <a:pt x="169" y="974"/>
                  </a:lnTo>
                  <a:lnTo>
                    <a:pt x="146" y="968"/>
                  </a:lnTo>
                  <a:lnTo>
                    <a:pt x="124" y="959"/>
                  </a:lnTo>
                  <a:lnTo>
                    <a:pt x="100" y="950"/>
                  </a:lnTo>
                  <a:lnTo>
                    <a:pt x="76" y="940"/>
                  </a:lnTo>
                  <a:lnTo>
                    <a:pt x="52" y="928"/>
                  </a:lnTo>
                  <a:lnTo>
                    <a:pt x="52" y="928"/>
                  </a:lnTo>
                  <a:lnTo>
                    <a:pt x="53" y="759"/>
                  </a:lnTo>
                  <a:lnTo>
                    <a:pt x="53" y="625"/>
                  </a:lnTo>
                  <a:lnTo>
                    <a:pt x="53" y="570"/>
                  </a:lnTo>
                  <a:lnTo>
                    <a:pt x="52" y="530"/>
                  </a:lnTo>
                  <a:lnTo>
                    <a:pt x="52" y="530"/>
                  </a:lnTo>
                  <a:lnTo>
                    <a:pt x="50" y="492"/>
                  </a:lnTo>
                  <a:lnTo>
                    <a:pt x="50" y="441"/>
                  </a:lnTo>
                  <a:lnTo>
                    <a:pt x="53" y="323"/>
                  </a:lnTo>
                  <a:lnTo>
                    <a:pt x="56" y="211"/>
                  </a:lnTo>
                  <a:lnTo>
                    <a:pt x="58" y="169"/>
                  </a:lnTo>
                  <a:lnTo>
                    <a:pt x="58" y="143"/>
                  </a:lnTo>
                  <a:lnTo>
                    <a:pt x="58" y="143"/>
                  </a:lnTo>
                  <a:lnTo>
                    <a:pt x="53" y="149"/>
                  </a:lnTo>
                  <a:lnTo>
                    <a:pt x="44" y="164"/>
                  </a:lnTo>
                  <a:lnTo>
                    <a:pt x="37" y="173"/>
                  </a:lnTo>
                  <a:lnTo>
                    <a:pt x="29" y="181"/>
                  </a:lnTo>
                  <a:lnTo>
                    <a:pt x="20" y="190"/>
                  </a:lnTo>
                  <a:lnTo>
                    <a:pt x="10" y="196"/>
                  </a:lnTo>
                  <a:lnTo>
                    <a:pt x="10" y="196"/>
                  </a:lnTo>
                  <a:lnTo>
                    <a:pt x="9" y="179"/>
                  </a:lnTo>
                  <a:lnTo>
                    <a:pt x="4" y="169"/>
                  </a:lnTo>
                  <a:lnTo>
                    <a:pt x="3" y="166"/>
                  </a:lnTo>
                  <a:lnTo>
                    <a:pt x="0" y="164"/>
                  </a:lnTo>
                  <a:lnTo>
                    <a:pt x="0" y="164"/>
                  </a:lnTo>
                  <a:lnTo>
                    <a:pt x="6" y="143"/>
                  </a:lnTo>
                  <a:lnTo>
                    <a:pt x="20" y="97"/>
                  </a:lnTo>
                  <a:lnTo>
                    <a:pt x="29" y="70"/>
                  </a:lnTo>
                  <a:lnTo>
                    <a:pt x="40" y="43"/>
                  </a:lnTo>
                  <a:lnTo>
                    <a:pt x="50" y="19"/>
                  </a:lnTo>
                  <a:lnTo>
                    <a:pt x="61" y="0"/>
                  </a:lnTo>
                  <a:lnTo>
                    <a:pt x="134" y="172"/>
                  </a:lnTo>
                  <a:lnTo>
                    <a:pt x="417" y="4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47">
              <a:extLst>
                <a:ext uri="{FF2B5EF4-FFF2-40B4-BE49-F238E27FC236}">
                  <a16:creationId xmlns:a16="http://schemas.microsoft.com/office/drawing/2014/main" id="{816829B9-BCFA-4FD6-8120-6F42A3EF4EFF}"/>
                </a:ext>
              </a:extLst>
            </p:cNvPr>
            <p:cNvSpPr>
              <a:spLocks/>
            </p:cNvSpPr>
            <p:nvPr/>
          </p:nvSpPr>
          <p:spPr bwMode="auto">
            <a:xfrm>
              <a:off x="3998" y="1440"/>
              <a:ext cx="421" cy="420"/>
            </a:xfrm>
            <a:custGeom>
              <a:avLst/>
              <a:gdLst>
                <a:gd name="T0" fmla="*/ 112 w 842"/>
                <a:gd name="T1" fmla="*/ 36 h 840"/>
                <a:gd name="T2" fmla="*/ 136 w 842"/>
                <a:gd name="T3" fmla="*/ 61 h 840"/>
                <a:gd name="T4" fmla="*/ 169 w 842"/>
                <a:gd name="T5" fmla="*/ 111 h 840"/>
                <a:gd name="T6" fmla="*/ 272 w 842"/>
                <a:gd name="T7" fmla="*/ 182 h 840"/>
                <a:gd name="T8" fmla="*/ 303 w 842"/>
                <a:gd name="T9" fmla="*/ 208 h 840"/>
                <a:gd name="T10" fmla="*/ 332 w 842"/>
                <a:gd name="T11" fmla="*/ 227 h 840"/>
                <a:gd name="T12" fmla="*/ 342 w 842"/>
                <a:gd name="T13" fmla="*/ 248 h 840"/>
                <a:gd name="T14" fmla="*/ 368 w 842"/>
                <a:gd name="T15" fmla="*/ 242 h 840"/>
                <a:gd name="T16" fmla="*/ 393 w 842"/>
                <a:gd name="T17" fmla="*/ 241 h 840"/>
                <a:gd name="T18" fmla="*/ 462 w 842"/>
                <a:gd name="T19" fmla="*/ 208 h 840"/>
                <a:gd name="T20" fmla="*/ 468 w 842"/>
                <a:gd name="T21" fmla="*/ 253 h 840"/>
                <a:gd name="T22" fmla="*/ 453 w 842"/>
                <a:gd name="T23" fmla="*/ 329 h 840"/>
                <a:gd name="T24" fmla="*/ 423 w 842"/>
                <a:gd name="T25" fmla="*/ 389 h 840"/>
                <a:gd name="T26" fmla="*/ 507 w 842"/>
                <a:gd name="T27" fmla="*/ 268 h 840"/>
                <a:gd name="T28" fmla="*/ 538 w 842"/>
                <a:gd name="T29" fmla="*/ 229 h 840"/>
                <a:gd name="T30" fmla="*/ 577 w 842"/>
                <a:gd name="T31" fmla="*/ 209 h 840"/>
                <a:gd name="T32" fmla="*/ 595 w 842"/>
                <a:gd name="T33" fmla="*/ 214 h 840"/>
                <a:gd name="T34" fmla="*/ 652 w 842"/>
                <a:gd name="T35" fmla="*/ 256 h 840"/>
                <a:gd name="T36" fmla="*/ 665 w 842"/>
                <a:gd name="T37" fmla="*/ 292 h 840"/>
                <a:gd name="T38" fmla="*/ 724 w 842"/>
                <a:gd name="T39" fmla="*/ 215 h 840"/>
                <a:gd name="T40" fmla="*/ 751 w 842"/>
                <a:gd name="T41" fmla="*/ 197 h 840"/>
                <a:gd name="T42" fmla="*/ 790 w 842"/>
                <a:gd name="T43" fmla="*/ 200 h 840"/>
                <a:gd name="T44" fmla="*/ 823 w 842"/>
                <a:gd name="T45" fmla="*/ 226 h 840"/>
                <a:gd name="T46" fmla="*/ 842 w 842"/>
                <a:gd name="T47" fmla="*/ 284 h 840"/>
                <a:gd name="T48" fmla="*/ 839 w 842"/>
                <a:gd name="T49" fmla="*/ 356 h 840"/>
                <a:gd name="T50" fmla="*/ 802 w 842"/>
                <a:gd name="T51" fmla="*/ 634 h 840"/>
                <a:gd name="T52" fmla="*/ 769 w 842"/>
                <a:gd name="T53" fmla="*/ 759 h 840"/>
                <a:gd name="T54" fmla="*/ 742 w 842"/>
                <a:gd name="T55" fmla="*/ 810 h 840"/>
                <a:gd name="T56" fmla="*/ 703 w 842"/>
                <a:gd name="T57" fmla="*/ 829 h 840"/>
                <a:gd name="T58" fmla="*/ 559 w 842"/>
                <a:gd name="T59" fmla="*/ 840 h 840"/>
                <a:gd name="T60" fmla="*/ 413 w 842"/>
                <a:gd name="T61" fmla="*/ 828 h 840"/>
                <a:gd name="T62" fmla="*/ 354 w 842"/>
                <a:gd name="T63" fmla="*/ 816 h 840"/>
                <a:gd name="T64" fmla="*/ 330 w 842"/>
                <a:gd name="T65" fmla="*/ 790 h 840"/>
                <a:gd name="T66" fmla="*/ 327 w 842"/>
                <a:gd name="T67" fmla="*/ 769 h 840"/>
                <a:gd name="T68" fmla="*/ 329 w 842"/>
                <a:gd name="T69" fmla="*/ 661 h 840"/>
                <a:gd name="T70" fmla="*/ 368 w 842"/>
                <a:gd name="T71" fmla="*/ 633 h 840"/>
                <a:gd name="T72" fmla="*/ 429 w 842"/>
                <a:gd name="T73" fmla="*/ 649 h 840"/>
                <a:gd name="T74" fmla="*/ 529 w 842"/>
                <a:gd name="T75" fmla="*/ 669 h 840"/>
                <a:gd name="T76" fmla="*/ 567 w 842"/>
                <a:gd name="T77" fmla="*/ 667 h 840"/>
                <a:gd name="T78" fmla="*/ 591 w 842"/>
                <a:gd name="T79" fmla="*/ 660 h 840"/>
                <a:gd name="T80" fmla="*/ 618 w 842"/>
                <a:gd name="T81" fmla="*/ 651 h 840"/>
                <a:gd name="T82" fmla="*/ 628 w 842"/>
                <a:gd name="T83" fmla="*/ 631 h 840"/>
                <a:gd name="T84" fmla="*/ 612 w 842"/>
                <a:gd name="T85" fmla="*/ 524 h 840"/>
                <a:gd name="T86" fmla="*/ 339 w 842"/>
                <a:gd name="T87" fmla="*/ 444 h 840"/>
                <a:gd name="T88" fmla="*/ 342 w 842"/>
                <a:gd name="T89" fmla="*/ 407 h 840"/>
                <a:gd name="T90" fmla="*/ 311 w 842"/>
                <a:gd name="T91" fmla="*/ 365 h 840"/>
                <a:gd name="T92" fmla="*/ 230 w 842"/>
                <a:gd name="T93" fmla="*/ 323 h 840"/>
                <a:gd name="T94" fmla="*/ 178 w 842"/>
                <a:gd name="T95" fmla="*/ 298 h 840"/>
                <a:gd name="T96" fmla="*/ 121 w 842"/>
                <a:gd name="T97" fmla="*/ 230 h 840"/>
                <a:gd name="T98" fmla="*/ 59 w 842"/>
                <a:gd name="T99" fmla="*/ 158 h 840"/>
                <a:gd name="T100" fmla="*/ 0 w 842"/>
                <a:gd name="T101" fmla="*/ 75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2" h="840">
                  <a:moveTo>
                    <a:pt x="76" y="0"/>
                  </a:moveTo>
                  <a:lnTo>
                    <a:pt x="76" y="0"/>
                  </a:lnTo>
                  <a:lnTo>
                    <a:pt x="95" y="19"/>
                  </a:lnTo>
                  <a:lnTo>
                    <a:pt x="112" y="36"/>
                  </a:lnTo>
                  <a:lnTo>
                    <a:pt x="125" y="49"/>
                  </a:lnTo>
                  <a:lnTo>
                    <a:pt x="125" y="49"/>
                  </a:lnTo>
                  <a:lnTo>
                    <a:pt x="131" y="54"/>
                  </a:lnTo>
                  <a:lnTo>
                    <a:pt x="136" y="61"/>
                  </a:lnTo>
                  <a:lnTo>
                    <a:pt x="146" y="79"/>
                  </a:lnTo>
                  <a:lnTo>
                    <a:pt x="157" y="97"/>
                  </a:lnTo>
                  <a:lnTo>
                    <a:pt x="163" y="105"/>
                  </a:lnTo>
                  <a:lnTo>
                    <a:pt x="169" y="111"/>
                  </a:lnTo>
                  <a:lnTo>
                    <a:pt x="169" y="111"/>
                  </a:lnTo>
                  <a:lnTo>
                    <a:pt x="194" y="127"/>
                  </a:lnTo>
                  <a:lnTo>
                    <a:pt x="233" y="152"/>
                  </a:lnTo>
                  <a:lnTo>
                    <a:pt x="272" y="182"/>
                  </a:lnTo>
                  <a:lnTo>
                    <a:pt x="287" y="196"/>
                  </a:lnTo>
                  <a:lnTo>
                    <a:pt x="297" y="206"/>
                  </a:lnTo>
                  <a:lnTo>
                    <a:pt x="297" y="206"/>
                  </a:lnTo>
                  <a:lnTo>
                    <a:pt x="303" y="208"/>
                  </a:lnTo>
                  <a:lnTo>
                    <a:pt x="314" y="212"/>
                  </a:lnTo>
                  <a:lnTo>
                    <a:pt x="320" y="215"/>
                  </a:lnTo>
                  <a:lnTo>
                    <a:pt x="326" y="220"/>
                  </a:lnTo>
                  <a:lnTo>
                    <a:pt x="332" y="227"/>
                  </a:lnTo>
                  <a:lnTo>
                    <a:pt x="336" y="236"/>
                  </a:lnTo>
                  <a:lnTo>
                    <a:pt x="336" y="236"/>
                  </a:lnTo>
                  <a:lnTo>
                    <a:pt x="339" y="244"/>
                  </a:lnTo>
                  <a:lnTo>
                    <a:pt x="342" y="248"/>
                  </a:lnTo>
                  <a:lnTo>
                    <a:pt x="344" y="248"/>
                  </a:lnTo>
                  <a:lnTo>
                    <a:pt x="348" y="248"/>
                  </a:lnTo>
                  <a:lnTo>
                    <a:pt x="359" y="244"/>
                  </a:lnTo>
                  <a:lnTo>
                    <a:pt x="368" y="242"/>
                  </a:lnTo>
                  <a:lnTo>
                    <a:pt x="380" y="242"/>
                  </a:lnTo>
                  <a:lnTo>
                    <a:pt x="380" y="242"/>
                  </a:lnTo>
                  <a:lnTo>
                    <a:pt x="387" y="242"/>
                  </a:lnTo>
                  <a:lnTo>
                    <a:pt x="393" y="241"/>
                  </a:lnTo>
                  <a:lnTo>
                    <a:pt x="408" y="236"/>
                  </a:lnTo>
                  <a:lnTo>
                    <a:pt x="425" y="230"/>
                  </a:lnTo>
                  <a:lnTo>
                    <a:pt x="438" y="223"/>
                  </a:lnTo>
                  <a:lnTo>
                    <a:pt x="462" y="208"/>
                  </a:lnTo>
                  <a:lnTo>
                    <a:pt x="471" y="200"/>
                  </a:lnTo>
                  <a:lnTo>
                    <a:pt x="471" y="200"/>
                  </a:lnTo>
                  <a:lnTo>
                    <a:pt x="469" y="224"/>
                  </a:lnTo>
                  <a:lnTo>
                    <a:pt x="468" y="253"/>
                  </a:lnTo>
                  <a:lnTo>
                    <a:pt x="463" y="290"/>
                  </a:lnTo>
                  <a:lnTo>
                    <a:pt x="463" y="290"/>
                  </a:lnTo>
                  <a:lnTo>
                    <a:pt x="459" y="310"/>
                  </a:lnTo>
                  <a:lnTo>
                    <a:pt x="453" y="329"/>
                  </a:lnTo>
                  <a:lnTo>
                    <a:pt x="447" y="346"/>
                  </a:lnTo>
                  <a:lnTo>
                    <a:pt x="440" y="361"/>
                  </a:lnTo>
                  <a:lnTo>
                    <a:pt x="429" y="382"/>
                  </a:lnTo>
                  <a:lnTo>
                    <a:pt x="423" y="389"/>
                  </a:lnTo>
                  <a:lnTo>
                    <a:pt x="423" y="389"/>
                  </a:lnTo>
                  <a:lnTo>
                    <a:pt x="456" y="344"/>
                  </a:lnTo>
                  <a:lnTo>
                    <a:pt x="483" y="304"/>
                  </a:lnTo>
                  <a:lnTo>
                    <a:pt x="507" y="268"/>
                  </a:lnTo>
                  <a:lnTo>
                    <a:pt x="507" y="268"/>
                  </a:lnTo>
                  <a:lnTo>
                    <a:pt x="517" y="254"/>
                  </a:lnTo>
                  <a:lnTo>
                    <a:pt x="528" y="241"/>
                  </a:lnTo>
                  <a:lnTo>
                    <a:pt x="538" y="229"/>
                  </a:lnTo>
                  <a:lnTo>
                    <a:pt x="549" y="220"/>
                  </a:lnTo>
                  <a:lnTo>
                    <a:pt x="559" y="212"/>
                  </a:lnTo>
                  <a:lnTo>
                    <a:pt x="571" y="209"/>
                  </a:lnTo>
                  <a:lnTo>
                    <a:pt x="577" y="209"/>
                  </a:lnTo>
                  <a:lnTo>
                    <a:pt x="583" y="209"/>
                  </a:lnTo>
                  <a:lnTo>
                    <a:pt x="589" y="211"/>
                  </a:lnTo>
                  <a:lnTo>
                    <a:pt x="595" y="214"/>
                  </a:lnTo>
                  <a:lnTo>
                    <a:pt x="595" y="214"/>
                  </a:lnTo>
                  <a:lnTo>
                    <a:pt x="621" y="229"/>
                  </a:lnTo>
                  <a:lnTo>
                    <a:pt x="633" y="236"/>
                  </a:lnTo>
                  <a:lnTo>
                    <a:pt x="643" y="245"/>
                  </a:lnTo>
                  <a:lnTo>
                    <a:pt x="652" y="256"/>
                  </a:lnTo>
                  <a:lnTo>
                    <a:pt x="659" y="266"/>
                  </a:lnTo>
                  <a:lnTo>
                    <a:pt x="664" y="278"/>
                  </a:lnTo>
                  <a:lnTo>
                    <a:pt x="665" y="292"/>
                  </a:lnTo>
                  <a:lnTo>
                    <a:pt x="665" y="292"/>
                  </a:lnTo>
                  <a:lnTo>
                    <a:pt x="674" y="278"/>
                  </a:lnTo>
                  <a:lnTo>
                    <a:pt x="697" y="247"/>
                  </a:lnTo>
                  <a:lnTo>
                    <a:pt x="710" y="230"/>
                  </a:lnTo>
                  <a:lnTo>
                    <a:pt x="724" y="215"/>
                  </a:lnTo>
                  <a:lnTo>
                    <a:pt x="739" y="203"/>
                  </a:lnTo>
                  <a:lnTo>
                    <a:pt x="745" y="200"/>
                  </a:lnTo>
                  <a:lnTo>
                    <a:pt x="751" y="197"/>
                  </a:lnTo>
                  <a:lnTo>
                    <a:pt x="751" y="197"/>
                  </a:lnTo>
                  <a:lnTo>
                    <a:pt x="766" y="197"/>
                  </a:lnTo>
                  <a:lnTo>
                    <a:pt x="773" y="197"/>
                  </a:lnTo>
                  <a:lnTo>
                    <a:pt x="782" y="199"/>
                  </a:lnTo>
                  <a:lnTo>
                    <a:pt x="790" y="200"/>
                  </a:lnTo>
                  <a:lnTo>
                    <a:pt x="799" y="205"/>
                  </a:lnTo>
                  <a:lnTo>
                    <a:pt x="808" y="209"/>
                  </a:lnTo>
                  <a:lnTo>
                    <a:pt x="815" y="217"/>
                  </a:lnTo>
                  <a:lnTo>
                    <a:pt x="823" y="226"/>
                  </a:lnTo>
                  <a:lnTo>
                    <a:pt x="829" y="236"/>
                  </a:lnTo>
                  <a:lnTo>
                    <a:pt x="835" y="250"/>
                  </a:lnTo>
                  <a:lnTo>
                    <a:pt x="839" y="265"/>
                  </a:lnTo>
                  <a:lnTo>
                    <a:pt x="842" y="284"/>
                  </a:lnTo>
                  <a:lnTo>
                    <a:pt x="842" y="305"/>
                  </a:lnTo>
                  <a:lnTo>
                    <a:pt x="842" y="329"/>
                  </a:lnTo>
                  <a:lnTo>
                    <a:pt x="839" y="356"/>
                  </a:lnTo>
                  <a:lnTo>
                    <a:pt x="839" y="356"/>
                  </a:lnTo>
                  <a:lnTo>
                    <a:pt x="815" y="546"/>
                  </a:lnTo>
                  <a:lnTo>
                    <a:pt x="806" y="605"/>
                  </a:lnTo>
                  <a:lnTo>
                    <a:pt x="802" y="634"/>
                  </a:lnTo>
                  <a:lnTo>
                    <a:pt x="802" y="634"/>
                  </a:lnTo>
                  <a:lnTo>
                    <a:pt x="793" y="669"/>
                  </a:lnTo>
                  <a:lnTo>
                    <a:pt x="787" y="696"/>
                  </a:lnTo>
                  <a:lnTo>
                    <a:pt x="778" y="727"/>
                  </a:lnTo>
                  <a:lnTo>
                    <a:pt x="769" y="759"/>
                  </a:lnTo>
                  <a:lnTo>
                    <a:pt x="763" y="772"/>
                  </a:lnTo>
                  <a:lnTo>
                    <a:pt x="755" y="786"/>
                  </a:lnTo>
                  <a:lnTo>
                    <a:pt x="749" y="799"/>
                  </a:lnTo>
                  <a:lnTo>
                    <a:pt x="742" y="810"/>
                  </a:lnTo>
                  <a:lnTo>
                    <a:pt x="733" y="819"/>
                  </a:lnTo>
                  <a:lnTo>
                    <a:pt x="725" y="825"/>
                  </a:lnTo>
                  <a:lnTo>
                    <a:pt x="725" y="825"/>
                  </a:lnTo>
                  <a:lnTo>
                    <a:pt x="703" y="829"/>
                  </a:lnTo>
                  <a:lnTo>
                    <a:pt x="676" y="834"/>
                  </a:lnTo>
                  <a:lnTo>
                    <a:pt x="637" y="837"/>
                  </a:lnTo>
                  <a:lnTo>
                    <a:pt x="588" y="840"/>
                  </a:lnTo>
                  <a:lnTo>
                    <a:pt x="559" y="840"/>
                  </a:lnTo>
                  <a:lnTo>
                    <a:pt x="526" y="838"/>
                  </a:lnTo>
                  <a:lnTo>
                    <a:pt x="492" y="837"/>
                  </a:lnTo>
                  <a:lnTo>
                    <a:pt x="453" y="832"/>
                  </a:lnTo>
                  <a:lnTo>
                    <a:pt x="413" y="828"/>
                  </a:lnTo>
                  <a:lnTo>
                    <a:pt x="368" y="822"/>
                  </a:lnTo>
                  <a:lnTo>
                    <a:pt x="368" y="822"/>
                  </a:lnTo>
                  <a:lnTo>
                    <a:pt x="362" y="820"/>
                  </a:lnTo>
                  <a:lnTo>
                    <a:pt x="354" y="816"/>
                  </a:lnTo>
                  <a:lnTo>
                    <a:pt x="347" y="811"/>
                  </a:lnTo>
                  <a:lnTo>
                    <a:pt x="339" y="805"/>
                  </a:lnTo>
                  <a:lnTo>
                    <a:pt x="332" y="796"/>
                  </a:lnTo>
                  <a:lnTo>
                    <a:pt x="330" y="790"/>
                  </a:lnTo>
                  <a:lnTo>
                    <a:pt x="329" y="784"/>
                  </a:lnTo>
                  <a:lnTo>
                    <a:pt x="327" y="777"/>
                  </a:lnTo>
                  <a:lnTo>
                    <a:pt x="327" y="769"/>
                  </a:lnTo>
                  <a:lnTo>
                    <a:pt x="327" y="769"/>
                  </a:lnTo>
                  <a:lnTo>
                    <a:pt x="327" y="735"/>
                  </a:lnTo>
                  <a:lnTo>
                    <a:pt x="327" y="697"/>
                  </a:lnTo>
                  <a:lnTo>
                    <a:pt x="327" y="679"/>
                  </a:lnTo>
                  <a:lnTo>
                    <a:pt x="329" y="661"/>
                  </a:lnTo>
                  <a:lnTo>
                    <a:pt x="332" y="645"/>
                  </a:lnTo>
                  <a:lnTo>
                    <a:pt x="336" y="628"/>
                  </a:lnTo>
                  <a:lnTo>
                    <a:pt x="336" y="628"/>
                  </a:lnTo>
                  <a:lnTo>
                    <a:pt x="368" y="633"/>
                  </a:lnTo>
                  <a:lnTo>
                    <a:pt x="398" y="639"/>
                  </a:lnTo>
                  <a:lnTo>
                    <a:pt x="414" y="643"/>
                  </a:lnTo>
                  <a:lnTo>
                    <a:pt x="429" y="649"/>
                  </a:lnTo>
                  <a:lnTo>
                    <a:pt x="429" y="649"/>
                  </a:lnTo>
                  <a:lnTo>
                    <a:pt x="457" y="657"/>
                  </a:lnTo>
                  <a:lnTo>
                    <a:pt x="481" y="663"/>
                  </a:lnTo>
                  <a:lnTo>
                    <a:pt x="529" y="669"/>
                  </a:lnTo>
                  <a:lnTo>
                    <a:pt x="529" y="669"/>
                  </a:lnTo>
                  <a:lnTo>
                    <a:pt x="541" y="670"/>
                  </a:lnTo>
                  <a:lnTo>
                    <a:pt x="550" y="670"/>
                  </a:lnTo>
                  <a:lnTo>
                    <a:pt x="559" y="669"/>
                  </a:lnTo>
                  <a:lnTo>
                    <a:pt x="567" y="667"/>
                  </a:lnTo>
                  <a:lnTo>
                    <a:pt x="579" y="663"/>
                  </a:lnTo>
                  <a:lnTo>
                    <a:pt x="585" y="661"/>
                  </a:lnTo>
                  <a:lnTo>
                    <a:pt x="591" y="660"/>
                  </a:lnTo>
                  <a:lnTo>
                    <a:pt x="591" y="660"/>
                  </a:lnTo>
                  <a:lnTo>
                    <a:pt x="597" y="660"/>
                  </a:lnTo>
                  <a:lnTo>
                    <a:pt x="601" y="658"/>
                  </a:lnTo>
                  <a:lnTo>
                    <a:pt x="610" y="654"/>
                  </a:lnTo>
                  <a:lnTo>
                    <a:pt x="618" y="651"/>
                  </a:lnTo>
                  <a:lnTo>
                    <a:pt x="622" y="649"/>
                  </a:lnTo>
                  <a:lnTo>
                    <a:pt x="628" y="649"/>
                  </a:lnTo>
                  <a:lnTo>
                    <a:pt x="628" y="649"/>
                  </a:lnTo>
                  <a:lnTo>
                    <a:pt x="628" y="631"/>
                  </a:lnTo>
                  <a:lnTo>
                    <a:pt x="625" y="591"/>
                  </a:lnTo>
                  <a:lnTo>
                    <a:pt x="622" y="569"/>
                  </a:lnTo>
                  <a:lnTo>
                    <a:pt x="618" y="545"/>
                  </a:lnTo>
                  <a:lnTo>
                    <a:pt x="612" y="524"/>
                  </a:lnTo>
                  <a:lnTo>
                    <a:pt x="609" y="516"/>
                  </a:lnTo>
                  <a:lnTo>
                    <a:pt x="606" y="509"/>
                  </a:lnTo>
                  <a:lnTo>
                    <a:pt x="523" y="362"/>
                  </a:lnTo>
                  <a:lnTo>
                    <a:pt x="339" y="444"/>
                  </a:lnTo>
                  <a:lnTo>
                    <a:pt x="339" y="444"/>
                  </a:lnTo>
                  <a:lnTo>
                    <a:pt x="339" y="438"/>
                  </a:lnTo>
                  <a:lnTo>
                    <a:pt x="339" y="425"/>
                  </a:lnTo>
                  <a:lnTo>
                    <a:pt x="342" y="407"/>
                  </a:lnTo>
                  <a:lnTo>
                    <a:pt x="345" y="396"/>
                  </a:lnTo>
                  <a:lnTo>
                    <a:pt x="351" y="386"/>
                  </a:lnTo>
                  <a:lnTo>
                    <a:pt x="351" y="386"/>
                  </a:lnTo>
                  <a:lnTo>
                    <a:pt x="311" y="365"/>
                  </a:lnTo>
                  <a:lnTo>
                    <a:pt x="251" y="332"/>
                  </a:lnTo>
                  <a:lnTo>
                    <a:pt x="251" y="332"/>
                  </a:lnTo>
                  <a:lnTo>
                    <a:pt x="240" y="328"/>
                  </a:lnTo>
                  <a:lnTo>
                    <a:pt x="230" y="323"/>
                  </a:lnTo>
                  <a:lnTo>
                    <a:pt x="208" y="316"/>
                  </a:lnTo>
                  <a:lnTo>
                    <a:pt x="197" y="311"/>
                  </a:lnTo>
                  <a:lnTo>
                    <a:pt x="187" y="305"/>
                  </a:lnTo>
                  <a:lnTo>
                    <a:pt x="178" y="298"/>
                  </a:lnTo>
                  <a:lnTo>
                    <a:pt x="169" y="289"/>
                  </a:lnTo>
                  <a:lnTo>
                    <a:pt x="169" y="289"/>
                  </a:lnTo>
                  <a:lnTo>
                    <a:pt x="148" y="263"/>
                  </a:lnTo>
                  <a:lnTo>
                    <a:pt x="121" y="230"/>
                  </a:lnTo>
                  <a:lnTo>
                    <a:pt x="76" y="181"/>
                  </a:lnTo>
                  <a:lnTo>
                    <a:pt x="76" y="181"/>
                  </a:lnTo>
                  <a:lnTo>
                    <a:pt x="68" y="172"/>
                  </a:lnTo>
                  <a:lnTo>
                    <a:pt x="59" y="158"/>
                  </a:lnTo>
                  <a:lnTo>
                    <a:pt x="38" y="126"/>
                  </a:lnTo>
                  <a:lnTo>
                    <a:pt x="16" y="93"/>
                  </a:lnTo>
                  <a:lnTo>
                    <a:pt x="7" y="82"/>
                  </a:lnTo>
                  <a:lnTo>
                    <a:pt x="0" y="75"/>
                  </a:lnTo>
                  <a:lnTo>
                    <a:pt x="76"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48">
              <a:extLst>
                <a:ext uri="{FF2B5EF4-FFF2-40B4-BE49-F238E27FC236}">
                  <a16:creationId xmlns:a16="http://schemas.microsoft.com/office/drawing/2014/main" id="{A511578C-0445-4924-B324-7D27EF24E83B}"/>
                </a:ext>
              </a:extLst>
            </p:cNvPr>
            <p:cNvSpPr>
              <a:spLocks/>
            </p:cNvSpPr>
            <p:nvPr/>
          </p:nvSpPr>
          <p:spPr bwMode="auto">
            <a:xfrm>
              <a:off x="4068" y="1699"/>
              <a:ext cx="101" cy="104"/>
            </a:xfrm>
            <a:custGeom>
              <a:avLst/>
              <a:gdLst>
                <a:gd name="T0" fmla="*/ 202 w 202"/>
                <a:gd name="T1" fmla="*/ 122 h 206"/>
                <a:gd name="T2" fmla="*/ 147 w 202"/>
                <a:gd name="T3" fmla="*/ 57 h 206"/>
                <a:gd name="T4" fmla="*/ 126 w 202"/>
                <a:gd name="T5" fmla="*/ 39 h 206"/>
                <a:gd name="T6" fmla="*/ 109 w 202"/>
                <a:gd name="T7" fmla="*/ 28 h 206"/>
                <a:gd name="T8" fmla="*/ 56 w 202"/>
                <a:gd name="T9" fmla="*/ 1 h 206"/>
                <a:gd name="T10" fmla="*/ 53 w 202"/>
                <a:gd name="T11" fmla="*/ 0 h 206"/>
                <a:gd name="T12" fmla="*/ 47 w 202"/>
                <a:gd name="T13" fmla="*/ 1 h 206"/>
                <a:gd name="T14" fmla="*/ 47 w 202"/>
                <a:gd name="T15" fmla="*/ 10 h 206"/>
                <a:gd name="T16" fmla="*/ 53 w 202"/>
                <a:gd name="T17" fmla="*/ 19 h 206"/>
                <a:gd name="T18" fmla="*/ 62 w 202"/>
                <a:gd name="T19" fmla="*/ 28 h 206"/>
                <a:gd name="T20" fmla="*/ 91 w 202"/>
                <a:gd name="T21" fmla="*/ 46 h 206"/>
                <a:gd name="T22" fmla="*/ 100 w 202"/>
                <a:gd name="T23" fmla="*/ 52 h 206"/>
                <a:gd name="T24" fmla="*/ 103 w 202"/>
                <a:gd name="T25" fmla="*/ 60 h 206"/>
                <a:gd name="T26" fmla="*/ 102 w 202"/>
                <a:gd name="T27" fmla="*/ 67 h 206"/>
                <a:gd name="T28" fmla="*/ 94 w 202"/>
                <a:gd name="T29" fmla="*/ 75 h 206"/>
                <a:gd name="T30" fmla="*/ 81 w 202"/>
                <a:gd name="T31" fmla="*/ 79 h 206"/>
                <a:gd name="T32" fmla="*/ 60 w 202"/>
                <a:gd name="T33" fmla="*/ 81 h 206"/>
                <a:gd name="T34" fmla="*/ 24 w 202"/>
                <a:gd name="T35" fmla="*/ 84 h 206"/>
                <a:gd name="T36" fmla="*/ 14 w 202"/>
                <a:gd name="T37" fmla="*/ 85 h 206"/>
                <a:gd name="T38" fmla="*/ 5 w 202"/>
                <a:gd name="T39" fmla="*/ 93 h 206"/>
                <a:gd name="T40" fmla="*/ 0 w 202"/>
                <a:gd name="T41" fmla="*/ 103 h 206"/>
                <a:gd name="T42" fmla="*/ 2 w 202"/>
                <a:gd name="T43" fmla="*/ 106 h 206"/>
                <a:gd name="T44" fmla="*/ 6 w 202"/>
                <a:gd name="T45" fmla="*/ 112 h 206"/>
                <a:gd name="T46" fmla="*/ 23 w 202"/>
                <a:gd name="T47" fmla="*/ 122 h 206"/>
                <a:gd name="T48" fmla="*/ 24 w 202"/>
                <a:gd name="T49" fmla="*/ 128 h 206"/>
                <a:gd name="T50" fmla="*/ 33 w 202"/>
                <a:gd name="T51" fmla="*/ 143 h 206"/>
                <a:gd name="T52" fmla="*/ 39 w 202"/>
                <a:gd name="T53" fmla="*/ 151 h 206"/>
                <a:gd name="T54" fmla="*/ 45 w 202"/>
                <a:gd name="T55" fmla="*/ 166 h 206"/>
                <a:gd name="T56" fmla="*/ 50 w 202"/>
                <a:gd name="T57" fmla="*/ 173 h 206"/>
                <a:gd name="T58" fmla="*/ 63 w 202"/>
                <a:gd name="T59" fmla="*/ 194 h 206"/>
                <a:gd name="T60" fmla="*/ 78 w 202"/>
                <a:gd name="T61" fmla="*/ 205 h 206"/>
                <a:gd name="T62" fmla="*/ 83 w 202"/>
                <a:gd name="T63" fmla="*/ 206 h 206"/>
                <a:gd name="T64" fmla="*/ 162 w 202"/>
                <a:gd name="T65" fmla="*/ 206 h 206"/>
                <a:gd name="T66" fmla="*/ 183 w 202"/>
                <a:gd name="T67" fmla="*/ 20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2" h="206">
                  <a:moveTo>
                    <a:pt x="202" y="122"/>
                  </a:moveTo>
                  <a:lnTo>
                    <a:pt x="202" y="122"/>
                  </a:lnTo>
                  <a:lnTo>
                    <a:pt x="171" y="85"/>
                  </a:lnTo>
                  <a:lnTo>
                    <a:pt x="147" y="57"/>
                  </a:lnTo>
                  <a:lnTo>
                    <a:pt x="135" y="46"/>
                  </a:lnTo>
                  <a:lnTo>
                    <a:pt x="126" y="39"/>
                  </a:lnTo>
                  <a:lnTo>
                    <a:pt x="126" y="39"/>
                  </a:lnTo>
                  <a:lnTo>
                    <a:pt x="109" y="28"/>
                  </a:lnTo>
                  <a:lnTo>
                    <a:pt x="88" y="18"/>
                  </a:lnTo>
                  <a:lnTo>
                    <a:pt x="56" y="1"/>
                  </a:lnTo>
                  <a:lnTo>
                    <a:pt x="56" y="1"/>
                  </a:lnTo>
                  <a:lnTo>
                    <a:pt x="53" y="0"/>
                  </a:lnTo>
                  <a:lnTo>
                    <a:pt x="50" y="0"/>
                  </a:lnTo>
                  <a:lnTo>
                    <a:pt x="47" y="1"/>
                  </a:lnTo>
                  <a:lnTo>
                    <a:pt x="47" y="3"/>
                  </a:lnTo>
                  <a:lnTo>
                    <a:pt x="47" y="10"/>
                  </a:lnTo>
                  <a:lnTo>
                    <a:pt x="53" y="19"/>
                  </a:lnTo>
                  <a:lnTo>
                    <a:pt x="53" y="19"/>
                  </a:lnTo>
                  <a:lnTo>
                    <a:pt x="56" y="24"/>
                  </a:lnTo>
                  <a:lnTo>
                    <a:pt x="62" y="28"/>
                  </a:lnTo>
                  <a:lnTo>
                    <a:pt x="77" y="37"/>
                  </a:lnTo>
                  <a:lnTo>
                    <a:pt x="91" y="46"/>
                  </a:lnTo>
                  <a:lnTo>
                    <a:pt x="100" y="52"/>
                  </a:lnTo>
                  <a:lnTo>
                    <a:pt x="100" y="52"/>
                  </a:lnTo>
                  <a:lnTo>
                    <a:pt x="102" y="55"/>
                  </a:lnTo>
                  <a:lnTo>
                    <a:pt x="103" y="60"/>
                  </a:lnTo>
                  <a:lnTo>
                    <a:pt x="103" y="64"/>
                  </a:lnTo>
                  <a:lnTo>
                    <a:pt x="102" y="67"/>
                  </a:lnTo>
                  <a:lnTo>
                    <a:pt x="99" y="72"/>
                  </a:lnTo>
                  <a:lnTo>
                    <a:pt x="94" y="75"/>
                  </a:lnTo>
                  <a:lnTo>
                    <a:pt x="88" y="78"/>
                  </a:lnTo>
                  <a:lnTo>
                    <a:pt x="81" y="79"/>
                  </a:lnTo>
                  <a:lnTo>
                    <a:pt x="81" y="79"/>
                  </a:lnTo>
                  <a:lnTo>
                    <a:pt x="60" y="81"/>
                  </a:lnTo>
                  <a:lnTo>
                    <a:pt x="41" y="82"/>
                  </a:lnTo>
                  <a:lnTo>
                    <a:pt x="24" y="84"/>
                  </a:lnTo>
                  <a:lnTo>
                    <a:pt x="14" y="85"/>
                  </a:lnTo>
                  <a:lnTo>
                    <a:pt x="14" y="85"/>
                  </a:lnTo>
                  <a:lnTo>
                    <a:pt x="9" y="88"/>
                  </a:lnTo>
                  <a:lnTo>
                    <a:pt x="5" y="93"/>
                  </a:lnTo>
                  <a:lnTo>
                    <a:pt x="2" y="100"/>
                  </a:lnTo>
                  <a:lnTo>
                    <a:pt x="0" y="103"/>
                  </a:lnTo>
                  <a:lnTo>
                    <a:pt x="2" y="106"/>
                  </a:lnTo>
                  <a:lnTo>
                    <a:pt x="2" y="106"/>
                  </a:lnTo>
                  <a:lnTo>
                    <a:pt x="3" y="109"/>
                  </a:lnTo>
                  <a:lnTo>
                    <a:pt x="6" y="112"/>
                  </a:lnTo>
                  <a:lnTo>
                    <a:pt x="14" y="116"/>
                  </a:lnTo>
                  <a:lnTo>
                    <a:pt x="23" y="122"/>
                  </a:lnTo>
                  <a:lnTo>
                    <a:pt x="23" y="122"/>
                  </a:lnTo>
                  <a:lnTo>
                    <a:pt x="24" y="128"/>
                  </a:lnTo>
                  <a:lnTo>
                    <a:pt x="27" y="134"/>
                  </a:lnTo>
                  <a:lnTo>
                    <a:pt x="33" y="143"/>
                  </a:lnTo>
                  <a:lnTo>
                    <a:pt x="33" y="143"/>
                  </a:lnTo>
                  <a:lnTo>
                    <a:pt x="39" y="151"/>
                  </a:lnTo>
                  <a:lnTo>
                    <a:pt x="42" y="158"/>
                  </a:lnTo>
                  <a:lnTo>
                    <a:pt x="45" y="166"/>
                  </a:lnTo>
                  <a:lnTo>
                    <a:pt x="50" y="173"/>
                  </a:lnTo>
                  <a:lnTo>
                    <a:pt x="50" y="173"/>
                  </a:lnTo>
                  <a:lnTo>
                    <a:pt x="54" y="184"/>
                  </a:lnTo>
                  <a:lnTo>
                    <a:pt x="63" y="194"/>
                  </a:lnTo>
                  <a:lnTo>
                    <a:pt x="72" y="202"/>
                  </a:lnTo>
                  <a:lnTo>
                    <a:pt x="78" y="205"/>
                  </a:lnTo>
                  <a:lnTo>
                    <a:pt x="83" y="206"/>
                  </a:lnTo>
                  <a:lnTo>
                    <a:pt x="83" y="206"/>
                  </a:lnTo>
                  <a:lnTo>
                    <a:pt x="130" y="206"/>
                  </a:lnTo>
                  <a:lnTo>
                    <a:pt x="162" y="206"/>
                  </a:lnTo>
                  <a:lnTo>
                    <a:pt x="174" y="205"/>
                  </a:lnTo>
                  <a:lnTo>
                    <a:pt x="183" y="202"/>
                  </a:lnTo>
                  <a:lnTo>
                    <a:pt x="202" y="122"/>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49">
              <a:extLst>
                <a:ext uri="{FF2B5EF4-FFF2-40B4-BE49-F238E27FC236}">
                  <a16:creationId xmlns:a16="http://schemas.microsoft.com/office/drawing/2014/main" id="{BCCE9392-1CE9-4107-9BB4-0244543A0098}"/>
                </a:ext>
              </a:extLst>
            </p:cNvPr>
            <p:cNvSpPr>
              <a:spLocks/>
            </p:cNvSpPr>
            <p:nvPr/>
          </p:nvSpPr>
          <p:spPr bwMode="auto">
            <a:xfrm>
              <a:off x="4210" y="1508"/>
              <a:ext cx="167" cy="127"/>
            </a:xfrm>
            <a:custGeom>
              <a:avLst/>
              <a:gdLst>
                <a:gd name="T0" fmla="*/ 42 w 335"/>
                <a:gd name="T1" fmla="*/ 62 h 254"/>
                <a:gd name="T2" fmla="*/ 40 w 335"/>
                <a:gd name="T3" fmla="*/ 86 h 254"/>
                <a:gd name="T4" fmla="*/ 34 w 335"/>
                <a:gd name="T5" fmla="*/ 125 h 254"/>
                <a:gd name="T6" fmla="*/ 31 w 335"/>
                <a:gd name="T7" fmla="*/ 163 h 254"/>
                <a:gd name="T8" fmla="*/ 27 w 335"/>
                <a:gd name="T9" fmla="*/ 193 h 254"/>
                <a:gd name="T10" fmla="*/ 24 w 335"/>
                <a:gd name="T11" fmla="*/ 202 h 254"/>
                <a:gd name="T12" fmla="*/ 0 w 335"/>
                <a:gd name="T13" fmla="*/ 254 h 254"/>
                <a:gd name="T14" fmla="*/ 33 w 335"/>
                <a:gd name="T15" fmla="*/ 215 h 254"/>
                <a:gd name="T16" fmla="*/ 85 w 335"/>
                <a:gd name="T17" fmla="*/ 143 h 254"/>
                <a:gd name="T18" fmla="*/ 103 w 335"/>
                <a:gd name="T19" fmla="*/ 116 h 254"/>
                <a:gd name="T20" fmla="*/ 121 w 335"/>
                <a:gd name="T21" fmla="*/ 95 h 254"/>
                <a:gd name="T22" fmla="*/ 132 w 335"/>
                <a:gd name="T23" fmla="*/ 89 h 254"/>
                <a:gd name="T24" fmla="*/ 136 w 335"/>
                <a:gd name="T25" fmla="*/ 89 h 254"/>
                <a:gd name="T26" fmla="*/ 166 w 335"/>
                <a:gd name="T27" fmla="*/ 83 h 254"/>
                <a:gd name="T28" fmla="*/ 172 w 335"/>
                <a:gd name="T29" fmla="*/ 79 h 254"/>
                <a:gd name="T30" fmla="*/ 174 w 335"/>
                <a:gd name="T31" fmla="*/ 86 h 254"/>
                <a:gd name="T32" fmla="*/ 184 w 335"/>
                <a:gd name="T33" fmla="*/ 104 h 254"/>
                <a:gd name="T34" fmla="*/ 189 w 335"/>
                <a:gd name="T35" fmla="*/ 110 h 254"/>
                <a:gd name="T36" fmla="*/ 216 w 335"/>
                <a:gd name="T37" fmla="*/ 131 h 254"/>
                <a:gd name="T38" fmla="*/ 232 w 335"/>
                <a:gd name="T39" fmla="*/ 149 h 254"/>
                <a:gd name="T40" fmla="*/ 239 w 335"/>
                <a:gd name="T41" fmla="*/ 167 h 254"/>
                <a:gd name="T42" fmla="*/ 241 w 335"/>
                <a:gd name="T43" fmla="*/ 173 h 254"/>
                <a:gd name="T44" fmla="*/ 256 w 335"/>
                <a:gd name="T45" fmla="*/ 146 h 254"/>
                <a:gd name="T46" fmla="*/ 281 w 335"/>
                <a:gd name="T47" fmla="*/ 110 h 254"/>
                <a:gd name="T48" fmla="*/ 314 w 335"/>
                <a:gd name="T49" fmla="*/ 73 h 254"/>
                <a:gd name="T50" fmla="*/ 335 w 335"/>
                <a:gd name="T51" fmla="*/ 56 h 254"/>
                <a:gd name="T52" fmla="*/ 266 w 335"/>
                <a:gd name="T53" fmla="*/ 0 h 254"/>
                <a:gd name="T54" fmla="*/ 210 w 335"/>
                <a:gd name="T55" fmla="*/ 22 h 254"/>
                <a:gd name="T56" fmla="*/ 156 w 335"/>
                <a:gd name="T57" fmla="*/ 50 h 254"/>
                <a:gd name="T58" fmla="*/ 100 w 335"/>
                <a:gd name="T59" fmla="*/ 86 h 254"/>
                <a:gd name="T60" fmla="*/ 72 w 335"/>
                <a:gd name="T61" fmla="*/ 3 h 254"/>
                <a:gd name="T62" fmla="*/ 52 w 335"/>
                <a:gd name="T63" fmla="*/ 23 h 254"/>
                <a:gd name="T64" fmla="*/ 31 w 335"/>
                <a:gd name="T65" fmla="*/ 38 h 254"/>
                <a:gd name="T66" fmla="*/ 6 w 335"/>
                <a:gd name="T67" fmla="*/ 5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254">
                  <a:moveTo>
                    <a:pt x="6" y="50"/>
                  </a:moveTo>
                  <a:lnTo>
                    <a:pt x="42" y="62"/>
                  </a:lnTo>
                  <a:lnTo>
                    <a:pt x="42" y="62"/>
                  </a:lnTo>
                  <a:lnTo>
                    <a:pt x="40" y="86"/>
                  </a:lnTo>
                  <a:lnTo>
                    <a:pt x="34" y="125"/>
                  </a:lnTo>
                  <a:lnTo>
                    <a:pt x="34" y="125"/>
                  </a:lnTo>
                  <a:lnTo>
                    <a:pt x="33" y="143"/>
                  </a:lnTo>
                  <a:lnTo>
                    <a:pt x="31" y="163"/>
                  </a:lnTo>
                  <a:lnTo>
                    <a:pt x="30" y="182"/>
                  </a:lnTo>
                  <a:lnTo>
                    <a:pt x="27" y="193"/>
                  </a:lnTo>
                  <a:lnTo>
                    <a:pt x="24" y="202"/>
                  </a:lnTo>
                  <a:lnTo>
                    <a:pt x="24" y="202"/>
                  </a:lnTo>
                  <a:lnTo>
                    <a:pt x="8" y="236"/>
                  </a:lnTo>
                  <a:lnTo>
                    <a:pt x="0" y="254"/>
                  </a:lnTo>
                  <a:lnTo>
                    <a:pt x="0" y="254"/>
                  </a:lnTo>
                  <a:lnTo>
                    <a:pt x="33" y="215"/>
                  </a:lnTo>
                  <a:lnTo>
                    <a:pt x="60" y="179"/>
                  </a:lnTo>
                  <a:lnTo>
                    <a:pt x="85" y="143"/>
                  </a:lnTo>
                  <a:lnTo>
                    <a:pt x="85" y="143"/>
                  </a:lnTo>
                  <a:lnTo>
                    <a:pt x="103" y="116"/>
                  </a:lnTo>
                  <a:lnTo>
                    <a:pt x="117" y="100"/>
                  </a:lnTo>
                  <a:lnTo>
                    <a:pt x="121" y="95"/>
                  </a:lnTo>
                  <a:lnTo>
                    <a:pt x="127" y="92"/>
                  </a:lnTo>
                  <a:lnTo>
                    <a:pt x="132" y="89"/>
                  </a:lnTo>
                  <a:lnTo>
                    <a:pt x="136" y="89"/>
                  </a:lnTo>
                  <a:lnTo>
                    <a:pt x="136" y="89"/>
                  </a:lnTo>
                  <a:lnTo>
                    <a:pt x="159" y="86"/>
                  </a:lnTo>
                  <a:lnTo>
                    <a:pt x="166" y="83"/>
                  </a:lnTo>
                  <a:lnTo>
                    <a:pt x="171" y="82"/>
                  </a:lnTo>
                  <a:lnTo>
                    <a:pt x="172" y="79"/>
                  </a:lnTo>
                  <a:lnTo>
                    <a:pt x="172" y="79"/>
                  </a:lnTo>
                  <a:lnTo>
                    <a:pt x="174" y="86"/>
                  </a:lnTo>
                  <a:lnTo>
                    <a:pt x="177" y="94"/>
                  </a:lnTo>
                  <a:lnTo>
                    <a:pt x="184" y="104"/>
                  </a:lnTo>
                  <a:lnTo>
                    <a:pt x="184" y="104"/>
                  </a:lnTo>
                  <a:lnTo>
                    <a:pt x="189" y="110"/>
                  </a:lnTo>
                  <a:lnTo>
                    <a:pt x="198" y="116"/>
                  </a:lnTo>
                  <a:lnTo>
                    <a:pt x="216" y="131"/>
                  </a:lnTo>
                  <a:lnTo>
                    <a:pt x="225" y="140"/>
                  </a:lnTo>
                  <a:lnTo>
                    <a:pt x="232" y="149"/>
                  </a:lnTo>
                  <a:lnTo>
                    <a:pt x="238" y="161"/>
                  </a:lnTo>
                  <a:lnTo>
                    <a:pt x="239" y="167"/>
                  </a:lnTo>
                  <a:lnTo>
                    <a:pt x="241" y="173"/>
                  </a:lnTo>
                  <a:lnTo>
                    <a:pt x="241" y="173"/>
                  </a:lnTo>
                  <a:lnTo>
                    <a:pt x="247" y="160"/>
                  </a:lnTo>
                  <a:lnTo>
                    <a:pt x="256" y="146"/>
                  </a:lnTo>
                  <a:lnTo>
                    <a:pt x="266" y="128"/>
                  </a:lnTo>
                  <a:lnTo>
                    <a:pt x="281" y="110"/>
                  </a:lnTo>
                  <a:lnTo>
                    <a:pt x="296" y="91"/>
                  </a:lnTo>
                  <a:lnTo>
                    <a:pt x="314" y="73"/>
                  </a:lnTo>
                  <a:lnTo>
                    <a:pt x="325" y="64"/>
                  </a:lnTo>
                  <a:lnTo>
                    <a:pt x="335" y="56"/>
                  </a:lnTo>
                  <a:lnTo>
                    <a:pt x="266" y="0"/>
                  </a:lnTo>
                  <a:lnTo>
                    <a:pt x="266" y="0"/>
                  </a:lnTo>
                  <a:lnTo>
                    <a:pt x="250" y="6"/>
                  </a:lnTo>
                  <a:lnTo>
                    <a:pt x="210" y="22"/>
                  </a:lnTo>
                  <a:lnTo>
                    <a:pt x="183" y="35"/>
                  </a:lnTo>
                  <a:lnTo>
                    <a:pt x="156" y="50"/>
                  </a:lnTo>
                  <a:lnTo>
                    <a:pt x="127" y="67"/>
                  </a:lnTo>
                  <a:lnTo>
                    <a:pt x="100" y="86"/>
                  </a:lnTo>
                  <a:lnTo>
                    <a:pt x="72" y="3"/>
                  </a:lnTo>
                  <a:lnTo>
                    <a:pt x="72" y="3"/>
                  </a:lnTo>
                  <a:lnTo>
                    <a:pt x="66" y="8"/>
                  </a:lnTo>
                  <a:lnTo>
                    <a:pt x="52" y="23"/>
                  </a:lnTo>
                  <a:lnTo>
                    <a:pt x="42" y="31"/>
                  </a:lnTo>
                  <a:lnTo>
                    <a:pt x="31" y="38"/>
                  </a:lnTo>
                  <a:lnTo>
                    <a:pt x="19" y="46"/>
                  </a:lnTo>
                  <a:lnTo>
                    <a:pt x="6" y="50"/>
                  </a:lnTo>
                  <a:lnTo>
                    <a:pt x="6" y="50"/>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50">
              <a:extLst>
                <a:ext uri="{FF2B5EF4-FFF2-40B4-BE49-F238E27FC236}">
                  <a16:creationId xmlns:a16="http://schemas.microsoft.com/office/drawing/2014/main" id="{775028F7-6861-403C-BAAA-0148E8642F30}"/>
                </a:ext>
              </a:extLst>
            </p:cNvPr>
            <p:cNvSpPr>
              <a:spLocks/>
            </p:cNvSpPr>
            <p:nvPr/>
          </p:nvSpPr>
          <p:spPr bwMode="auto">
            <a:xfrm>
              <a:off x="4224" y="1330"/>
              <a:ext cx="214" cy="294"/>
            </a:xfrm>
            <a:custGeom>
              <a:avLst/>
              <a:gdLst>
                <a:gd name="T0" fmla="*/ 400 w 428"/>
                <a:gd name="T1" fmla="*/ 552 h 587"/>
                <a:gd name="T2" fmla="*/ 422 w 428"/>
                <a:gd name="T3" fmla="*/ 492 h 587"/>
                <a:gd name="T4" fmla="*/ 428 w 428"/>
                <a:gd name="T5" fmla="*/ 462 h 587"/>
                <a:gd name="T6" fmla="*/ 423 w 428"/>
                <a:gd name="T7" fmla="*/ 450 h 587"/>
                <a:gd name="T8" fmla="*/ 409 w 428"/>
                <a:gd name="T9" fmla="*/ 414 h 587"/>
                <a:gd name="T10" fmla="*/ 395 w 428"/>
                <a:gd name="T11" fmla="*/ 387 h 587"/>
                <a:gd name="T12" fmla="*/ 377 w 428"/>
                <a:gd name="T13" fmla="*/ 352 h 587"/>
                <a:gd name="T14" fmla="*/ 371 w 428"/>
                <a:gd name="T15" fmla="*/ 296 h 587"/>
                <a:gd name="T16" fmla="*/ 362 w 428"/>
                <a:gd name="T17" fmla="*/ 248 h 587"/>
                <a:gd name="T18" fmla="*/ 337 w 428"/>
                <a:gd name="T19" fmla="*/ 128 h 587"/>
                <a:gd name="T20" fmla="*/ 313 w 428"/>
                <a:gd name="T21" fmla="*/ 70 h 587"/>
                <a:gd name="T22" fmla="*/ 296 w 428"/>
                <a:gd name="T23" fmla="*/ 51 h 587"/>
                <a:gd name="T24" fmla="*/ 259 w 428"/>
                <a:gd name="T25" fmla="*/ 19 h 587"/>
                <a:gd name="T26" fmla="*/ 206 w 428"/>
                <a:gd name="T27" fmla="*/ 1 h 587"/>
                <a:gd name="T28" fmla="*/ 174 w 428"/>
                <a:gd name="T29" fmla="*/ 0 h 587"/>
                <a:gd name="T30" fmla="*/ 136 w 428"/>
                <a:gd name="T31" fmla="*/ 10 h 587"/>
                <a:gd name="T32" fmla="*/ 85 w 428"/>
                <a:gd name="T33" fmla="*/ 39 h 587"/>
                <a:gd name="T34" fmla="*/ 52 w 428"/>
                <a:gd name="T35" fmla="*/ 69 h 587"/>
                <a:gd name="T36" fmla="*/ 30 w 428"/>
                <a:gd name="T37" fmla="*/ 100 h 587"/>
                <a:gd name="T38" fmla="*/ 22 w 428"/>
                <a:gd name="T39" fmla="*/ 121 h 587"/>
                <a:gd name="T40" fmla="*/ 18 w 428"/>
                <a:gd name="T41" fmla="*/ 175 h 587"/>
                <a:gd name="T42" fmla="*/ 24 w 428"/>
                <a:gd name="T43" fmla="*/ 241 h 587"/>
                <a:gd name="T44" fmla="*/ 28 w 428"/>
                <a:gd name="T45" fmla="*/ 293 h 587"/>
                <a:gd name="T46" fmla="*/ 25 w 428"/>
                <a:gd name="T47" fmla="*/ 356 h 587"/>
                <a:gd name="T48" fmla="*/ 16 w 428"/>
                <a:gd name="T49" fmla="*/ 377 h 587"/>
                <a:gd name="T50" fmla="*/ 24 w 428"/>
                <a:gd name="T51" fmla="*/ 377 h 587"/>
                <a:gd name="T52" fmla="*/ 37 w 428"/>
                <a:gd name="T53" fmla="*/ 365 h 587"/>
                <a:gd name="T54" fmla="*/ 40 w 428"/>
                <a:gd name="T55" fmla="*/ 365 h 587"/>
                <a:gd name="T56" fmla="*/ 46 w 428"/>
                <a:gd name="T57" fmla="*/ 393 h 587"/>
                <a:gd name="T58" fmla="*/ 42 w 428"/>
                <a:gd name="T59" fmla="*/ 425 h 587"/>
                <a:gd name="T60" fmla="*/ 33 w 428"/>
                <a:gd name="T61" fmla="*/ 437 h 587"/>
                <a:gd name="T62" fmla="*/ 18 w 428"/>
                <a:gd name="T63" fmla="*/ 440 h 587"/>
                <a:gd name="T64" fmla="*/ 1 w 428"/>
                <a:gd name="T65" fmla="*/ 438 h 587"/>
                <a:gd name="T66" fmla="*/ 1 w 428"/>
                <a:gd name="T67" fmla="*/ 440 h 587"/>
                <a:gd name="T68" fmla="*/ 16 w 428"/>
                <a:gd name="T69" fmla="*/ 452 h 587"/>
                <a:gd name="T70" fmla="*/ 48 w 428"/>
                <a:gd name="T71" fmla="*/ 455 h 587"/>
                <a:gd name="T72" fmla="*/ 73 w 428"/>
                <a:gd name="T73" fmla="*/ 443 h 587"/>
                <a:gd name="T74" fmla="*/ 108 w 428"/>
                <a:gd name="T75" fmla="*/ 408 h 587"/>
                <a:gd name="T76" fmla="*/ 121 w 428"/>
                <a:gd name="T77" fmla="*/ 374 h 587"/>
                <a:gd name="T78" fmla="*/ 215 w 428"/>
                <a:gd name="T79" fmla="*/ 340 h 587"/>
                <a:gd name="T80" fmla="*/ 229 w 428"/>
                <a:gd name="T81" fmla="*/ 355 h 587"/>
                <a:gd name="T82" fmla="*/ 232 w 428"/>
                <a:gd name="T83" fmla="*/ 371 h 587"/>
                <a:gd name="T84" fmla="*/ 235 w 428"/>
                <a:gd name="T85" fmla="*/ 410 h 587"/>
                <a:gd name="T86" fmla="*/ 244 w 428"/>
                <a:gd name="T87" fmla="*/ 425 h 587"/>
                <a:gd name="T88" fmla="*/ 242 w 428"/>
                <a:gd name="T89" fmla="*/ 413 h 587"/>
                <a:gd name="T90" fmla="*/ 248 w 428"/>
                <a:gd name="T91" fmla="*/ 389 h 587"/>
                <a:gd name="T92" fmla="*/ 250 w 428"/>
                <a:gd name="T93" fmla="*/ 408 h 587"/>
                <a:gd name="T94" fmla="*/ 259 w 428"/>
                <a:gd name="T95" fmla="*/ 431 h 587"/>
                <a:gd name="T96" fmla="*/ 265 w 428"/>
                <a:gd name="T97" fmla="*/ 434 h 587"/>
                <a:gd name="T98" fmla="*/ 266 w 428"/>
                <a:gd name="T99" fmla="*/ 413 h 587"/>
                <a:gd name="T100" fmla="*/ 272 w 428"/>
                <a:gd name="T101" fmla="*/ 408 h 587"/>
                <a:gd name="T102" fmla="*/ 299 w 428"/>
                <a:gd name="T103" fmla="*/ 422 h 587"/>
                <a:gd name="T104" fmla="*/ 343 w 428"/>
                <a:gd name="T105" fmla="*/ 455 h 587"/>
                <a:gd name="T106" fmla="*/ 370 w 428"/>
                <a:gd name="T107" fmla="*/ 476 h 587"/>
                <a:gd name="T108" fmla="*/ 376 w 428"/>
                <a:gd name="T109" fmla="*/ 491 h 587"/>
                <a:gd name="T110" fmla="*/ 380 w 428"/>
                <a:gd name="T111"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587">
                  <a:moveTo>
                    <a:pt x="391" y="579"/>
                  </a:moveTo>
                  <a:lnTo>
                    <a:pt x="391" y="579"/>
                  </a:lnTo>
                  <a:lnTo>
                    <a:pt x="400" y="552"/>
                  </a:lnTo>
                  <a:lnTo>
                    <a:pt x="416" y="510"/>
                  </a:lnTo>
                  <a:lnTo>
                    <a:pt x="416" y="510"/>
                  </a:lnTo>
                  <a:lnTo>
                    <a:pt x="422" y="492"/>
                  </a:lnTo>
                  <a:lnTo>
                    <a:pt x="426" y="477"/>
                  </a:lnTo>
                  <a:lnTo>
                    <a:pt x="428" y="470"/>
                  </a:lnTo>
                  <a:lnTo>
                    <a:pt x="428" y="462"/>
                  </a:lnTo>
                  <a:lnTo>
                    <a:pt x="426" y="456"/>
                  </a:lnTo>
                  <a:lnTo>
                    <a:pt x="423" y="450"/>
                  </a:lnTo>
                  <a:lnTo>
                    <a:pt x="423" y="450"/>
                  </a:lnTo>
                  <a:lnTo>
                    <a:pt x="419" y="440"/>
                  </a:lnTo>
                  <a:lnTo>
                    <a:pt x="413" y="428"/>
                  </a:lnTo>
                  <a:lnTo>
                    <a:pt x="409" y="414"/>
                  </a:lnTo>
                  <a:lnTo>
                    <a:pt x="403" y="401"/>
                  </a:lnTo>
                  <a:lnTo>
                    <a:pt x="403" y="401"/>
                  </a:lnTo>
                  <a:lnTo>
                    <a:pt x="395" y="387"/>
                  </a:lnTo>
                  <a:lnTo>
                    <a:pt x="386" y="374"/>
                  </a:lnTo>
                  <a:lnTo>
                    <a:pt x="380" y="359"/>
                  </a:lnTo>
                  <a:lnTo>
                    <a:pt x="377" y="352"/>
                  </a:lnTo>
                  <a:lnTo>
                    <a:pt x="376" y="341"/>
                  </a:lnTo>
                  <a:lnTo>
                    <a:pt x="376" y="341"/>
                  </a:lnTo>
                  <a:lnTo>
                    <a:pt x="371" y="296"/>
                  </a:lnTo>
                  <a:lnTo>
                    <a:pt x="368" y="272"/>
                  </a:lnTo>
                  <a:lnTo>
                    <a:pt x="362" y="248"/>
                  </a:lnTo>
                  <a:lnTo>
                    <a:pt x="362" y="248"/>
                  </a:lnTo>
                  <a:lnTo>
                    <a:pt x="355" y="211"/>
                  </a:lnTo>
                  <a:lnTo>
                    <a:pt x="343" y="157"/>
                  </a:lnTo>
                  <a:lnTo>
                    <a:pt x="337" y="128"/>
                  </a:lnTo>
                  <a:lnTo>
                    <a:pt x="328" y="102"/>
                  </a:lnTo>
                  <a:lnTo>
                    <a:pt x="319" y="79"/>
                  </a:lnTo>
                  <a:lnTo>
                    <a:pt x="313" y="70"/>
                  </a:lnTo>
                  <a:lnTo>
                    <a:pt x="308" y="63"/>
                  </a:lnTo>
                  <a:lnTo>
                    <a:pt x="308" y="63"/>
                  </a:lnTo>
                  <a:lnTo>
                    <a:pt x="296" y="51"/>
                  </a:lnTo>
                  <a:lnTo>
                    <a:pt x="284" y="39"/>
                  </a:lnTo>
                  <a:lnTo>
                    <a:pt x="272" y="28"/>
                  </a:lnTo>
                  <a:lnTo>
                    <a:pt x="259" y="19"/>
                  </a:lnTo>
                  <a:lnTo>
                    <a:pt x="242" y="12"/>
                  </a:lnTo>
                  <a:lnTo>
                    <a:pt x="226" y="6"/>
                  </a:lnTo>
                  <a:lnTo>
                    <a:pt x="206" y="1"/>
                  </a:lnTo>
                  <a:lnTo>
                    <a:pt x="186" y="0"/>
                  </a:lnTo>
                  <a:lnTo>
                    <a:pt x="186" y="0"/>
                  </a:lnTo>
                  <a:lnTo>
                    <a:pt x="174" y="0"/>
                  </a:lnTo>
                  <a:lnTo>
                    <a:pt x="162" y="3"/>
                  </a:lnTo>
                  <a:lnTo>
                    <a:pt x="150" y="6"/>
                  </a:lnTo>
                  <a:lnTo>
                    <a:pt x="136" y="10"/>
                  </a:lnTo>
                  <a:lnTo>
                    <a:pt x="123" y="16"/>
                  </a:lnTo>
                  <a:lnTo>
                    <a:pt x="109" y="24"/>
                  </a:lnTo>
                  <a:lnTo>
                    <a:pt x="85" y="39"/>
                  </a:lnTo>
                  <a:lnTo>
                    <a:pt x="73" y="48"/>
                  </a:lnTo>
                  <a:lnTo>
                    <a:pt x="63" y="58"/>
                  </a:lnTo>
                  <a:lnTo>
                    <a:pt x="52" y="69"/>
                  </a:lnTo>
                  <a:lnTo>
                    <a:pt x="43" y="78"/>
                  </a:lnTo>
                  <a:lnTo>
                    <a:pt x="36" y="88"/>
                  </a:lnTo>
                  <a:lnTo>
                    <a:pt x="30" y="100"/>
                  </a:lnTo>
                  <a:lnTo>
                    <a:pt x="25" y="111"/>
                  </a:lnTo>
                  <a:lnTo>
                    <a:pt x="22" y="121"/>
                  </a:lnTo>
                  <a:lnTo>
                    <a:pt x="22" y="121"/>
                  </a:lnTo>
                  <a:lnTo>
                    <a:pt x="19" y="140"/>
                  </a:lnTo>
                  <a:lnTo>
                    <a:pt x="18" y="158"/>
                  </a:lnTo>
                  <a:lnTo>
                    <a:pt x="18" y="175"/>
                  </a:lnTo>
                  <a:lnTo>
                    <a:pt x="18" y="191"/>
                  </a:lnTo>
                  <a:lnTo>
                    <a:pt x="19" y="218"/>
                  </a:lnTo>
                  <a:lnTo>
                    <a:pt x="24" y="241"/>
                  </a:lnTo>
                  <a:lnTo>
                    <a:pt x="24" y="241"/>
                  </a:lnTo>
                  <a:lnTo>
                    <a:pt x="27" y="272"/>
                  </a:lnTo>
                  <a:lnTo>
                    <a:pt x="28" y="293"/>
                  </a:lnTo>
                  <a:lnTo>
                    <a:pt x="28" y="316"/>
                  </a:lnTo>
                  <a:lnTo>
                    <a:pt x="28" y="337"/>
                  </a:lnTo>
                  <a:lnTo>
                    <a:pt x="25" y="356"/>
                  </a:lnTo>
                  <a:lnTo>
                    <a:pt x="24" y="365"/>
                  </a:lnTo>
                  <a:lnTo>
                    <a:pt x="21" y="371"/>
                  </a:lnTo>
                  <a:lnTo>
                    <a:pt x="16" y="377"/>
                  </a:lnTo>
                  <a:lnTo>
                    <a:pt x="12" y="381"/>
                  </a:lnTo>
                  <a:lnTo>
                    <a:pt x="12" y="381"/>
                  </a:lnTo>
                  <a:lnTo>
                    <a:pt x="24" y="377"/>
                  </a:lnTo>
                  <a:lnTo>
                    <a:pt x="31" y="371"/>
                  </a:lnTo>
                  <a:lnTo>
                    <a:pt x="36" y="368"/>
                  </a:lnTo>
                  <a:lnTo>
                    <a:pt x="37" y="365"/>
                  </a:lnTo>
                  <a:lnTo>
                    <a:pt x="37" y="365"/>
                  </a:lnTo>
                  <a:lnTo>
                    <a:pt x="39" y="363"/>
                  </a:lnTo>
                  <a:lnTo>
                    <a:pt x="40" y="365"/>
                  </a:lnTo>
                  <a:lnTo>
                    <a:pt x="43" y="371"/>
                  </a:lnTo>
                  <a:lnTo>
                    <a:pt x="45" y="381"/>
                  </a:lnTo>
                  <a:lnTo>
                    <a:pt x="46" y="393"/>
                  </a:lnTo>
                  <a:lnTo>
                    <a:pt x="46" y="407"/>
                  </a:lnTo>
                  <a:lnTo>
                    <a:pt x="45" y="420"/>
                  </a:lnTo>
                  <a:lnTo>
                    <a:pt x="42" y="425"/>
                  </a:lnTo>
                  <a:lnTo>
                    <a:pt x="40" y="431"/>
                  </a:lnTo>
                  <a:lnTo>
                    <a:pt x="37" y="434"/>
                  </a:lnTo>
                  <a:lnTo>
                    <a:pt x="33" y="437"/>
                  </a:lnTo>
                  <a:lnTo>
                    <a:pt x="33" y="437"/>
                  </a:lnTo>
                  <a:lnTo>
                    <a:pt x="25" y="440"/>
                  </a:lnTo>
                  <a:lnTo>
                    <a:pt x="18" y="440"/>
                  </a:lnTo>
                  <a:lnTo>
                    <a:pt x="12" y="441"/>
                  </a:lnTo>
                  <a:lnTo>
                    <a:pt x="7" y="440"/>
                  </a:lnTo>
                  <a:lnTo>
                    <a:pt x="1" y="438"/>
                  </a:lnTo>
                  <a:lnTo>
                    <a:pt x="0" y="437"/>
                  </a:lnTo>
                  <a:lnTo>
                    <a:pt x="0" y="437"/>
                  </a:lnTo>
                  <a:lnTo>
                    <a:pt x="1" y="440"/>
                  </a:lnTo>
                  <a:lnTo>
                    <a:pt x="6" y="444"/>
                  </a:lnTo>
                  <a:lnTo>
                    <a:pt x="10" y="449"/>
                  </a:lnTo>
                  <a:lnTo>
                    <a:pt x="16" y="452"/>
                  </a:lnTo>
                  <a:lnTo>
                    <a:pt x="25" y="455"/>
                  </a:lnTo>
                  <a:lnTo>
                    <a:pt x="36" y="456"/>
                  </a:lnTo>
                  <a:lnTo>
                    <a:pt x="48" y="455"/>
                  </a:lnTo>
                  <a:lnTo>
                    <a:pt x="48" y="455"/>
                  </a:lnTo>
                  <a:lnTo>
                    <a:pt x="61" y="450"/>
                  </a:lnTo>
                  <a:lnTo>
                    <a:pt x="73" y="443"/>
                  </a:lnTo>
                  <a:lnTo>
                    <a:pt x="87" y="432"/>
                  </a:lnTo>
                  <a:lnTo>
                    <a:pt x="97" y="420"/>
                  </a:lnTo>
                  <a:lnTo>
                    <a:pt x="108" y="408"/>
                  </a:lnTo>
                  <a:lnTo>
                    <a:pt x="115" y="396"/>
                  </a:lnTo>
                  <a:lnTo>
                    <a:pt x="120" y="384"/>
                  </a:lnTo>
                  <a:lnTo>
                    <a:pt x="121" y="374"/>
                  </a:lnTo>
                  <a:lnTo>
                    <a:pt x="212" y="338"/>
                  </a:lnTo>
                  <a:lnTo>
                    <a:pt x="212" y="338"/>
                  </a:lnTo>
                  <a:lnTo>
                    <a:pt x="215" y="340"/>
                  </a:lnTo>
                  <a:lnTo>
                    <a:pt x="223" y="344"/>
                  </a:lnTo>
                  <a:lnTo>
                    <a:pt x="226" y="349"/>
                  </a:lnTo>
                  <a:lnTo>
                    <a:pt x="229" y="355"/>
                  </a:lnTo>
                  <a:lnTo>
                    <a:pt x="232" y="362"/>
                  </a:lnTo>
                  <a:lnTo>
                    <a:pt x="232" y="371"/>
                  </a:lnTo>
                  <a:lnTo>
                    <a:pt x="232" y="371"/>
                  </a:lnTo>
                  <a:lnTo>
                    <a:pt x="232" y="389"/>
                  </a:lnTo>
                  <a:lnTo>
                    <a:pt x="233" y="404"/>
                  </a:lnTo>
                  <a:lnTo>
                    <a:pt x="235" y="410"/>
                  </a:lnTo>
                  <a:lnTo>
                    <a:pt x="236" y="416"/>
                  </a:lnTo>
                  <a:lnTo>
                    <a:pt x="239" y="420"/>
                  </a:lnTo>
                  <a:lnTo>
                    <a:pt x="244" y="425"/>
                  </a:lnTo>
                  <a:lnTo>
                    <a:pt x="244" y="425"/>
                  </a:lnTo>
                  <a:lnTo>
                    <a:pt x="244" y="422"/>
                  </a:lnTo>
                  <a:lnTo>
                    <a:pt x="242" y="413"/>
                  </a:lnTo>
                  <a:lnTo>
                    <a:pt x="242" y="401"/>
                  </a:lnTo>
                  <a:lnTo>
                    <a:pt x="245" y="395"/>
                  </a:lnTo>
                  <a:lnTo>
                    <a:pt x="248" y="389"/>
                  </a:lnTo>
                  <a:lnTo>
                    <a:pt x="248" y="389"/>
                  </a:lnTo>
                  <a:lnTo>
                    <a:pt x="248" y="395"/>
                  </a:lnTo>
                  <a:lnTo>
                    <a:pt x="250" y="408"/>
                  </a:lnTo>
                  <a:lnTo>
                    <a:pt x="251" y="416"/>
                  </a:lnTo>
                  <a:lnTo>
                    <a:pt x="254" y="423"/>
                  </a:lnTo>
                  <a:lnTo>
                    <a:pt x="259" y="431"/>
                  </a:lnTo>
                  <a:lnTo>
                    <a:pt x="265" y="438"/>
                  </a:lnTo>
                  <a:lnTo>
                    <a:pt x="265" y="438"/>
                  </a:lnTo>
                  <a:lnTo>
                    <a:pt x="265" y="434"/>
                  </a:lnTo>
                  <a:lnTo>
                    <a:pt x="265" y="423"/>
                  </a:lnTo>
                  <a:lnTo>
                    <a:pt x="266" y="417"/>
                  </a:lnTo>
                  <a:lnTo>
                    <a:pt x="266" y="413"/>
                  </a:lnTo>
                  <a:lnTo>
                    <a:pt x="269" y="410"/>
                  </a:lnTo>
                  <a:lnTo>
                    <a:pt x="272" y="408"/>
                  </a:lnTo>
                  <a:lnTo>
                    <a:pt x="272" y="408"/>
                  </a:lnTo>
                  <a:lnTo>
                    <a:pt x="278" y="408"/>
                  </a:lnTo>
                  <a:lnTo>
                    <a:pt x="284" y="411"/>
                  </a:lnTo>
                  <a:lnTo>
                    <a:pt x="299" y="422"/>
                  </a:lnTo>
                  <a:lnTo>
                    <a:pt x="329" y="446"/>
                  </a:lnTo>
                  <a:lnTo>
                    <a:pt x="329" y="446"/>
                  </a:lnTo>
                  <a:lnTo>
                    <a:pt x="343" y="455"/>
                  </a:lnTo>
                  <a:lnTo>
                    <a:pt x="358" y="464"/>
                  </a:lnTo>
                  <a:lnTo>
                    <a:pt x="364" y="470"/>
                  </a:lnTo>
                  <a:lnTo>
                    <a:pt x="370" y="476"/>
                  </a:lnTo>
                  <a:lnTo>
                    <a:pt x="374" y="483"/>
                  </a:lnTo>
                  <a:lnTo>
                    <a:pt x="376" y="491"/>
                  </a:lnTo>
                  <a:lnTo>
                    <a:pt x="376" y="491"/>
                  </a:lnTo>
                  <a:lnTo>
                    <a:pt x="376" y="536"/>
                  </a:lnTo>
                  <a:lnTo>
                    <a:pt x="377" y="561"/>
                  </a:lnTo>
                  <a:lnTo>
                    <a:pt x="380" y="587"/>
                  </a:lnTo>
                  <a:lnTo>
                    <a:pt x="391" y="579"/>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51">
              <a:extLst>
                <a:ext uri="{FF2B5EF4-FFF2-40B4-BE49-F238E27FC236}">
                  <a16:creationId xmlns:a16="http://schemas.microsoft.com/office/drawing/2014/main" id="{1E739367-0C87-481B-9692-46E6054F23BE}"/>
                </a:ext>
              </a:extLst>
            </p:cNvPr>
            <p:cNvSpPr>
              <a:spLocks/>
            </p:cNvSpPr>
            <p:nvPr/>
          </p:nvSpPr>
          <p:spPr bwMode="auto">
            <a:xfrm>
              <a:off x="4248" y="1376"/>
              <a:ext cx="107" cy="180"/>
            </a:xfrm>
            <a:custGeom>
              <a:avLst/>
              <a:gdLst>
                <a:gd name="T0" fmla="*/ 21 w 212"/>
                <a:gd name="T1" fmla="*/ 29 h 359"/>
                <a:gd name="T2" fmla="*/ 25 w 212"/>
                <a:gd name="T3" fmla="*/ 18 h 359"/>
                <a:gd name="T4" fmla="*/ 36 w 212"/>
                <a:gd name="T5" fmla="*/ 6 h 359"/>
                <a:gd name="T6" fmla="*/ 40 w 212"/>
                <a:gd name="T7" fmla="*/ 5 h 359"/>
                <a:gd name="T8" fmla="*/ 91 w 212"/>
                <a:gd name="T9" fmla="*/ 0 h 359"/>
                <a:gd name="T10" fmla="*/ 123 w 212"/>
                <a:gd name="T11" fmla="*/ 2 h 359"/>
                <a:gd name="T12" fmla="*/ 138 w 212"/>
                <a:gd name="T13" fmla="*/ 6 h 359"/>
                <a:gd name="T14" fmla="*/ 141 w 212"/>
                <a:gd name="T15" fmla="*/ 9 h 359"/>
                <a:gd name="T16" fmla="*/ 160 w 212"/>
                <a:gd name="T17" fmla="*/ 42 h 359"/>
                <a:gd name="T18" fmla="*/ 172 w 212"/>
                <a:gd name="T19" fmla="*/ 76 h 359"/>
                <a:gd name="T20" fmla="*/ 173 w 212"/>
                <a:gd name="T21" fmla="*/ 88 h 359"/>
                <a:gd name="T22" fmla="*/ 179 w 212"/>
                <a:gd name="T23" fmla="*/ 148 h 359"/>
                <a:gd name="T24" fmla="*/ 182 w 212"/>
                <a:gd name="T25" fmla="*/ 165 h 359"/>
                <a:gd name="T26" fmla="*/ 190 w 212"/>
                <a:gd name="T27" fmla="*/ 181 h 359"/>
                <a:gd name="T28" fmla="*/ 208 w 212"/>
                <a:gd name="T29" fmla="*/ 208 h 359"/>
                <a:gd name="T30" fmla="*/ 212 w 212"/>
                <a:gd name="T31" fmla="*/ 219 h 359"/>
                <a:gd name="T32" fmla="*/ 211 w 212"/>
                <a:gd name="T33" fmla="*/ 228 h 359"/>
                <a:gd name="T34" fmla="*/ 206 w 212"/>
                <a:gd name="T35" fmla="*/ 240 h 359"/>
                <a:gd name="T36" fmla="*/ 197 w 212"/>
                <a:gd name="T37" fmla="*/ 252 h 359"/>
                <a:gd name="T38" fmla="*/ 179 w 212"/>
                <a:gd name="T39" fmla="*/ 267 h 359"/>
                <a:gd name="T40" fmla="*/ 106 w 212"/>
                <a:gd name="T41" fmla="*/ 311 h 359"/>
                <a:gd name="T42" fmla="*/ 54 w 212"/>
                <a:gd name="T43" fmla="*/ 350 h 359"/>
                <a:gd name="T44" fmla="*/ 45 w 212"/>
                <a:gd name="T45" fmla="*/ 359 h 359"/>
                <a:gd name="T46" fmla="*/ 48 w 212"/>
                <a:gd name="T47" fmla="*/ 335 h 359"/>
                <a:gd name="T48" fmla="*/ 46 w 212"/>
                <a:gd name="T49" fmla="*/ 302 h 359"/>
                <a:gd name="T50" fmla="*/ 43 w 212"/>
                <a:gd name="T51" fmla="*/ 293 h 359"/>
                <a:gd name="T52" fmla="*/ 36 w 212"/>
                <a:gd name="T53" fmla="*/ 277 h 359"/>
                <a:gd name="T54" fmla="*/ 15 w 212"/>
                <a:gd name="T55" fmla="*/ 253 h 359"/>
                <a:gd name="T56" fmla="*/ 7 w 212"/>
                <a:gd name="T57" fmla="*/ 235 h 359"/>
                <a:gd name="T58" fmla="*/ 4 w 212"/>
                <a:gd name="T59" fmla="*/ 222 h 359"/>
                <a:gd name="T60" fmla="*/ 0 w 212"/>
                <a:gd name="T61" fmla="*/ 166 h 359"/>
                <a:gd name="T62" fmla="*/ 1 w 212"/>
                <a:gd name="T63" fmla="*/ 109 h 359"/>
                <a:gd name="T64" fmla="*/ 3 w 212"/>
                <a:gd name="T65" fmla="*/ 96 h 359"/>
                <a:gd name="T66" fmla="*/ 13 w 212"/>
                <a:gd name="T67" fmla="*/ 51 h 359"/>
                <a:gd name="T68" fmla="*/ 21 w 212"/>
                <a:gd name="T69" fmla="*/ 2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359">
                  <a:moveTo>
                    <a:pt x="21" y="29"/>
                  </a:moveTo>
                  <a:lnTo>
                    <a:pt x="21" y="29"/>
                  </a:lnTo>
                  <a:lnTo>
                    <a:pt x="21" y="26"/>
                  </a:lnTo>
                  <a:lnTo>
                    <a:pt x="25" y="18"/>
                  </a:lnTo>
                  <a:lnTo>
                    <a:pt x="31" y="9"/>
                  </a:lnTo>
                  <a:lnTo>
                    <a:pt x="36" y="6"/>
                  </a:lnTo>
                  <a:lnTo>
                    <a:pt x="40" y="5"/>
                  </a:lnTo>
                  <a:lnTo>
                    <a:pt x="40" y="5"/>
                  </a:lnTo>
                  <a:lnTo>
                    <a:pt x="61" y="2"/>
                  </a:lnTo>
                  <a:lnTo>
                    <a:pt x="91" y="0"/>
                  </a:lnTo>
                  <a:lnTo>
                    <a:pt x="108" y="0"/>
                  </a:lnTo>
                  <a:lnTo>
                    <a:pt x="123" y="2"/>
                  </a:lnTo>
                  <a:lnTo>
                    <a:pt x="133" y="5"/>
                  </a:lnTo>
                  <a:lnTo>
                    <a:pt x="138" y="6"/>
                  </a:lnTo>
                  <a:lnTo>
                    <a:pt x="141" y="9"/>
                  </a:lnTo>
                  <a:lnTo>
                    <a:pt x="141" y="9"/>
                  </a:lnTo>
                  <a:lnTo>
                    <a:pt x="151" y="23"/>
                  </a:lnTo>
                  <a:lnTo>
                    <a:pt x="160" y="42"/>
                  </a:lnTo>
                  <a:lnTo>
                    <a:pt x="169" y="64"/>
                  </a:lnTo>
                  <a:lnTo>
                    <a:pt x="172" y="76"/>
                  </a:lnTo>
                  <a:lnTo>
                    <a:pt x="173" y="88"/>
                  </a:lnTo>
                  <a:lnTo>
                    <a:pt x="173" y="88"/>
                  </a:lnTo>
                  <a:lnTo>
                    <a:pt x="178" y="130"/>
                  </a:lnTo>
                  <a:lnTo>
                    <a:pt x="179" y="148"/>
                  </a:lnTo>
                  <a:lnTo>
                    <a:pt x="182" y="165"/>
                  </a:lnTo>
                  <a:lnTo>
                    <a:pt x="182" y="165"/>
                  </a:lnTo>
                  <a:lnTo>
                    <a:pt x="185" y="172"/>
                  </a:lnTo>
                  <a:lnTo>
                    <a:pt x="190" y="181"/>
                  </a:lnTo>
                  <a:lnTo>
                    <a:pt x="199" y="195"/>
                  </a:lnTo>
                  <a:lnTo>
                    <a:pt x="208" y="208"/>
                  </a:lnTo>
                  <a:lnTo>
                    <a:pt x="211" y="213"/>
                  </a:lnTo>
                  <a:lnTo>
                    <a:pt x="212" y="219"/>
                  </a:lnTo>
                  <a:lnTo>
                    <a:pt x="212" y="219"/>
                  </a:lnTo>
                  <a:lnTo>
                    <a:pt x="211" y="228"/>
                  </a:lnTo>
                  <a:lnTo>
                    <a:pt x="209" y="234"/>
                  </a:lnTo>
                  <a:lnTo>
                    <a:pt x="206" y="240"/>
                  </a:lnTo>
                  <a:lnTo>
                    <a:pt x="202" y="246"/>
                  </a:lnTo>
                  <a:lnTo>
                    <a:pt x="197" y="252"/>
                  </a:lnTo>
                  <a:lnTo>
                    <a:pt x="188" y="259"/>
                  </a:lnTo>
                  <a:lnTo>
                    <a:pt x="179" y="267"/>
                  </a:lnTo>
                  <a:lnTo>
                    <a:pt x="179" y="267"/>
                  </a:lnTo>
                  <a:lnTo>
                    <a:pt x="106" y="311"/>
                  </a:lnTo>
                  <a:lnTo>
                    <a:pt x="67" y="340"/>
                  </a:lnTo>
                  <a:lnTo>
                    <a:pt x="54" y="350"/>
                  </a:lnTo>
                  <a:lnTo>
                    <a:pt x="45" y="359"/>
                  </a:lnTo>
                  <a:lnTo>
                    <a:pt x="45" y="359"/>
                  </a:lnTo>
                  <a:lnTo>
                    <a:pt x="46" y="353"/>
                  </a:lnTo>
                  <a:lnTo>
                    <a:pt x="48" y="335"/>
                  </a:lnTo>
                  <a:lnTo>
                    <a:pt x="46" y="314"/>
                  </a:lnTo>
                  <a:lnTo>
                    <a:pt x="46" y="302"/>
                  </a:lnTo>
                  <a:lnTo>
                    <a:pt x="43" y="293"/>
                  </a:lnTo>
                  <a:lnTo>
                    <a:pt x="43" y="293"/>
                  </a:lnTo>
                  <a:lnTo>
                    <a:pt x="40" y="284"/>
                  </a:lnTo>
                  <a:lnTo>
                    <a:pt x="36" y="277"/>
                  </a:lnTo>
                  <a:lnTo>
                    <a:pt x="25" y="265"/>
                  </a:lnTo>
                  <a:lnTo>
                    <a:pt x="15" y="253"/>
                  </a:lnTo>
                  <a:lnTo>
                    <a:pt x="10" y="246"/>
                  </a:lnTo>
                  <a:lnTo>
                    <a:pt x="7" y="235"/>
                  </a:lnTo>
                  <a:lnTo>
                    <a:pt x="7" y="235"/>
                  </a:lnTo>
                  <a:lnTo>
                    <a:pt x="4" y="222"/>
                  </a:lnTo>
                  <a:lnTo>
                    <a:pt x="1" y="205"/>
                  </a:lnTo>
                  <a:lnTo>
                    <a:pt x="0" y="166"/>
                  </a:lnTo>
                  <a:lnTo>
                    <a:pt x="0" y="127"/>
                  </a:lnTo>
                  <a:lnTo>
                    <a:pt x="1" y="109"/>
                  </a:lnTo>
                  <a:lnTo>
                    <a:pt x="3" y="96"/>
                  </a:lnTo>
                  <a:lnTo>
                    <a:pt x="3" y="96"/>
                  </a:lnTo>
                  <a:lnTo>
                    <a:pt x="9" y="72"/>
                  </a:lnTo>
                  <a:lnTo>
                    <a:pt x="13" y="51"/>
                  </a:lnTo>
                  <a:lnTo>
                    <a:pt x="21" y="29"/>
                  </a:lnTo>
                  <a:lnTo>
                    <a:pt x="21" y="29"/>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6" name="Group 52">
            <a:extLst>
              <a:ext uri="{FF2B5EF4-FFF2-40B4-BE49-F238E27FC236}">
                <a16:creationId xmlns:a16="http://schemas.microsoft.com/office/drawing/2014/main" id="{08981C12-FAEF-484E-B229-43417B3D16BE}"/>
              </a:ext>
            </a:extLst>
          </p:cNvPr>
          <p:cNvGrpSpPr>
            <a:grpSpLocks/>
          </p:cNvGrpSpPr>
          <p:nvPr/>
        </p:nvGrpSpPr>
        <p:grpSpPr bwMode="auto">
          <a:xfrm>
            <a:off x="415209" y="1773165"/>
            <a:ext cx="1463307" cy="1928744"/>
            <a:chOff x="4570" y="1321"/>
            <a:chExt cx="827" cy="1367"/>
          </a:xfrm>
        </p:grpSpPr>
        <p:sp>
          <p:nvSpPr>
            <p:cNvPr id="117" name="Freeform 53">
              <a:extLst>
                <a:ext uri="{FF2B5EF4-FFF2-40B4-BE49-F238E27FC236}">
                  <a16:creationId xmlns:a16="http://schemas.microsoft.com/office/drawing/2014/main" id="{F96B4891-BE9A-4E1D-A948-3308CC6F128C}"/>
                </a:ext>
              </a:extLst>
            </p:cNvPr>
            <p:cNvSpPr>
              <a:spLocks/>
            </p:cNvSpPr>
            <p:nvPr/>
          </p:nvSpPr>
          <p:spPr bwMode="auto">
            <a:xfrm>
              <a:off x="4570" y="2600"/>
              <a:ext cx="137" cy="88"/>
            </a:xfrm>
            <a:custGeom>
              <a:avLst/>
              <a:gdLst>
                <a:gd name="T0" fmla="*/ 271 w 274"/>
                <a:gd name="T1" fmla="*/ 148 h 175"/>
                <a:gd name="T2" fmla="*/ 271 w 274"/>
                <a:gd name="T3" fmla="*/ 148 h 175"/>
                <a:gd name="T4" fmla="*/ 274 w 274"/>
                <a:gd name="T5" fmla="*/ 141 h 175"/>
                <a:gd name="T6" fmla="*/ 274 w 274"/>
                <a:gd name="T7" fmla="*/ 130 h 175"/>
                <a:gd name="T8" fmla="*/ 273 w 274"/>
                <a:gd name="T9" fmla="*/ 118 h 175"/>
                <a:gd name="T10" fmla="*/ 267 w 274"/>
                <a:gd name="T11" fmla="*/ 105 h 175"/>
                <a:gd name="T12" fmla="*/ 262 w 274"/>
                <a:gd name="T13" fmla="*/ 97 h 175"/>
                <a:gd name="T14" fmla="*/ 258 w 274"/>
                <a:gd name="T15" fmla="*/ 90 h 175"/>
                <a:gd name="T16" fmla="*/ 250 w 274"/>
                <a:gd name="T17" fmla="*/ 82 h 175"/>
                <a:gd name="T18" fmla="*/ 241 w 274"/>
                <a:gd name="T19" fmla="*/ 75 h 175"/>
                <a:gd name="T20" fmla="*/ 231 w 274"/>
                <a:gd name="T21" fmla="*/ 67 h 175"/>
                <a:gd name="T22" fmla="*/ 219 w 274"/>
                <a:gd name="T23" fmla="*/ 60 h 175"/>
                <a:gd name="T24" fmla="*/ 202 w 274"/>
                <a:gd name="T25" fmla="*/ 3 h 175"/>
                <a:gd name="T26" fmla="*/ 30 w 274"/>
                <a:gd name="T27" fmla="*/ 0 h 175"/>
                <a:gd name="T28" fmla="*/ 30 w 274"/>
                <a:gd name="T29" fmla="*/ 0 h 175"/>
                <a:gd name="T30" fmla="*/ 26 w 274"/>
                <a:gd name="T31" fmla="*/ 10 h 175"/>
                <a:gd name="T32" fmla="*/ 15 w 274"/>
                <a:gd name="T33" fmla="*/ 34 h 175"/>
                <a:gd name="T34" fmla="*/ 5 w 274"/>
                <a:gd name="T35" fmla="*/ 66 h 175"/>
                <a:gd name="T36" fmla="*/ 2 w 274"/>
                <a:gd name="T37" fmla="*/ 79 h 175"/>
                <a:gd name="T38" fmla="*/ 0 w 274"/>
                <a:gd name="T39" fmla="*/ 91 h 175"/>
                <a:gd name="T40" fmla="*/ 0 w 274"/>
                <a:gd name="T41" fmla="*/ 91 h 175"/>
                <a:gd name="T42" fmla="*/ 0 w 274"/>
                <a:gd name="T43" fmla="*/ 96 h 175"/>
                <a:gd name="T44" fmla="*/ 2 w 274"/>
                <a:gd name="T45" fmla="*/ 100 h 175"/>
                <a:gd name="T46" fmla="*/ 8 w 274"/>
                <a:gd name="T47" fmla="*/ 109 h 175"/>
                <a:gd name="T48" fmla="*/ 15 w 274"/>
                <a:gd name="T49" fmla="*/ 117 h 175"/>
                <a:gd name="T50" fmla="*/ 24 w 274"/>
                <a:gd name="T51" fmla="*/ 123 h 175"/>
                <a:gd name="T52" fmla="*/ 42 w 274"/>
                <a:gd name="T53" fmla="*/ 130 h 175"/>
                <a:gd name="T54" fmla="*/ 50 w 274"/>
                <a:gd name="T55" fmla="*/ 133 h 175"/>
                <a:gd name="T56" fmla="*/ 50 w 274"/>
                <a:gd name="T57" fmla="*/ 133 h 175"/>
                <a:gd name="T58" fmla="*/ 53 w 274"/>
                <a:gd name="T59" fmla="*/ 136 h 175"/>
                <a:gd name="T60" fmla="*/ 62 w 274"/>
                <a:gd name="T61" fmla="*/ 145 h 175"/>
                <a:gd name="T62" fmla="*/ 68 w 274"/>
                <a:gd name="T63" fmla="*/ 151 h 175"/>
                <a:gd name="T64" fmla="*/ 77 w 274"/>
                <a:gd name="T65" fmla="*/ 156 h 175"/>
                <a:gd name="T66" fmla="*/ 87 w 274"/>
                <a:gd name="T67" fmla="*/ 162 h 175"/>
                <a:gd name="T68" fmla="*/ 99 w 274"/>
                <a:gd name="T69" fmla="*/ 166 h 175"/>
                <a:gd name="T70" fmla="*/ 113 w 274"/>
                <a:gd name="T71" fmla="*/ 171 h 175"/>
                <a:gd name="T72" fmla="*/ 129 w 274"/>
                <a:gd name="T73" fmla="*/ 174 h 175"/>
                <a:gd name="T74" fmla="*/ 147 w 274"/>
                <a:gd name="T75" fmla="*/ 175 h 175"/>
                <a:gd name="T76" fmla="*/ 168 w 274"/>
                <a:gd name="T77" fmla="*/ 175 h 175"/>
                <a:gd name="T78" fmla="*/ 190 w 274"/>
                <a:gd name="T79" fmla="*/ 172 h 175"/>
                <a:gd name="T80" fmla="*/ 214 w 274"/>
                <a:gd name="T81" fmla="*/ 168 h 175"/>
                <a:gd name="T82" fmla="*/ 243 w 274"/>
                <a:gd name="T83" fmla="*/ 160 h 175"/>
                <a:gd name="T84" fmla="*/ 271 w 274"/>
                <a:gd name="T85" fmla="*/ 148 h 175"/>
                <a:gd name="T86" fmla="*/ 271 w 274"/>
                <a:gd name="T87" fmla="*/ 14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4" h="175">
                  <a:moveTo>
                    <a:pt x="271" y="148"/>
                  </a:moveTo>
                  <a:lnTo>
                    <a:pt x="271" y="148"/>
                  </a:lnTo>
                  <a:lnTo>
                    <a:pt x="274" y="141"/>
                  </a:lnTo>
                  <a:lnTo>
                    <a:pt x="274" y="130"/>
                  </a:lnTo>
                  <a:lnTo>
                    <a:pt x="273" y="118"/>
                  </a:lnTo>
                  <a:lnTo>
                    <a:pt x="267" y="105"/>
                  </a:lnTo>
                  <a:lnTo>
                    <a:pt x="262" y="97"/>
                  </a:lnTo>
                  <a:lnTo>
                    <a:pt x="258" y="90"/>
                  </a:lnTo>
                  <a:lnTo>
                    <a:pt x="250" y="82"/>
                  </a:lnTo>
                  <a:lnTo>
                    <a:pt x="241" y="75"/>
                  </a:lnTo>
                  <a:lnTo>
                    <a:pt x="231" y="67"/>
                  </a:lnTo>
                  <a:lnTo>
                    <a:pt x="219" y="60"/>
                  </a:lnTo>
                  <a:lnTo>
                    <a:pt x="202" y="3"/>
                  </a:lnTo>
                  <a:lnTo>
                    <a:pt x="30" y="0"/>
                  </a:lnTo>
                  <a:lnTo>
                    <a:pt x="30" y="0"/>
                  </a:lnTo>
                  <a:lnTo>
                    <a:pt x="26" y="10"/>
                  </a:lnTo>
                  <a:lnTo>
                    <a:pt x="15" y="34"/>
                  </a:lnTo>
                  <a:lnTo>
                    <a:pt x="5" y="66"/>
                  </a:lnTo>
                  <a:lnTo>
                    <a:pt x="2" y="79"/>
                  </a:lnTo>
                  <a:lnTo>
                    <a:pt x="0" y="91"/>
                  </a:lnTo>
                  <a:lnTo>
                    <a:pt x="0" y="91"/>
                  </a:lnTo>
                  <a:lnTo>
                    <a:pt x="0" y="96"/>
                  </a:lnTo>
                  <a:lnTo>
                    <a:pt x="2" y="100"/>
                  </a:lnTo>
                  <a:lnTo>
                    <a:pt x="8" y="109"/>
                  </a:lnTo>
                  <a:lnTo>
                    <a:pt x="15" y="117"/>
                  </a:lnTo>
                  <a:lnTo>
                    <a:pt x="24" y="123"/>
                  </a:lnTo>
                  <a:lnTo>
                    <a:pt x="42" y="130"/>
                  </a:lnTo>
                  <a:lnTo>
                    <a:pt x="50" y="133"/>
                  </a:lnTo>
                  <a:lnTo>
                    <a:pt x="50" y="133"/>
                  </a:lnTo>
                  <a:lnTo>
                    <a:pt x="53" y="136"/>
                  </a:lnTo>
                  <a:lnTo>
                    <a:pt x="62" y="145"/>
                  </a:lnTo>
                  <a:lnTo>
                    <a:pt x="68" y="151"/>
                  </a:lnTo>
                  <a:lnTo>
                    <a:pt x="77" y="156"/>
                  </a:lnTo>
                  <a:lnTo>
                    <a:pt x="87" y="162"/>
                  </a:lnTo>
                  <a:lnTo>
                    <a:pt x="99" y="166"/>
                  </a:lnTo>
                  <a:lnTo>
                    <a:pt x="113" y="171"/>
                  </a:lnTo>
                  <a:lnTo>
                    <a:pt x="129" y="174"/>
                  </a:lnTo>
                  <a:lnTo>
                    <a:pt x="147" y="175"/>
                  </a:lnTo>
                  <a:lnTo>
                    <a:pt x="168" y="175"/>
                  </a:lnTo>
                  <a:lnTo>
                    <a:pt x="190" y="172"/>
                  </a:lnTo>
                  <a:lnTo>
                    <a:pt x="214" y="168"/>
                  </a:lnTo>
                  <a:lnTo>
                    <a:pt x="243" y="160"/>
                  </a:lnTo>
                  <a:lnTo>
                    <a:pt x="271" y="148"/>
                  </a:lnTo>
                  <a:lnTo>
                    <a:pt x="271" y="148"/>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54">
              <a:extLst>
                <a:ext uri="{FF2B5EF4-FFF2-40B4-BE49-F238E27FC236}">
                  <a16:creationId xmlns:a16="http://schemas.microsoft.com/office/drawing/2014/main" id="{EA542974-375B-46B3-95BD-ACDEB9EA0D97}"/>
                </a:ext>
              </a:extLst>
            </p:cNvPr>
            <p:cNvSpPr>
              <a:spLocks/>
            </p:cNvSpPr>
            <p:nvPr/>
          </p:nvSpPr>
          <p:spPr bwMode="auto">
            <a:xfrm>
              <a:off x="4918" y="2560"/>
              <a:ext cx="209" cy="58"/>
            </a:xfrm>
            <a:custGeom>
              <a:avLst/>
              <a:gdLst>
                <a:gd name="T0" fmla="*/ 23 w 418"/>
                <a:gd name="T1" fmla="*/ 15 h 117"/>
                <a:gd name="T2" fmla="*/ 11 w 418"/>
                <a:gd name="T3" fmla="*/ 45 h 117"/>
                <a:gd name="T4" fmla="*/ 2 w 418"/>
                <a:gd name="T5" fmla="*/ 72 h 117"/>
                <a:gd name="T6" fmla="*/ 0 w 418"/>
                <a:gd name="T7" fmla="*/ 96 h 117"/>
                <a:gd name="T8" fmla="*/ 2 w 418"/>
                <a:gd name="T9" fmla="*/ 100 h 117"/>
                <a:gd name="T10" fmla="*/ 14 w 418"/>
                <a:gd name="T11" fmla="*/ 108 h 117"/>
                <a:gd name="T12" fmla="*/ 33 w 418"/>
                <a:gd name="T13" fmla="*/ 114 h 117"/>
                <a:gd name="T14" fmla="*/ 71 w 418"/>
                <a:gd name="T15" fmla="*/ 117 h 117"/>
                <a:gd name="T16" fmla="*/ 98 w 418"/>
                <a:gd name="T17" fmla="*/ 114 h 117"/>
                <a:gd name="T18" fmla="*/ 121 w 418"/>
                <a:gd name="T19" fmla="*/ 108 h 117"/>
                <a:gd name="T20" fmla="*/ 141 w 418"/>
                <a:gd name="T21" fmla="*/ 96 h 117"/>
                <a:gd name="T22" fmla="*/ 153 w 418"/>
                <a:gd name="T23" fmla="*/ 81 h 117"/>
                <a:gd name="T24" fmla="*/ 156 w 418"/>
                <a:gd name="T25" fmla="*/ 82 h 117"/>
                <a:gd name="T26" fmla="*/ 175 w 418"/>
                <a:gd name="T27" fmla="*/ 96 h 117"/>
                <a:gd name="T28" fmla="*/ 217 w 418"/>
                <a:gd name="T29" fmla="*/ 111 h 117"/>
                <a:gd name="T30" fmla="*/ 249 w 418"/>
                <a:gd name="T31" fmla="*/ 115 h 117"/>
                <a:gd name="T32" fmla="*/ 288 w 418"/>
                <a:gd name="T33" fmla="*/ 117 h 117"/>
                <a:gd name="T34" fmla="*/ 332 w 418"/>
                <a:gd name="T35" fmla="*/ 115 h 117"/>
                <a:gd name="T36" fmla="*/ 356 w 418"/>
                <a:gd name="T37" fmla="*/ 111 h 117"/>
                <a:gd name="T38" fmla="*/ 391 w 418"/>
                <a:gd name="T39" fmla="*/ 102 h 117"/>
                <a:gd name="T40" fmla="*/ 410 w 418"/>
                <a:gd name="T41" fmla="*/ 91 h 117"/>
                <a:gd name="T42" fmla="*/ 418 w 418"/>
                <a:gd name="T43" fmla="*/ 79 h 117"/>
                <a:gd name="T44" fmla="*/ 413 w 418"/>
                <a:gd name="T45" fmla="*/ 68 h 117"/>
                <a:gd name="T46" fmla="*/ 398 w 418"/>
                <a:gd name="T47" fmla="*/ 57 h 117"/>
                <a:gd name="T48" fmla="*/ 374 w 418"/>
                <a:gd name="T49" fmla="*/ 50 h 117"/>
                <a:gd name="T50" fmla="*/ 343 w 418"/>
                <a:gd name="T51" fmla="*/ 47 h 117"/>
                <a:gd name="T52" fmla="*/ 325 w 418"/>
                <a:gd name="T53" fmla="*/ 47 h 117"/>
                <a:gd name="T54" fmla="*/ 292 w 418"/>
                <a:gd name="T55" fmla="*/ 45 h 117"/>
                <a:gd name="T56" fmla="*/ 267 w 418"/>
                <a:gd name="T57" fmla="*/ 41 h 117"/>
                <a:gd name="T58" fmla="*/ 249 w 418"/>
                <a:gd name="T59" fmla="*/ 33 h 117"/>
                <a:gd name="T60" fmla="*/ 237 w 418"/>
                <a:gd name="T61" fmla="*/ 24 h 117"/>
                <a:gd name="T62" fmla="*/ 225 w 418"/>
                <a:gd name="T63" fmla="*/ 8 h 117"/>
                <a:gd name="T64" fmla="*/ 222 w 418"/>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8" h="117">
                  <a:moveTo>
                    <a:pt x="23" y="15"/>
                  </a:moveTo>
                  <a:lnTo>
                    <a:pt x="23" y="15"/>
                  </a:lnTo>
                  <a:lnTo>
                    <a:pt x="20" y="24"/>
                  </a:lnTo>
                  <a:lnTo>
                    <a:pt x="11" y="45"/>
                  </a:lnTo>
                  <a:lnTo>
                    <a:pt x="6" y="59"/>
                  </a:lnTo>
                  <a:lnTo>
                    <a:pt x="2" y="72"/>
                  </a:lnTo>
                  <a:lnTo>
                    <a:pt x="0" y="84"/>
                  </a:lnTo>
                  <a:lnTo>
                    <a:pt x="0" y="96"/>
                  </a:lnTo>
                  <a:lnTo>
                    <a:pt x="0" y="96"/>
                  </a:lnTo>
                  <a:lnTo>
                    <a:pt x="2" y="100"/>
                  </a:lnTo>
                  <a:lnTo>
                    <a:pt x="8" y="105"/>
                  </a:lnTo>
                  <a:lnTo>
                    <a:pt x="14" y="108"/>
                  </a:lnTo>
                  <a:lnTo>
                    <a:pt x="23" y="111"/>
                  </a:lnTo>
                  <a:lnTo>
                    <a:pt x="33" y="114"/>
                  </a:lnTo>
                  <a:lnTo>
                    <a:pt x="45" y="115"/>
                  </a:lnTo>
                  <a:lnTo>
                    <a:pt x="71" y="117"/>
                  </a:lnTo>
                  <a:lnTo>
                    <a:pt x="84" y="115"/>
                  </a:lnTo>
                  <a:lnTo>
                    <a:pt x="98" y="114"/>
                  </a:lnTo>
                  <a:lnTo>
                    <a:pt x="109" y="111"/>
                  </a:lnTo>
                  <a:lnTo>
                    <a:pt x="121" y="108"/>
                  </a:lnTo>
                  <a:lnTo>
                    <a:pt x="132" y="102"/>
                  </a:lnTo>
                  <a:lnTo>
                    <a:pt x="141" y="96"/>
                  </a:lnTo>
                  <a:lnTo>
                    <a:pt x="148" y="88"/>
                  </a:lnTo>
                  <a:lnTo>
                    <a:pt x="153" y="81"/>
                  </a:lnTo>
                  <a:lnTo>
                    <a:pt x="153" y="81"/>
                  </a:lnTo>
                  <a:lnTo>
                    <a:pt x="156" y="82"/>
                  </a:lnTo>
                  <a:lnTo>
                    <a:pt x="162" y="88"/>
                  </a:lnTo>
                  <a:lnTo>
                    <a:pt x="175" y="96"/>
                  </a:lnTo>
                  <a:lnTo>
                    <a:pt x="193" y="103"/>
                  </a:lnTo>
                  <a:lnTo>
                    <a:pt x="217" y="111"/>
                  </a:lnTo>
                  <a:lnTo>
                    <a:pt x="232" y="114"/>
                  </a:lnTo>
                  <a:lnTo>
                    <a:pt x="249" y="115"/>
                  </a:lnTo>
                  <a:lnTo>
                    <a:pt x="267" y="117"/>
                  </a:lnTo>
                  <a:lnTo>
                    <a:pt x="288" y="117"/>
                  </a:lnTo>
                  <a:lnTo>
                    <a:pt x="309" y="117"/>
                  </a:lnTo>
                  <a:lnTo>
                    <a:pt x="332" y="115"/>
                  </a:lnTo>
                  <a:lnTo>
                    <a:pt x="332" y="115"/>
                  </a:lnTo>
                  <a:lnTo>
                    <a:pt x="356" y="111"/>
                  </a:lnTo>
                  <a:lnTo>
                    <a:pt x="376" y="108"/>
                  </a:lnTo>
                  <a:lnTo>
                    <a:pt x="391" y="102"/>
                  </a:lnTo>
                  <a:lnTo>
                    <a:pt x="403" y="97"/>
                  </a:lnTo>
                  <a:lnTo>
                    <a:pt x="410" y="91"/>
                  </a:lnTo>
                  <a:lnTo>
                    <a:pt x="416" y="85"/>
                  </a:lnTo>
                  <a:lnTo>
                    <a:pt x="418" y="79"/>
                  </a:lnTo>
                  <a:lnTo>
                    <a:pt x="416" y="74"/>
                  </a:lnTo>
                  <a:lnTo>
                    <a:pt x="413" y="68"/>
                  </a:lnTo>
                  <a:lnTo>
                    <a:pt x="407" y="62"/>
                  </a:lnTo>
                  <a:lnTo>
                    <a:pt x="398" y="57"/>
                  </a:lnTo>
                  <a:lnTo>
                    <a:pt x="388" y="53"/>
                  </a:lnTo>
                  <a:lnTo>
                    <a:pt x="374" y="50"/>
                  </a:lnTo>
                  <a:lnTo>
                    <a:pt x="359" y="47"/>
                  </a:lnTo>
                  <a:lnTo>
                    <a:pt x="343" y="47"/>
                  </a:lnTo>
                  <a:lnTo>
                    <a:pt x="325" y="47"/>
                  </a:lnTo>
                  <a:lnTo>
                    <a:pt x="325" y="47"/>
                  </a:lnTo>
                  <a:lnTo>
                    <a:pt x="309" y="47"/>
                  </a:lnTo>
                  <a:lnTo>
                    <a:pt x="292" y="45"/>
                  </a:lnTo>
                  <a:lnTo>
                    <a:pt x="279" y="44"/>
                  </a:lnTo>
                  <a:lnTo>
                    <a:pt x="267" y="41"/>
                  </a:lnTo>
                  <a:lnTo>
                    <a:pt x="258" y="38"/>
                  </a:lnTo>
                  <a:lnTo>
                    <a:pt x="249" y="33"/>
                  </a:lnTo>
                  <a:lnTo>
                    <a:pt x="243" y="29"/>
                  </a:lnTo>
                  <a:lnTo>
                    <a:pt x="237" y="24"/>
                  </a:lnTo>
                  <a:lnTo>
                    <a:pt x="229" y="15"/>
                  </a:lnTo>
                  <a:lnTo>
                    <a:pt x="225" y="8"/>
                  </a:lnTo>
                  <a:lnTo>
                    <a:pt x="223" y="2"/>
                  </a:lnTo>
                  <a:lnTo>
                    <a:pt x="222" y="0"/>
                  </a:lnTo>
                  <a:lnTo>
                    <a:pt x="23" y="15"/>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55">
              <a:extLst>
                <a:ext uri="{FF2B5EF4-FFF2-40B4-BE49-F238E27FC236}">
                  <a16:creationId xmlns:a16="http://schemas.microsoft.com/office/drawing/2014/main" id="{1BA54FD1-23F4-40E0-AAA4-178DCDBDC341}"/>
                </a:ext>
              </a:extLst>
            </p:cNvPr>
            <p:cNvSpPr>
              <a:spLocks/>
            </p:cNvSpPr>
            <p:nvPr/>
          </p:nvSpPr>
          <p:spPr bwMode="auto">
            <a:xfrm>
              <a:off x="5353" y="1538"/>
              <a:ext cx="44" cy="176"/>
            </a:xfrm>
            <a:custGeom>
              <a:avLst/>
              <a:gdLst>
                <a:gd name="T0" fmla="*/ 13 w 88"/>
                <a:gd name="T1" fmla="*/ 200 h 352"/>
                <a:gd name="T2" fmla="*/ 13 w 88"/>
                <a:gd name="T3" fmla="*/ 200 h 352"/>
                <a:gd name="T4" fmla="*/ 16 w 88"/>
                <a:gd name="T5" fmla="*/ 135 h 352"/>
                <a:gd name="T6" fmla="*/ 18 w 88"/>
                <a:gd name="T7" fmla="*/ 81 h 352"/>
                <a:gd name="T8" fmla="*/ 16 w 88"/>
                <a:gd name="T9" fmla="*/ 57 h 352"/>
                <a:gd name="T10" fmla="*/ 13 w 88"/>
                <a:gd name="T11" fmla="*/ 39 h 352"/>
                <a:gd name="T12" fmla="*/ 13 w 88"/>
                <a:gd name="T13" fmla="*/ 39 h 352"/>
                <a:gd name="T14" fmla="*/ 12 w 88"/>
                <a:gd name="T15" fmla="*/ 24 h 352"/>
                <a:gd name="T16" fmla="*/ 13 w 88"/>
                <a:gd name="T17" fmla="*/ 13 h 352"/>
                <a:gd name="T18" fmla="*/ 16 w 88"/>
                <a:gd name="T19" fmla="*/ 6 h 352"/>
                <a:gd name="T20" fmla="*/ 21 w 88"/>
                <a:gd name="T21" fmla="*/ 1 h 352"/>
                <a:gd name="T22" fmla="*/ 25 w 88"/>
                <a:gd name="T23" fmla="*/ 0 h 352"/>
                <a:gd name="T24" fmla="*/ 28 w 88"/>
                <a:gd name="T25" fmla="*/ 0 h 352"/>
                <a:gd name="T26" fmla="*/ 33 w 88"/>
                <a:gd name="T27" fmla="*/ 1 h 352"/>
                <a:gd name="T28" fmla="*/ 34 w 88"/>
                <a:gd name="T29" fmla="*/ 4 h 352"/>
                <a:gd name="T30" fmla="*/ 34 w 88"/>
                <a:gd name="T31" fmla="*/ 4 h 352"/>
                <a:gd name="T32" fmla="*/ 37 w 88"/>
                <a:gd name="T33" fmla="*/ 7 h 352"/>
                <a:gd name="T34" fmla="*/ 39 w 88"/>
                <a:gd name="T35" fmla="*/ 9 h 352"/>
                <a:gd name="T36" fmla="*/ 45 w 88"/>
                <a:gd name="T37" fmla="*/ 13 h 352"/>
                <a:gd name="T38" fmla="*/ 51 w 88"/>
                <a:gd name="T39" fmla="*/ 21 h 352"/>
                <a:gd name="T40" fmla="*/ 54 w 88"/>
                <a:gd name="T41" fmla="*/ 25 h 352"/>
                <a:gd name="T42" fmla="*/ 57 w 88"/>
                <a:gd name="T43" fmla="*/ 33 h 352"/>
                <a:gd name="T44" fmla="*/ 57 w 88"/>
                <a:gd name="T45" fmla="*/ 33 h 352"/>
                <a:gd name="T46" fmla="*/ 63 w 88"/>
                <a:gd name="T47" fmla="*/ 64 h 352"/>
                <a:gd name="T48" fmla="*/ 70 w 88"/>
                <a:gd name="T49" fmla="*/ 114 h 352"/>
                <a:gd name="T50" fmla="*/ 76 w 88"/>
                <a:gd name="T51" fmla="*/ 162 h 352"/>
                <a:gd name="T52" fmla="*/ 79 w 88"/>
                <a:gd name="T53" fmla="*/ 190 h 352"/>
                <a:gd name="T54" fmla="*/ 79 w 88"/>
                <a:gd name="T55" fmla="*/ 190 h 352"/>
                <a:gd name="T56" fmla="*/ 81 w 88"/>
                <a:gd name="T57" fmla="*/ 206 h 352"/>
                <a:gd name="T58" fmla="*/ 85 w 88"/>
                <a:gd name="T59" fmla="*/ 235 h 352"/>
                <a:gd name="T60" fmla="*/ 87 w 88"/>
                <a:gd name="T61" fmla="*/ 248 h 352"/>
                <a:gd name="T62" fmla="*/ 88 w 88"/>
                <a:gd name="T63" fmla="*/ 263 h 352"/>
                <a:gd name="T64" fmla="*/ 87 w 88"/>
                <a:gd name="T65" fmla="*/ 275 h 352"/>
                <a:gd name="T66" fmla="*/ 85 w 88"/>
                <a:gd name="T67" fmla="*/ 284 h 352"/>
                <a:gd name="T68" fmla="*/ 85 w 88"/>
                <a:gd name="T69" fmla="*/ 284 h 352"/>
                <a:gd name="T70" fmla="*/ 79 w 88"/>
                <a:gd name="T71" fmla="*/ 293 h 352"/>
                <a:gd name="T72" fmla="*/ 70 w 88"/>
                <a:gd name="T73" fmla="*/ 304 h 352"/>
                <a:gd name="T74" fmla="*/ 49 w 88"/>
                <a:gd name="T75" fmla="*/ 326 h 352"/>
                <a:gd name="T76" fmla="*/ 22 w 88"/>
                <a:gd name="T77" fmla="*/ 352 h 352"/>
                <a:gd name="T78" fmla="*/ 0 w 88"/>
                <a:gd name="T79" fmla="*/ 262 h 352"/>
                <a:gd name="T80" fmla="*/ 0 w 88"/>
                <a:gd name="T81" fmla="*/ 262 h 352"/>
                <a:gd name="T82" fmla="*/ 3 w 88"/>
                <a:gd name="T83" fmla="*/ 259 h 352"/>
                <a:gd name="T84" fmla="*/ 6 w 88"/>
                <a:gd name="T85" fmla="*/ 254 h 352"/>
                <a:gd name="T86" fmla="*/ 9 w 88"/>
                <a:gd name="T87" fmla="*/ 248 h 352"/>
                <a:gd name="T88" fmla="*/ 12 w 88"/>
                <a:gd name="T89" fmla="*/ 239 h 352"/>
                <a:gd name="T90" fmla="*/ 15 w 88"/>
                <a:gd name="T91" fmla="*/ 229 h 352"/>
                <a:gd name="T92" fmla="*/ 15 w 88"/>
                <a:gd name="T93" fmla="*/ 215 h 352"/>
                <a:gd name="T94" fmla="*/ 13 w 88"/>
                <a:gd name="T95" fmla="*/ 200 h 352"/>
                <a:gd name="T96" fmla="*/ 13 w 88"/>
                <a:gd name="T97" fmla="*/ 20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352">
                  <a:moveTo>
                    <a:pt x="13" y="200"/>
                  </a:moveTo>
                  <a:lnTo>
                    <a:pt x="13" y="200"/>
                  </a:lnTo>
                  <a:lnTo>
                    <a:pt x="16" y="135"/>
                  </a:lnTo>
                  <a:lnTo>
                    <a:pt x="18" y="81"/>
                  </a:lnTo>
                  <a:lnTo>
                    <a:pt x="16" y="57"/>
                  </a:lnTo>
                  <a:lnTo>
                    <a:pt x="13" y="39"/>
                  </a:lnTo>
                  <a:lnTo>
                    <a:pt x="13" y="39"/>
                  </a:lnTo>
                  <a:lnTo>
                    <a:pt x="12" y="24"/>
                  </a:lnTo>
                  <a:lnTo>
                    <a:pt x="13" y="13"/>
                  </a:lnTo>
                  <a:lnTo>
                    <a:pt x="16" y="6"/>
                  </a:lnTo>
                  <a:lnTo>
                    <a:pt x="21" y="1"/>
                  </a:lnTo>
                  <a:lnTo>
                    <a:pt x="25" y="0"/>
                  </a:lnTo>
                  <a:lnTo>
                    <a:pt x="28" y="0"/>
                  </a:lnTo>
                  <a:lnTo>
                    <a:pt x="33" y="1"/>
                  </a:lnTo>
                  <a:lnTo>
                    <a:pt x="34" y="4"/>
                  </a:lnTo>
                  <a:lnTo>
                    <a:pt x="34" y="4"/>
                  </a:lnTo>
                  <a:lnTo>
                    <a:pt x="37" y="7"/>
                  </a:lnTo>
                  <a:lnTo>
                    <a:pt x="39" y="9"/>
                  </a:lnTo>
                  <a:lnTo>
                    <a:pt x="45" y="13"/>
                  </a:lnTo>
                  <a:lnTo>
                    <a:pt x="51" y="21"/>
                  </a:lnTo>
                  <a:lnTo>
                    <a:pt x="54" y="25"/>
                  </a:lnTo>
                  <a:lnTo>
                    <a:pt x="57" y="33"/>
                  </a:lnTo>
                  <a:lnTo>
                    <a:pt x="57" y="33"/>
                  </a:lnTo>
                  <a:lnTo>
                    <a:pt x="63" y="64"/>
                  </a:lnTo>
                  <a:lnTo>
                    <a:pt x="70" y="114"/>
                  </a:lnTo>
                  <a:lnTo>
                    <a:pt x="76" y="162"/>
                  </a:lnTo>
                  <a:lnTo>
                    <a:pt x="79" y="190"/>
                  </a:lnTo>
                  <a:lnTo>
                    <a:pt x="79" y="190"/>
                  </a:lnTo>
                  <a:lnTo>
                    <a:pt x="81" y="206"/>
                  </a:lnTo>
                  <a:lnTo>
                    <a:pt x="85" y="235"/>
                  </a:lnTo>
                  <a:lnTo>
                    <a:pt x="87" y="248"/>
                  </a:lnTo>
                  <a:lnTo>
                    <a:pt x="88" y="263"/>
                  </a:lnTo>
                  <a:lnTo>
                    <a:pt x="87" y="275"/>
                  </a:lnTo>
                  <a:lnTo>
                    <a:pt x="85" y="284"/>
                  </a:lnTo>
                  <a:lnTo>
                    <a:pt x="85" y="284"/>
                  </a:lnTo>
                  <a:lnTo>
                    <a:pt x="79" y="293"/>
                  </a:lnTo>
                  <a:lnTo>
                    <a:pt x="70" y="304"/>
                  </a:lnTo>
                  <a:lnTo>
                    <a:pt x="49" y="326"/>
                  </a:lnTo>
                  <a:lnTo>
                    <a:pt x="22" y="352"/>
                  </a:lnTo>
                  <a:lnTo>
                    <a:pt x="0" y="262"/>
                  </a:lnTo>
                  <a:lnTo>
                    <a:pt x="0" y="262"/>
                  </a:lnTo>
                  <a:lnTo>
                    <a:pt x="3" y="259"/>
                  </a:lnTo>
                  <a:lnTo>
                    <a:pt x="6" y="254"/>
                  </a:lnTo>
                  <a:lnTo>
                    <a:pt x="9" y="248"/>
                  </a:lnTo>
                  <a:lnTo>
                    <a:pt x="12" y="239"/>
                  </a:lnTo>
                  <a:lnTo>
                    <a:pt x="15" y="229"/>
                  </a:lnTo>
                  <a:lnTo>
                    <a:pt x="15" y="215"/>
                  </a:lnTo>
                  <a:lnTo>
                    <a:pt x="13" y="200"/>
                  </a:lnTo>
                  <a:lnTo>
                    <a:pt x="13" y="20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56">
              <a:extLst>
                <a:ext uri="{FF2B5EF4-FFF2-40B4-BE49-F238E27FC236}">
                  <a16:creationId xmlns:a16="http://schemas.microsoft.com/office/drawing/2014/main" id="{25178ED3-7B2B-44FF-8A3E-291983DBACA3}"/>
                </a:ext>
              </a:extLst>
            </p:cNvPr>
            <p:cNvSpPr>
              <a:spLocks/>
            </p:cNvSpPr>
            <p:nvPr/>
          </p:nvSpPr>
          <p:spPr bwMode="auto">
            <a:xfrm>
              <a:off x="5324" y="1321"/>
              <a:ext cx="57" cy="160"/>
            </a:xfrm>
            <a:custGeom>
              <a:avLst/>
              <a:gdLst>
                <a:gd name="T0" fmla="*/ 108 w 112"/>
                <a:gd name="T1" fmla="*/ 286 h 321"/>
                <a:gd name="T2" fmla="*/ 108 w 112"/>
                <a:gd name="T3" fmla="*/ 286 h 321"/>
                <a:gd name="T4" fmla="*/ 109 w 112"/>
                <a:gd name="T5" fmla="*/ 283 h 321"/>
                <a:gd name="T6" fmla="*/ 111 w 112"/>
                <a:gd name="T7" fmla="*/ 279 h 321"/>
                <a:gd name="T8" fmla="*/ 112 w 112"/>
                <a:gd name="T9" fmla="*/ 264 h 321"/>
                <a:gd name="T10" fmla="*/ 112 w 112"/>
                <a:gd name="T11" fmla="*/ 243 h 321"/>
                <a:gd name="T12" fmla="*/ 111 w 112"/>
                <a:gd name="T13" fmla="*/ 220 h 321"/>
                <a:gd name="T14" fmla="*/ 108 w 112"/>
                <a:gd name="T15" fmla="*/ 175 h 321"/>
                <a:gd name="T16" fmla="*/ 105 w 112"/>
                <a:gd name="T17" fmla="*/ 145 h 321"/>
                <a:gd name="T18" fmla="*/ 105 w 112"/>
                <a:gd name="T19" fmla="*/ 145 h 321"/>
                <a:gd name="T20" fmla="*/ 103 w 112"/>
                <a:gd name="T21" fmla="*/ 122 h 321"/>
                <a:gd name="T22" fmla="*/ 100 w 112"/>
                <a:gd name="T23" fmla="*/ 89 h 321"/>
                <a:gd name="T24" fmla="*/ 94 w 112"/>
                <a:gd name="T25" fmla="*/ 54 h 321"/>
                <a:gd name="T26" fmla="*/ 90 w 112"/>
                <a:gd name="T27" fmla="*/ 27 h 321"/>
                <a:gd name="T28" fmla="*/ 90 w 112"/>
                <a:gd name="T29" fmla="*/ 27 h 321"/>
                <a:gd name="T30" fmla="*/ 87 w 112"/>
                <a:gd name="T31" fmla="*/ 18 h 321"/>
                <a:gd name="T32" fmla="*/ 84 w 112"/>
                <a:gd name="T33" fmla="*/ 11 h 321"/>
                <a:gd name="T34" fmla="*/ 79 w 112"/>
                <a:gd name="T35" fmla="*/ 6 h 321"/>
                <a:gd name="T36" fmla="*/ 75 w 112"/>
                <a:gd name="T37" fmla="*/ 3 h 321"/>
                <a:gd name="T38" fmla="*/ 67 w 112"/>
                <a:gd name="T39" fmla="*/ 0 h 321"/>
                <a:gd name="T40" fmla="*/ 63 w 112"/>
                <a:gd name="T41" fmla="*/ 0 h 321"/>
                <a:gd name="T42" fmla="*/ 63 w 112"/>
                <a:gd name="T43" fmla="*/ 0 h 321"/>
                <a:gd name="T44" fmla="*/ 66 w 112"/>
                <a:gd name="T45" fmla="*/ 51 h 321"/>
                <a:gd name="T46" fmla="*/ 67 w 112"/>
                <a:gd name="T47" fmla="*/ 93 h 321"/>
                <a:gd name="T48" fmla="*/ 67 w 112"/>
                <a:gd name="T49" fmla="*/ 126 h 321"/>
                <a:gd name="T50" fmla="*/ 67 w 112"/>
                <a:gd name="T51" fmla="*/ 126 h 321"/>
                <a:gd name="T52" fmla="*/ 66 w 112"/>
                <a:gd name="T53" fmla="*/ 140 h 321"/>
                <a:gd name="T54" fmla="*/ 63 w 112"/>
                <a:gd name="T55" fmla="*/ 154 h 321"/>
                <a:gd name="T56" fmla="*/ 58 w 112"/>
                <a:gd name="T57" fmla="*/ 171 h 321"/>
                <a:gd name="T58" fmla="*/ 54 w 112"/>
                <a:gd name="T59" fmla="*/ 186 h 321"/>
                <a:gd name="T60" fmla="*/ 48 w 112"/>
                <a:gd name="T61" fmla="*/ 201 h 321"/>
                <a:gd name="T62" fmla="*/ 40 w 112"/>
                <a:gd name="T63" fmla="*/ 213 h 321"/>
                <a:gd name="T64" fmla="*/ 34 w 112"/>
                <a:gd name="T65" fmla="*/ 222 h 321"/>
                <a:gd name="T66" fmla="*/ 30 w 112"/>
                <a:gd name="T67" fmla="*/ 225 h 321"/>
                <a:gd name="T68" fmla="*/ 27 w 112"/>
                <a:gd name="T69" fmla="*/ 225 h 321"/>
                <a:gd name="T70" fmla="*/ 27 w 112"/>
                <a:gd name="T71" fmla="*/ 225 h 321"/>
                <a:gd name="T72" fmla="*/ 21 w 112"/>
                <a:gd name="T73" fmla="*/ 228 h 321"/>
                <a:gd name="T74" fmla="*/ 15 w 112"/>
                <a:gd name="T75" fmla="*/ 234 h 321"/>
                <a:gd name="T76" fmla="*/ 10 w 112"/>
                <a:gd name="T77" fmla="*/ 241 h 321"/>
                <a:gd name="T78" fmla="*/ 6 w 112"/>
                <a:gd name="T79" fmla="*/ 249 h 321"/>
                <a:gd name="T80" fmla="*/ 1 w 112"/>
                <a:gd name="T81" fmla="*/ 262 h 321"/>
                <a:gd name="T82" fmla="*/ 0 w 112"/>
                <a:gd name="T83" fmla="*/ 268 h 321"/>
                <a:gd name="T84" fmla="*/ 0 w 112"/>
                <a:gd name="T85" fmla="*/ 268 h 321"/>
                <a:gd name="T86" fmla="*/ 1 w 112"/>
                <a:gd name="T87" fmla="*/ 273 h 321"/>
                <a:gd name="T88" fmla="*/ 4 w 112"/>
                <a:gd name="T89" fmla="*/ 283 h 321"/>
                <a:gd name="T90" fmla="*/ 10 w 112"/>
                <a:gd name="T91" fmla="*/ 297 h 321"/>
                <a:gd name="T92" fmla="*/ 13 w 112"/>
                <a:gd name="T93" fmla="*/ 303 h 321"/>
                <a:gd name="T94" fmla="*/ 19 w 112"/>
                <a:gd name="T95" fmla="*/ 310 h 321"/>
                <a:gd name="T96" fmla="*/ 25 w 112"/>
                <a:gd name="T97" fmla="*/ 315 h 321"/>
                <a:gd name="T98" fmla="*/ 33 w 112"/>
                <a:gd name="T99" fmla="*/ 319 h 321"/>
                <a:gd name="T100" fmla="*/ 42 w 112"/>
                <a:gd name="T101" fmla="*/ 321 h 321"/>
                <a:gd name="T102" fmla="*/ 52 w 112"/>
                <a:gd name="T103" fmla="*/ 321 h 321"/>
                <a:gd name="T104" fmla="*/ 63 w 112"/>
                <a:gd name="T105" fmla="*/ 318 h 321"/>
                <a:gd name="T106" fmla="*/ 76 w 112"/>
                <a:gd name="T107" fmla="*/ 310 h 321"/>
                <a:gd name="T108" fmla="*/ 91 w 112"/>
                <a:gd name="T109" fmla="*/ 301 h 321"/>
                <a:gd name="T110" fmla="*/ 108 w 112"/>
                <a:gd name="T111" fmla="*/ 286 h 321"/>
                <a:gd name="T112" fmla="*/ 108 w 112"/>
                <a:gd name="T113" fmla="*/ 28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321">
                  <a:moveTo>
                    <a:pt x="108" y="286"/>
                  </a:moveTo>
                  <a:lnTo>
                    <a:pt x="108" y="286"/>
                  </a:lnTo>
                  <a:lnTo>
                    <a:pt x="109" y="283"/>
                  </a:lnTo>
                  <a:lnTo>
                    <a:pt x="111" y="279"/>
                  </a:lnTo>
                  <a:lnTo>
                    <a:pt x="112" y="264"/>
                  </a:lnTo>
                  <a:lnTo>
                    <a:pt x="112" y="243"/>
                  </a:lnTo>
                  <a:lnTo>
                    <a:pt x="111" y="220"/>
                  </a:lnTo>
                  <a:lnTo>
                    <a:pt x="108" y="175"/>
                  </a:lnTo>
                  <a:lnTo>
                    <a:pt x="105" y="145"/>
                  </a:lnTo>
                  <a:lnTo>
                    <a:pt x="105" y="145"/>
                  </a:lnTo>
                  <a:lnTo>
                    <a:pt x="103" y="122"/>
                  </a:lnTo>
                  <a:lnTo>
                    <a:pt x="100" y="89"/>
                  </a:lnTo>
                  <a:lnTo>
                    <a:pt x="94" y="54"/>
                  </a:lnTo>
                  <a:lnTo>
                    <a:pt x="90" y="27"/>
                  </a:lnTo>
                  <a:lnTo>
                    <a:pt x="90" y="27"/>
                  </a:lnTo>
                  <a:lnTo>
                    <a:pt x="87" y="18"/>
                  </a:lnTo>
                  <a:lnTo>
                    <a:pt x="84" y="11"/>
                  </a:lnTo>
                  <a:lnTo>
                    <a:pt x="79" y="6"/>
                  </a:lnTo>
                  <a:lnTo>
                    <a:pt x="75" y="3"/>
                  </a:lnTo>
                  <a:lnTo>
                    <a:pt x="67" y="0"/>
                  </a:lnTo>
                  <a:lnTo>
                    <a:pt x="63" y="0"/>
                  </a:lnTo>
                  <a:lnTo>
                    <a:pt x="63" y="0"/>
                  </a:lnTo>
                  <a:lnTo>
                    <a:pt x="66" y="51"/>
                  </a:lnTo>
                  <a:lnTo>
                    <a:pt x="67" y="93"/>
                  </a:lnTo>
                  <a:lnTo>
                    <a:pt x="67" y="126"/>
                  </a:lnTo>
                  <a:lnTo>
                    <a:pt x="67" y="126"/>
                  </a:lnTo>
                  <a:lnTo>
                    <a:pt x="66" y="140"/>
                  </a:lnTo>
                  <a:lnTo>
                    <a:pt x="63" y="154"/>
                  </a:lnTo>
                  <a:lnTo>
                    <a:pt x="58" y="171"/>
                  </a:lnTo>
                  <a:lnTo>
                    <a:pt x="54" y="186"/>
                  </a:lnTo>
                  <a:lnTo>
                    <a:pt x="48" y="201"/>
                  </a:lnTo>
                  <a:lnTo>
                    <a:pt x="40" y="213"/>
                  </a:lnTo>
                  <a:lnTo>
                    <a:pt x="34" y="222"/>
                  </a:lnTo>
                  <a:lnTo>
                    <a:pt x="30" y="225"/>
                  </a:lnTo>
                  <a:lnTo>
                    <a:pt x="27" y="225"/>
                  </a:lnTo>
                  <a:lnTo>
                    <a:pt x="27" y="225"/>
                  </a:lnTo>
                  <a:lnTo>
                    <a:pt x="21" y="228"/>
                  </a:lnTo>
                  <a:lnTo>
                    <a:pt x="15" y="234"/>
                  </a:lnTo>
                  <a:lnTo>
                    <a:pt x="10" y="241"/>
                  </a:lnTo>
                  <a:lnTo>
                    <a:pt x="6" y="249"/>
                  </a:lnTo>
                  <a:lnTo>
                    <a:pt x="1" y="262"/>
                  </a:lnTo>
                  <a:lnTo>
                    <a:pt x="0" y="268"/>
                  </a:lnTo>
                  <a:lnTo>
                    <a:pt x="0" y="268"/>
                  </a:lnTo>
                  <a:lnTo>
                    <a:pt x="1" y="273"/>
                  </a:lnTo>
                  <a:lnTo>
                    <a:pt x="4" y="283"/>
                  </a:lnTo>
                  <a:lnTo>
                    <a:pt x="10" y="297"/>
                  </a:lnTo>
                  <a:lnTo>
                    <a:pt x="13" y="303"/>
                  </a:lnTo>
                  <a:lnTo>
                    <a:pt x="19" y="310"/>
                  </a:lnTo>
                  <a:lnTo>
                    <a:pt x="25" y="315"/>
                  </a:lnTo>
                  <a:lnTo>
                    <a:pt x="33" y="319"/>
                  </a:lnTo>
                  <a:lnTo>
                    <a:pt x="42" y="321"/>
                  </a:lnTo>
                  <a:lnTo>
                    <a:pt x="52" y="321"/>
                  </a:lnTo>
                  <a:lnTo>
                    <a:pt x="63" y="318"/>
                  </a:lnTo>
                  <a:lnTo>
                    <a:pt x="76" y="310"/>
                  </a:lnTo>
                  <a:lnTo>
                    <a:pt x="91" y="301"/>
                  </a:lnTo>
                  <a:lnTo>
                    <a:pt x="108" y="286"/>
                  </a:lnTo>
                  <a:lnTo>
                    <a:pt x="108" y="286"/>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57">
              <a:extLst>
                <a:ext uri="{FF2B5EF4-FFF2-40B4-BE49-F238E27FC236}">
                  <a16:creationId xmlns:a16="http://schemas.microsoft.com/office/drawing/2014/main" id="{AA738272-5E32-421C-B068-AA241EEAAD81}"/>
                </a:ext>
              </a:extLst>
            </p:cNvPr>
            <p:cNvSpPr>
              <a:spLocks/>
            </p:cNvSpPr>
            <p:nvPr/>
          </p:nvSpPr>
          <p:spPr bwMode="auto">
            <a:xfrm>
              <a:off x="5114" y="1617"/>
              <a:ext cx="47" cy="404"/>
            </a:xfrm>
            <a:custGeom>
              <a:avLst/>
              <a:gdLst>
                <a:gd name="T0" fmla="*/ 23 w 95"/>
                <a:gd name="T1" fmla="*/ 0 h 808"/>
                <a:gd name="T2" fmla="*/ 23 w 95"/>
                <a:gd name="T3" fmla="*/ 0 h 808"/>
                <a:gd name="T4" fmla="*/ 42 w 95"/>
                <a:gd name="T5" fmla="*/ 211 h 808"/>
                <a:gd name="T6" fmla="*/ 56 w 95"/>
                <a:gd name="T7" fmla="*/ 361 h 808"/>
                <a:gd name="T8" fmla="*/ 62 w 95"/>
                <a:gd name="T9" fmla="*/ 413 h 808"/>
                <a:gd name="T10" fmla="*/ 65 w 95"/>
                <a:gd name="T11" fmla="*/ 440 h 808"/>
                <a:gd name="T12" fmla="*/ 65 w 95"/>
                <a:gd name="T13" fmla="*/ 440 h 808"/>
                <a:gd name="T14" fmla="*/ 68 w 95"/>
                <a:gd name="T15" fmla="*/ 461 h 808"/>
                <a:gd name="T16" fmla="*/ 72 w 95"/>
                <a:gd name="T17" fmla="*/ 503 h 808"/>
                <a:gd name="T18" fmla="*/ 83 w 95"/>
                <a:gd name="T19" fmla="*/ 621 h 808"/>
                <a:gd name="T20" fmla="*/ 92 w 95"/>
                <a:gd name="T21" fmla="*/ 740 h 808"/>
                <a:gd name="T22" fmla="*/ 93 w 95"/>
                <a:gd name="T23" fmla="*/ 783 h 808"/>
                <a:gd name="T24" fmla="*/ 95 w 95"/>
                <a:gd name="T25" fmla="*/ 805 h 808"/>
                <a:gd name="T26" fmla="*/ 95 w 95"/>
                <a:gd name="T27" fmla="*/ 805 h 808"/>
                <a:gd name="T28" fmla="*/ 93 w 95"/>
                <a:gd name="T29" fmla="*/ 808 h 808"/>
                <a:gd name="T30" fmla="*/ 92 w 95"/>
                <a:gd name="T31" fmla="*/ 807 h 808"/>
                <a:gd name="T32" fmla="*/ 86 w 95"/>
                <a:gd name="T33" fmla="*/ 792 h 808"/>
                <a:gd name="T34" fmla="*/ 69 w 95"/>
                <a:gd name="T35" fmla="*/ 735 h 808"/>
                <a:gd name="T36" fmla="*/ 47 w 95"/>
                <a:gd name="T37" fmla="*/ 644 h 808"/>
                <a:gd name="T38" fmla="*/ 47 w 95"/>
                <a:gd name="T39" fmla="*/ 644 h 808"/>
                <a:gd name="T40" fmla="*/ 45 w 95"/>
                <a:gd name="T41" fmla="*/ 575 h 808"/>
                <a:gd name="T42" fmla="*/ 39 w 95"/>
                <a:gd name="T43" fmla="*/ 413 h 808"/>
                <a:gd name="T44" fmla="*/ 35 w 95"/>
                <a:gd name="T45" fmla="*/ 317 h 808"/>
                <a:gd name="T46" fmla="*/ 29 w 95"/>
                <a:gd name="T47" fmla="*/ 225 h 808"/>
                <a:gd name="T48" fmla="*/ 21 w 95"/>
                <a:gd name="T49" fmla="*/ 141 h 808"/>
                <a:gd name="T50" fmla="*/ 17 w 95"/>
                <a:gd name="T51" fmla="*/ 105 h 808"/>
                <a:gd name="T52" fmla="*/ 12 w 95"/>
                <a:gd name="T53" fmla="*/ 75 h 808"/>
                <a:gd name="T54" fmla="*/ 0 w 95"/>
                <a:gd name="T55" fmla="*/ 51 h 808"/>
                <a:gd name="T56" fmla="*/ 23 w 95"/>
                <a:gd name="T57"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808">
                  <a:moveTo>
                    <a:pt x="23" y="0"/>
                  </a:moveTo>
                  <a:lnTo>
                    <a:pt x="23" y="0"/>
                  </a:lnTo>
                  <a:lnTo>
                    <a:pt x="42" y="211"/>
                  </a:lnTo>
                  <a:lnTo>
                    <a:pt x="56" y="361"/>
                  </a:lnTo>
                  <a:lnTo>
                    <a:pt x="62" y="413"/>
                  </a:lnTo>
                  <a:lnTo>
                    <a:pt x="65" y="440"/>
                  </a:lnTo>
                  <a:lnTo>
                    <a:pt x="65" y="440"/>
                  </a:lnTo>
                  <a:lnTo>
                    <a:pt x="68" y="461"/>
                  </a:lnTo>
                  <a:lnTo>
                    <a:pt x="72" y="503"/>
                  </a:lnTo>
                  <a:lnTo>
                    <a:pt x="83" y="621"/>
                  </a:lnTo>
                  <a:lnTo>
                    <a:pt x="92" y="740"/>
                  </a:lnTo>
                  <a:lnTo>
                    <a:pt x="93" y="783"/>
                  </a:lnTo>
                  <a:lnTo>
                    <a:pt x="95" y="805"/>
                  </a:lnTo>
                  <a:lnTo>
                    <a:pt x="95" y="805"/>
                  </a:lnTo>
                  <a:lnTo>
                    <a:pt x="93" y="808"/>
                  </a:lnTo>
                  <a:lnTo>
                    <a:pt x="92" y="807"/>
                  </a:lnTo>
                  <a:lnTo>
                    <a:pt x="86" y="792"/>
                  </a:lnTo>
                  <a:lnTo>
                    <a:pt x="69" y="735"/>
                  </a:lnTo>
                  <a:lnTo>
                    <a:pt x="47" y="644"/>
                  </a:lnTo>
                  <a:lnTo>
                    <a:pt x="47" y="644"/>
                  </a:lnTo>
                  <a:lnTo>
                    <a:pt x="45" y="575"/>
                  </a:lnTo>
                  <a:lnTo>
                    <a:pt x="39" y="413"/>
                  </a:lnTo>
                  <a:lnTo>
                    <a:pt x="35" y="317"/>
                  </a:lnTo>
                  <a:lnTo>
                    <a:pt x="29" y="225"/>
                  </a:lnTo>
                  <a:lnTo>
                    <a:pt x="21" y="141"/>
                  </a:lnTo>
                  <a:lnTo>
                    <a:pt x="17" y="105"/>
                  </a:lnTo>
                  <a:lnTo>
                    <a:pt x="12" y="75"/>
                  </a:lnTo>
                  <a:lnTo>
                    <a:pt x="0" y="51"/>
                  </a:lnTo>
                  <a:lnTo>
                    <a:pt x="23" y="0"/>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58">
              <a:extLst>
                <a:ext uri="{FF2B5EF4-FFF2-40B4-BE49-F238E27FC236}">
                  <a16:creationId xmlns:a16="http://schemas.microsoft.com/office/drawing/2014/main" id="{D6847DA8-DCD8-438D-A91B-9B5546EF3211}"/>
                </a:ext>
              </a:extLst>
            </p:cNvPr>
            <p:cNvSpPr>
              <a:spLocks/>
            </p:cNvSpPr>
            <p:nvPr/>
          </p:nvSpPr>
          <p:spPr bwMode="auto">
            <a:xfrm>
              <a:off x="4826" y="1443"/>
              <a:ext cx="555" cy="455"/>
            </a:xfrm>
            <a:custGeom>
              <a:avLst/>
              <a:gdLst>
                <a:gd name="T0" fmla="*/ 0 w 1111"/>
                <a:gd name="T1" fmla="*/ 723 h 912"/>
                <a:gd name="T2" fmla="*/ 12 w 1111"/>
                <a:gd name="T3" fmla="*/ 678 h 912"/>
                <a:gd name="T4" fmla="*/ 32 w 1111"/>
                <a:gd name="T5" fmla="*/ 614 h 912"/>
                <a:gd name="T6" fmla="*/ 47 w 1111"/>
                <a:gd name="T7" fmla="*/ 583 h 912"/>
                <a:gd name="T8" fmla="*/ 93 w 1111"/>
                <a:gd name="T9" fmla="*/ 517 h 912"/>
                <a:gd name="T10" fmla="*/ 154 w 1111"/>
                <a:gd name="T11" fmla="*/ 361 h 912"/>
                <a:gd name="T12" fmla="*/ 207 w 1111"/>
                <a:gd name="T13" fmla="*/ 279 h 912"/>
                <a:gd name="T14" fmla="*/ 296 w 1111"/>
                <a:gd name="T15" fmla="*/ 211 h 912"/>
                <a:gd name="T16" fmla="*/ 371 w 1111"/>
                <a:gd name="T17" fmla="*/ 171 h 912"/>
                <a:gd name="T18" fmla="*/ 479 w 1111"/>
                <a:gd name="T19" fmla="*/ 138 h 912"/>
                <a:gd name="T20" fmla="*/ 557 w 1111"/>
                <a:gd name="T21" fmla="*/ 282 h 912"/>
                <a:gd name="T22" fmla="*/ 606 w 1111"/>
                <a:gd name="T23" fmla="*/ 286 h 912"/>
                <a:gd name="T24" fmla="*/ 641 w 1111"/>
                <a:gd name="T25" fmla="*/ 189 h 912"/>
                <a:gd name="T26" fmla="*/ 702 w 1111"/>
                <a:gd name="T27" fmla="*/ 151 h 912"/>
                <a:gd name="T28" fmla="*/ 760 w 1111"/>
                <a:gd name="T29" fmla="*/ 135 h 912"/>
                <a:gd name="T30" fmla="*/ 853 w 1111"/>
                <a:gd name="T31" fmla="*/ 98 h 912"/>
                <a:gd name="T32" fmla="*/ 883 w 1111"/>
                <a:gd name="T33" fmla="*/ 83 h 912"/>
                <a:gd name="T34" fmla="*/ 903 w 1111"/>
                <a:gd name="T35" fmla="*/ 65 h 912"/>
                <a:gd name="T36" fmla="*/ 925 w 1111"/>
                <a:gd name="T37" fmla="*/ 45 h 912"/>
                <a:gd name="T38" fmla="*/ 976 w 1111"/>
                <a:gd name="T39" fmla="*/ 44 h 912"/>
                <a:gd name="T40" fmla="*/ 994 w 1111"/>
                <a:gd name="T41" fmla="*/ 26 h 912"/>
                <a:gd name="T42" fmla="*/ 1003 w 1111"/>
                <a:gd name="T43" fmla="*/ 17 h 912"/>
                <a:gd name="T44" fmla="*/ 1022 w 1111"/>
                <a:gd name="T45" fmla="*/ 54 h 912"/>
                <a:gd name="T46" fmla="*/ 1058 w 1111"/>
                <a:gd name="T47" fmla="*/ 62 h 912"/>
                <a:gd name="T48" fmla="*/ 1106 w 1111"/>
                <a:gd name="T49" fmla="*/ 24 h 912"/>
                <a:gd name="T50" fmla="*/ 1105 w 1111"/>
                <a:gd name="T51" fmla="*/ 42 h 912"/>
                <a:gd name="T52" fmla="*/ 1081 w 1111"/>
                <a:gd name="T53" fmla="*/ 93 h 912"/>
                <a:gd name="T54" fmla="*/ 1081 w 1111"/>
                <a:gd name="T55" fmla="*/ 138 h 912"/>
                <a:gd name="T56" fmla="*/ 1055 w 1111"/>
                <a:gd name="T57" fmla="*/ 160 h 912"/>
                <a:gd name="T58" fmla="*/ 1010 w 1111"/>
                <a:gd name="T59" fmla="*/ 201 h 912"/>
                <a:gd name="T60" fmla="*/ 964 w 1111"/>
                <a:gd name="T61" fmla="*/ 262 h 912"/>
                <a:gd name="T62" fmla="*/ 892 w 1111"/>
                <a:gd name="T63" fmla="*/ 312 h 912"/>
                <a:gd name="T64" fmla="*/ 870 w 1111"/>
                <a:gd name="T65" fmla="*/ 319 h 912"/>
                <a:gd name="T66" fmla="*/ 838 w 1111"/>
                <a:gd name="T67" fmla="*/ 349 h 912"/>
                <a:gd name="T68" fmla="*/ 713 w 1111"/>
                <a:gd name="T69" fmla="*/ 392 h 912"/>
                <a:gd name="T70" fmla="*/ 644 w 1111"/>
                <a:gd name="T71" fmla="*/ 473 h 912"/>
                <a:gd name="T72" fmla="*/ 692 w 1111"/>
                <a:gd name="T73" fmla="*/ 502 h 912"/>
                <a:gd name="T74" fmla="*/ 777 w 1111"/>
                <a:gd name="T75" fmla="*/ 506 h 912"/>
                <a:gd name="T76" fmla="*/ 873 w 1111"/>
                <a:gd name="T77" fmla="*/ 496 h 912"/>
                <a:gd name="T78" fmla="*/ 907 w 1111"/>
                <a:gd name="T79" fmla="*/ 484 h 912"/>
                <a:gd name="T80" fmla="*/ 952 w 1111"/>
                <a:gd name="T81" fmla="*/ 478 h 912"/>
                <a:gd name="T82" fmla="*/ 1054 w 1111"/>
                <a:gd name="T83" fmla="*/ 454 h 912"/>
                <a:gd name="T84" fmla="*/ 1079 w 1111"/>
                <a:gd name="T85" fmla="*/ 533 h 912"/>
                <a:gd name="T86" fmla="*/ 1093 w 1111"/>
                <a:gd name="T87" fmla="*/ 556 h 912"/>
                <a:gd name="T88" fmla="*/ 1076 w 1111"/>
                <a:gd name="T89" fmla="*/ 575 h 912"/>
                <a:gd name="T90" fmla="*/ 1013 w 1111"/>
                <a:gd name="T91" fmla="*/ 599 h 912"/>
                <a:gd name="T92" fmla="*/ 811 w 1111"/>
                <a:gd name="T93" fmla="*/ 689 h 912"/>
                <a:gd name="T94" fmla="*/ 668 w 1111"/>
                <a:gd name="T95" fmla="*/ 728 h 912"/>
                <a:gd name="T96" fmla="*/ 515 w 1111"/>
                <a:gd name="T97" fmla="*/ 726 h 912"/>
                <a:gd name="T98" fmla="*/ 500 w 1111"/>
                <a:gd name="T99" fmla="*/ 734 h 912"/>
                <a:gd name="T100" fmla="*/ 479 w 1111"/>
                <a:gd name="T101" fmla="*/ 785 h 912"/>
                <a:gd name="T102" fmla="*/ 322 w 1111"/>
                <a:gd name="T103" fmla="*/ 889 h 912"/>
                <a:gd name="T104" fmla="*/ 66 w 1111"/>
                <a:gd name="T105" fmla="*/ 80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1" h="912">
                  <a:moveTo>
                    <a:pt x="5" y="774"/>
                  </a:moveTo>
                  <a:lnTo>
                    <a:pt x="5" y="774"/>
                  </a:lnTo>
                  <a:lnTo>
                    <a:pt x="3" y="764"/>
                  </a:lnTo>
                  <a:lnTo>
                    <a:pt x="0" y="738"/>
                  </a:lnTo>
                  <a:lnTo>
                    <a:pt x="0" y="723"/>
                  </a:lnTo>
                  <a:lnTo>
                    <a:pt x="2" y="707"/>
                  </a:lnTo>
                  <a:lnTo>
                    <a:pt x="6" y="692"/>
                  </a:lnTo>
                  <a:lnTo>
                    <a:pt x="9" y="684"/>
                  </a:lnTo>
                  <a:lnTo>
                    <a:pt x="12" y="678"/>
                  </a:lnTo>
                  <a:lnTo>
                    <a:pt x="12" y="678"/>
                  </a:lnTo>
                  <a:lnTo>
                    <a:pt x="20" y="665"/>
                  </a:lnTo>
                  <a:lnTo>
                    <a:pt x="24" y="654"/>
                  </a:lnTo>
                  <a:lnTo>
                    <a:pt x="27" y="642"/>
                  </a:lnTo>
                  <a:lnTo>
                    <a:pt x="29" y="632"/>
                  </a:lnTo>
                  <a:lnTo>
                    <a:pt x="32" y="614"/>
                  </a:lnTo>
                  <a:lnTo>
                    <a:pt x="35" y="605"/>
                  </a:lnTo>
                  <a:lnTo>
                    <a:pt x="38" y="598"/>
                  </a:lnTo>
                  <a:lnTo>
                    <a:pt x="38" y="598"/>
                  </a:lnTo>
                  <a:lnTo>
                    <a:pt x="42" y="590"/>
                  </a:lnTo>
                  <a:lnTo>
                    <a:pt x="47" y="583"/>
                  </a:lnTo>
                  <a:lnTo>
                    <a:pt x="62" y="568"/>
                  </a:lnTo>
                  <a:lnTo>
                    <a:pt x="69" y="559"/>
                  </a:lnTo>
                  <a:lnTo>
                    <a:pt x="76" y="548"/>
                  </a:lnTo>
                  <a:lnTo>
                    <a:pt x="85" y="535"/>
                  </a:lnTo>
                  <a:lnTo>
                    <a:pt x="93" y="517"/>
                  </a:lnTo>
                  <a:lnTo>
                    <a:pt x="93" y="517"/>
                  </a:lnTo>
                  <a:lnTo>
                    <a:pt x="112" y="466"/>
                  </a:lnTo>
                  <a:lnTo>
                    <a:pt x="124" y="431"/>
                  </a:lnTo>
                  <a:lnTo>
                    <a:pt x="139" y="395"/>
                  </a:lnTo>
                  <a:lnTo>
                    <a:pt x="154" y="361"/>
                  </a:lnTo>
                  <a:lnTo>
                    <a:pt x="172" y="328"/>
                  </a:lnTo>
                  <a:lnTo>
                    <a:pt x="181" y="313"/>
                  </a:lnTo>
                  <a:lnTo>
                    <a:pt x="189" y="300"/>
                  </a:lnTo>
                  <a:lnTo>
                    <a:pt x="198" y="288"/>
                  </a:lnTo>
                  <a:lnTo>
                    <a:pt x="207" y="279"/>
                  </a:lnTo>
                  <a:lnTo>
                    <a:pt x="207" y="279"/>
                  </a:lnTo>
                  <a:lnTo>
                    <a:pt x="226" y="261"/>
                  </a:lnTo>
                  <a:lnTo>
                    <a:pt x="249" y="244"/>
                  </a:lnTo>
                  <a:lnTo>
                    <a:pt x="273" y="226"/>
                  </a:lnTo>
                  <a:lnTo>
                    <a:pt x="296" y="211"/>
                  </a:lnTo>
                  <a:lnTo>
                    <a:pt x="319" y="198"/>
                  </a:lnTo>
                  <a:lnTo>
                    <a:pt x="340" y="186"/>
                  </a:lnTo>
                  <a:lnTo>
                    <a:pt x="358" y="177"/>
                  </a:lnTo>
                  <a:lnTo>
                    <a:pt x="371" y="171"/>
                  </a:lnTo>
                  <a:lnTo>
                    <a:pt x="371" y="171"/>
                  </a:lnTo>
                  <a:lnTo>
                    <a:pt x="433" y="147"/>
                  </a:lnTo>
                  <a:lnTo>
                    <a:pt x="461" y="137"/>
                  </a:lnTo>
                  <a:lnTo>
                    <a:pt x="475" y="132"/>
                  </a:lnTo>
                  <a:lnTo>
                    <a:pt x="475" y="132"/>
                  </a:lnTo>
                  <a:lnTo>
                    <a:pt x="479" y="138"/>
                  </a:lnTo>
                  <a:lnTo>
                    <a:pt x="485" y="153"/>
                  </a:lnTo>
                  <a:lnTo>
                    <a:pt x="507" y="199"/>
                  </a:lnTo>
                  <a:lnTo>
                    <a:pt x="522" y="228"/>
                  </a:lnTo>
                  <a:lnTo>
                    <a:pt x="539" y="256"/>
                  </a:lnTo>
                  <a:lnTo>
                    <a:pt x="557" y="282"/>
                  </a:lnTo>
                  <a:lnTo>
                    <a:pt x="567" y="294"/>
                  </a:lnTo>
                  <a:lnTo>
                    <a:pt x="578" y="303"/>
                  </a:lnTo>
                  <a:lnTo>
                    <a:pt x="600" y="297"/>
                  </a:lnTo>
                  <a:lnTo>
                    <a:pt x="600" y="297"/>
                  </a:lnTo>
                  <a:lnTo>
                    <a:pt x="606" y="286"/>
                  </a:lnTo>
                  <a:lnTo>
                    <a:pt x="618" y="261"/>
                  </a:lnTo>
                  <a:lnTo>
                    <a:pt x="626" y="243"/>
                  </a:lnTo>
                  <a:lnTo>
                    <a:pt x="632" y="225"/>
                  </a:lnTo>
                  <a:lnTo>
                    <a:pt x="638" y="207"/>
                  </a:lnTo>
                  <a:lnTo>
                    <a:pt x="641" y="189"/>
                  </a:lnTo>
                  <a:lnTo>
                    <a:pt x="641" y="189"/>
                  </a:lnTo>
                  <a:lnTo>
                    <a:pt x="651" y="181"/>
                  </a:lnTo>
                  <a:lnTo>
                    <a:pt x="674" y="166"/>
                  </a:lnTo>
                  <a:lnTo>
                    <a:pt x="687" y="159"/>
                  </a:lnTo>
                  <a:lnTo>
                    <a:pt x="702" y="151"/>
                  </a:lnTo>
                  <a:lnTo>
                    <a:pt x="717" y="145"/>
                  </a:lnTo>
                  <a:lnTo>
                    <a:pt x="732" y="142"/>
                  </a:lnTo>
                  <a:lnTo>
                    <a:pt x="732" y="142"/>
                  </a:lnTo>
                  <a:lnTo>
                    <a:pt x="745" y="139"/>
                  </a:lnTo>
                  <a:lnTo>
                    <a:pt x="760" y="135"/>
                  </a:lnTo>
                  <a:lnTo>
                    <a:pt x="795" y="120"/>
                  </a:lnTo>
                  <a:lnTo>
                    <a:pt x="828" y="107"/>
                  </a:lnTo>
                  <a:lnTo>
                    <a:pt x="843" y="101"/>
                  </a:lnTo>
                  <a:lnTo>
                    <a:pt x="853" y="98"/>
                  </a:lnTo>
                  <a:lnTo>
                    <a:pt x="853" y="98"/>
                  </a:lnTo>
                  <a:lnTo>
                    <a:pt x="867" y="95"/>
                  </a:lnTo>
                  <a:lnTo>
                    <a:pt x="870" y="93"/>
                  </a:lnTo>
                  <a:lnTo>
                    <a:pt x="873" y="92"/>
                  </a:lnTo>
                  <a:lnTo>
                    <a:pt x="877" y="87"/>
                  </a:lnTo>
                  <a:lnTo>
                    <a:pt x="883" y="83"/>
                  </a:lnTo>
                  <a:lnTo>
                    <a:pt x="891" y="80"/>
                  </a:lnTo>
                  <a:lnTo>
                    <a:pt x="891" y="80"/>
                  </a:lnTo>
                  <a:lnTo>
                    <a:pt x="897" y="75"/>
                  </a:lnTo>
                  <a:lnTo>
                    <a:pt x="901" y="69"/>
                  </a:lnTo>
                  <a:lnTo>
                    <a:pt x="903" y="65"/>
                  </a:lnTo>
                  <a:lnTo>
                    <a:pt x="903" y="59"/>
                  </a:lnTo>
                  <a:lnTo>
                    <a:pt x="904" y="54"/>
                  </a:lnTo>
                  <a:lnTo>
                    <a:pt x="907" y="50"/>
                  </a:lnTo>
                  <a:lnTo>
                    <a:pt x="913" y="47"/>
                  </a:lnTo>
                  <a:lnTo>
                    <a:pt x="925" y="45"/>
                  </a:lnTo>
                  <a:lnTo>
                    <a:pt x="925" y="45"/>
                  </a:lnTo>
                  <a:lnTo>
                    <a:pt x="947" y="44"/>
                  </a:lnTo>
                  <a:lnTo>
                    <a:pt x="964" y="45"/>
                  </a:lnTo>
                  <a:lnTo>
                    <a:pt x="970" y="44"/>
                  </a:lnTo>
                  <a:lnTo>
                    <a:pt x="976" y="44"/>
                  </a:lnTo>
                  <a:lnTo>
                    <a:pt x="980" y="41"/>
                  </a:lnTo>
                  <a:lnTo>
                    <a:pt x="985" y="38"/>
                  </a:lnTo>
                  <a:lnTo>
                    <a:pt x="985" y="38"/>
                  </a:lnTo>
                  <a:lnTo>
                    <a:pt x="991" y="32"/>
                  </a:lnTo>
                  <a:lnTo>
                    <a:pt x="994" y="26"/>
                  </a:lnTo>
                  <a:lnTo>
                    <a:pt x="1000" y="14"/>
                  </a:lnTo>
                  <a:lnTo>
                    <a:pt x="1003" y="0"/>
                  </a:lnTo>
                  <a:lnTo>
                    <a:pt x="1003" y="0"/>
                  </a:lnTo>
                  <a:lnTo>
                    <a:pt x="1003" y="9"/>
                  </a:lnTo>
                  <a:lnTo>
                    <a:pt x="1003" y="17"/>
                  </a:lnTo>
                  <a:lnTo>
                    <a:pt x="1006" y="27"/>
                  </a:lnTo>
                  <a:lnTo>
                    <a:pt x="1009" y="38"/>
                  </a:lnTo>
                  <a:lnTo>
                    <a:pt x="1015" y="47"/>
                  </a:lnTo>
                  <a:lnTo>
                    <a:pt x="1018" y="51"/>
                  </a:lnTo>
                  <a:lnTo>
                    <a:pt x="1022" y="54"/>
                  </a:lnTo>
                  <a:lnTo>
                    <a:pt x="1027" y="57"/>
                  </a:lnTo>
                  <a:lnTo>
                    <a:pt x="1033" y="60"/>
                  </a:lnTo>
                  <a:lnTo>
                    <a:pt x="1033" y="60"/>
                  </a:lnTo>
                  <a:lnTo>
                    <a:pt x="1046" y="62"/>
                  </a:lnTo>
                  <a:lnTo>
                    <a:pt x="1058" y="62"/>
                  </a:lnTo>
                  <a:lnTo>
                    <a:pt x="1070" y="60"/>
                  </a:lnTo>
                  <a:lnTo>
                    <a:pt x="1082" y="54"/>
                  </a:lnTo>
                  <a:lnTo>
                    <a:pt x="1091" y="47"/>
                  </a:lnTo>
                  <a:lnTo>
                    <a:pt x="1100" y="36"/>
                  </a:lnTo>
                  <a:lnTo>
                    <a:pt x="1106" y="24"/>
                  </a:lnTo>
                  <a:lnTo>
                    <a:pt x="1111" y="8"/>
                  </a:lnTo>
                  <a:lnTo>
                    <a:pt x="1111" y="8"/>
                  </a:lnTo>
                  <a:lnTo>
                    <a:pt x="1109" y="15"/>
                  </a:lnTo>
                  <a:lnTo>
                    <a:pt x="1108" y="32"/>
                  </a:lnTo>
                  <a:lnTo>
                    <a:pt x="1105" y="42"/>
                  </a:lnTo>
                  <a:lnTo>
                    <a:pt x="1100" y="56"/>
                  </a:lnTo>
                  <a:lnTo>
                    <a:pt x="1094" y="68"/>
                  </a:lnTo>
                  <a:lnTo>
                    <a:pt x="1087" y="81"/>
                  </a:lnTo>
                  <a:lnTo>
                    <a:pt x="1087" y="81"/>
                  </a:lnTo>
                  <a:lnTo>
                    <a:pt x="1081" y="93"/>
                  </a:lnTo>
                  <a:lnTo>
                    <a:pt x="1076" y="104"/>
                  </a:lnTo>
                  <a:lnTo>
                    <a:pt x="1076" y="113"/>
                  </a:lnTo>
                  <a:lnTo>
                    <a:pt x="1076" y="120"/>
                  </a:lnTo>
                  <a:lnTo>
                    <a:pt x="1079" y="132"/>
                  </a:lnTo>
                  <a:lnTo>
                    <a:pt x="1081" y="138"/>
                  </a:lnTo>
                  <a:lnTo>
                    <a:pt x="1079" y="144"/>
                  </a:lnTo>
                  <a:lnTo>
                    <a:pt x="1079" y="144"/>
                  </a:lnTo>
                  <a:lnTo>
                    <a:pt x="1076" y="150"/>
                  </a:lnTo>
                  <a:lnTo>
                    <a:pt x="1070" y="153"/>
                  </a:lnTo>
                  <a:lnTo>
                    <a:pt x="1055" y="160"/>
                  </a:lnTo>
                  <a:lnTo>
                    <a:pt x="1039" y="168"/>
                  </a:lnTo>
                  <a:lnTo>
                    <a:pt x="1030" y="174"/>
                  </a:lnTo>
                  <a:lnTo>
                    <a:pt x="1024" y="180"/>
                  </a:lnTo>
                  <a:lnTo>
                    <a:pt x="1024" y="180"/>
                  </a:lnTo>
                  <a:lnTo>
                    <a:pt x="1010" y="201"/>
                  </a:lnTo>
                  <a:lnTo>
                    <a:pt x="995" y="226"/>
                  </a:lnTo>
                  <a:lnTo>
                    <a:pt x="979" y="250"/>
                  </a:lnTo>
                  <a:lnTo>
                    <a:pt x="971" y="258"/>
                  </a:lnTo>
                  <a:lnTo>
                    <a:pt x="964" y="262"/>
                  </a:lnTo>
                  <a:lnTo>
                    <a:pt x="964" y="262"/>
                  </a:lnTo>
                  <a:lnTo>
                    <a:pt x="956" y="268"/>
                  </a:lnTo>
                  <a:lnTo>
                    <a:pt x="946" y="276"/>
                  </a:lnTo>
                  <a:lnTo>
                    <a:pt x="921" y="295"/>
                  </a:lnTo>
                  <a:lnTo>
                    <a:pt x="906" y="304"/>
                  </a:lnTo>
                  <a:lnTo>
                    <a:pt x="892" y="312"/>
                  </a:lnTo>
                  <a:lnTo>
                    <a:pt x="880" y="315"/>
                  </a:lnTo>
                  <a:lnTo>
                    <a:pt x="876" y="316"/>
                  </a:lnTo>
                  <a:lnTo>
                    <a:pt x="871" y="315"/>
                  </a:lnTo>
                  <a:lnTo>
                    <a:pt x="871" y="315"/>
                  </a:lnTo>
                  <a:lnTo>
                    <a:pt x="870" y="319"/>
                  </a:lnTo>
                  <a:lnTo>
                    <a:pt x="865" y="328"/>
                  </a:lnTo>
                  <a:lnTo>
                    <a:pt x="861" y="334"/>
                  </a:lnTo>
                  <a:lnTo>
                    <a:pt x="855" y="340"/>
                  </a:lnTo>
                  <a:lnTo>
                    <a:pt x="847" y="345"/>
                  </a:lnTo>
                  <a:lnTo>
                    <a:pt x="838" y="349"/>
                  </a:lnTo>
                  <a:lnTo>
                    <a:pt x="838" y="349"/>
                  </a:lnTo>
                  <a:lnTo>
                    <a:pt x="786" y="366"/>
                  </a:lnTo>
                  <a:lnTo>
                    <a:pt x="733" y="383"/>
                  </a:lnTo>
                  <a:lnTo>
                    <a:pt x="733" y="383"/>
                  </a:lnTo>
                  <a:lnTo>
                    <a:pt x="713" y="392"/>
                  </a:lnTo>
                  <a:lnTo>
                    <a:pt x="693" y="401"/>
                  </a:lnTo>
                  <a:lnTo>
                    <a:pt x="674" y="413"/>
                  </a:lnTo>
                  <a:lnTo>
                    <a:pt x="638" y="467"/>
                  </a:lnTo>
                  <a:lnTo>
                    <a:pt x="638" y="467"/>
                  </a:lnTo>
                  <a:lnTo>
                    <a:pt x="644" y="473"/>
                  </a:lnTo>
                  <a:lnTo>
                    <a:pt x="657" y="485"/>
                  </a:lnTo>
                  <a:lnTo>
                    <a:pt x="666" y="491"/>
                  </a:lnTo>
                  <a:lnTo>
                    <a:pt x="675" y="496"/>
                  </a:lnTo>
                  <a:lnTo>
                    <a:pt x="683" y="500"/>
                  </a:lnTo>
                  <a:lnTo>
                    <a:pt x="692" y="502"/>
                  </a:lnTo>
                  <a:lnTo>
                    <a:pt x="692" y="502"/>
                  </a:lnTo>
                  <a:lnTo>
                    <a:pt x="729" y="503"/>
                  </a:lnTo>
                  <a:lnTo>
                    <a:pt x="768" y="506"/>
                  </a:lnTo>
                  <a:lnTo>
                    <a:pt x="768" y="506"/>
                  </a:lnTo>
                  <a:lnTo>
                    <a:pt x="777" y="506"/>
                  </a:lnTo>
                  <a:lnTo>
                    <a:pt x="790" y="505"/>
                  </a:lnTo>
                  <a:lnTo>
                    <a:pt x="822" y="500"/>
                  </a:lnTo>
                  <a:lnTo>
                    <a:pt x="853" y="497"/>
                  </a:lnTo>
                  <a:lnTo>
                    <a:pt x="865" y="496"/>
                  </a:lnTo>
                  <a:lnTo>
                    <a:pt x="873" y="496"/>
                  </a:lnTo>
                  <a:lnTo>
                    <a:pt x="873" y="496"/>
                  </a:lnTo>
                  <a:lnTo>
                    <a:pt x="879" y="496"/>
                  </a:lnTo>
                  <a:lnTo>
                    <a:pt x="885" y="494"/>
                  </a:lnTo>
                  <a:lnTo>
                    <a:pt x="898" y="487"/>
                  </a:lnTo>
                  <a:lnTo>
                    <a:pt x="907" y="484"/>
                  </a:lnTo>
                  <a:lnTo>
                    <a:pt x="916" y="481"/>
                  </a:lnTo>
                  <a:lnTo>
                    <a:pt x="927" y="479"/>
                  </a:lnTo>
                  <a:lnTo>
                    <a:pt x="938" y="479"/>
                  </a:lnTo>
                  <a:lnTo>
                    <a:pt x="938" y="479"/>
                  </a:lnTo>
                  <a:lnTo>
                    <a:pt x="952" y="478"/>
                  </a:lnTo>
                  <a:lnTo>
                    <a:pt x="968" y="476"/>
                  </a:lnTo>
                  <a:lnTo>
                    <a:pt x="1006" y="467"/>
                  </a:lnTo>
                  <a:lnTo>
                    <a:pt x="1039" y="458"/>
                  </a:lnTo>
                  <a:lnTo>
                    <a:pt x="1054" y="454"/>
                  </a:lnTo>
                  <a:lnTo>
                    <a:pt x="1054" y="454"/>
                  </a:lnTo>
                  <a:lnTo>
                    <a:pt x="1055" y="455"/>
                  </a:lnTo>
                  <a:lnTo>
                    <a:pt x="1057" y="457"/>
                  </a:lnTo>
                  <a:lnTo>
                    <a:pt x="1060" y="467"/>
                  </a:lnTo>
                  <a:lnTo>
                    <a:pt x="1069" y="499"/>
                  </a:lnTo>
                  <a:lnTo>
                    <a:pt x="1079" y="533"/>
                  </a:lnTo>
                  <a:lnTo>
                    <a:pt x="1085" y="545"/>
                  </a:lnTo>
                  <a:lnTo>
                    <a:pt x="1088" y="551"/>
                  </a:lnTo>
                  <a:lnTo>
                    <a:pt x="1091" y="554"/>
                  </a:lnTo>
                  <a:lnTo>
                    <a:pt x="1091" y="554"/>
                  </a:lnTo>
                  <a:lnTo>
                    <a:pt x="1093" y="556"/>
                  </a:lnTo>
                  <a:lnTo>
                    <a:pt x="1094" y="559"/>
                  </a:lnTo>
                  <a:lnTo>
                    <a:pt x="1093" y="560"/>
                  </a:lnTo>
                  <a:lnTo>
                    <a:pt x="1091" y="563"/>
                  </a:lnTo>
                  <a:lnTo>
                    <a:pt x="1085" y="569"/>
                  </a:lnTo>
                  <a:lnTo>
                    <a:pt x="1076" y="575"/>
                  </a:lnTo>
                  <a:lnTo>
                    <a:pt x="1066" y="581"/>
                  </a:lnTo>
                  <a:lnTo>
                    <a:pt x="1054" y="586"/>
                  </a:lnTo>
                  <a:lnTo>
                    <a:pt x="1030" y="593"/>
                  </a:lnTo>
                  <a:lnTo>
                    <a:pt x="1030" y="593"/>
                  </a:lnTo>
                  <a:lnTo>
                    <a:pt x="1013" y="599"/>
                  </a:lnTo>
                  <a:lnTo>
                    <a:pt x="988" y="611"/>
                  </a:lnTo>
                  <a:lnTo>
                    <a:pt x="921" y="642"/>
                  </a:lnTo>
                  <a:lnTo>
                    <a:pt x="883" y="659"/>
                  </a:lnTo>
                  <a:lnTo>
                    <a:pt x="846" y="675"/>
                  </a:lnTo>
                  <a:lnTo>
                    <a:pt x="811" y="689"/>
                  </a:lnTo>
                  <a:lnTo>
                    <a:pt x="781" y="699"/>
                  </a:lnTo>
                  <a:lnTo>
                    <a:pt x="781" y="699"/>
                  </a:lnTo>
                  <a:lnTo>
                    <a:pt x="727" y="714"/>
                  </a:lnTo>
                  <a:lnTo>
                    <a:pt x="699" y="722"/>
                  </a:lnTo>
                  <a:lnTo>
                    <a:pt x="668" y="728"/>
                  </a:lnTo>
                  <a:lnTo>
                    <a:pt x="635" y="731"/>
                  </a:lnTo>
                  <a:lnTo>
                    <a:pt x="599" y="734"/>
                  </a:lnTo>
                  <a:lnTo>
                    <a:pt x="560" y="731"/>
                  </a:lnTo>
                  <a:lnTo>
                    <a:pt x="537" y="729"/>
                  </a:lnTo>
                  <a:lnTo>
                    <a:pt x="515" y="726"/>
                  </a:lnTo>
                  <a:lnTo>
                    <a:pt x="515" y="726"/>
                  </a:lnTo>
                  <a:lnTo>
                    <a:pt x="512" y="725"/>
                  </a:lnTo>
                  <a:lnTo>
                    <a:pt x="507" y="728"/>
                  </a:lnTo>
                  <a:lnTo>
                    <a:pt x="503" y="729"/>
                  </a:lnTo>
                  <a:lnTo>
                    <a:pt x="500" y="734"/>
                  </a:lnTo>
                  <a:lnTo>
                    <a:pt x="497" y="740"/>
                  </a:lnTo>
                  <a:lnTo>
                    <a:pt x="494" y="749"/>
                  </a:lnTo>
                  <a:lnTo>
                    <a:pt x="494" y="749"/>
                  </a:lnTo>
                  <a:lnTo>
                    <a:pt x="490" y="764"/>
                  </a:lnTo>
                  <a:lnTo>
                    <a:pt x="479" y="785"/>
                  </a:lnTo>
                  <a:lnTo>
                    <a:pt x="451" y="840"/>
                  </a:lnTo>
                  <a:lnTo>
                    <a:pt x="410" y="912"/>
                  </a:lnTo>
                  <a:lnTo>
                    <a:pt x="410" y="912"/>
                  </a:lnTo>
                  <a:lnTo>
                    <a:pt x="368" y="901"/>
                  </a:lnTo>
                  <a:lnTo>
                    <a:pt x="322" y="889"/>
                  </a:lnTo>
                  <a:lnTo>
                    <a:pt x="264" y="873"/>
                  </a:lnTo>
                  <a:lnTo>
                    <a:pt x="199" y="854"/>
                  </a:lnTo>
                  <a:lnTo>
                    <a:pt x="132" y="830"/>
                  </a:lnTo>
                  <a:lnTo>
                    <a:pt x="97" y="816"/>
                  </a:lnTo>
                  <a:lnTo>
                    <a:pt x="66" y="803"/>
                  </a:lnTo>
                  <a:lnTo>
                    <a:pt x="35" y="789"/>
                  </a:lnTo>
                  <a:lnTo>
                    <a:pt x="5" y="774"/>
                  </a:lnTo>
                  <a:lnTo>
                    <a:pt x="5" y="774"/>
                  </a:lnTo>
                  <a:close/>
                </a:path>
              </a:pathLst>
            </a:custGeom>
            <a:solidFill>
              <a:srgbClr val="9884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8" name="Freeform 59">
              <a:extLst>
                <a:ext uri="{FF2B5EF4-FFF2-40B4-BE49-F238E27FC236}">
                  <a16:creationId xmlns:a16="http://schemas.microsoft.com/office/drawing/2014/main" id="{D4B33F9A-8984-44F7-ACA6-578DE8D46F3A}"/>
                </a:ext>
              </a:extLst>
            </p:cNvPr>
            <p:cNvSpPr>
              <a:spLocks/>
            </p:cNvSpPr>
            <p:nvPr/>
          </p:nvSpPr>
          <p:spPr bwMode="auto">
            <a:xfrm>
              <a:off x="5114" y="1617"/>
              <a:ext cx="17" cy="48"/>
            </a:xfrm>
            <a:custGeom>
              <a:avLst/>
              <a:gdLst>
                <a:gd name="T0" fmla="*/ 23 w 33"/>
                <a:gd name="T1" fmla="*/ 0 h 96"/>
                <a:gd name="T2" fmla="*/ 0 w 33"/>
                <a:gd name="T3" fmla="*/ 51 h 96"/>
                <a:gd name="T4" fmla="*/ 0 w 33"/>
                <a:gd name="T5" fmla="*/ 51 h 96"/>
                <a:gd name="T6" fmla="*/ 8 w 33"/>
                <a:gd name="T7" fmla="*/ 69 h 96"/>
                <a:gd name="T8" fmla="*/ 12 w 33"/>
                <a:gd name="T9" fmla="*/ 84 h 96"/>
                <a:gd name="T10" fmla="*/ 14 w 33"/>
                <a:gd name="T11" fmla="*/ 90 h 96"/>
                <a:gd name="T12" fmla="*/ 14 w 33"/>
                <a:gd name="T13" fmla="*/ 93 h 96"/>
                <a:gd name="T14" fmla="*/ 14 w 33"/>
                <a:gd name="T15" fmla="*/ 93 h 96"/>
                <a:gd name="T16" fmla="*/ 14 w 33"/>
                <a:gd name="T17" fmla="*/ 96 h 96"/>
                <a:gd name="T18" fmla="*/ 15 w 33"/>
                <a:gd name="T19" fmla="*/ 96 h 96"/>
                <a:gd name="T20" fmla="*/ 23 w 33"/>
                <a:gd name="T21" fmla="*/ 96 h 96"/>
                <a:gd name="T22" fmla="*/ 33 w 33"/>
                <a:gd name="T23" fmla="*/ 91 h 96"/>
                <a:gd name="T24" fmla="*/ 23 w 33"/>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96">
                  <a:moveTo>
                    <a:pt x="23" y="0"/>
                  </a:moveTo>
                  <a:lnTo>
                    <a:pt x="0" y="51"/>
                  </a:lnTo>
                  <a:lnTo>
                    <a:pt x="0" y="51"/>
                  </a:lnTo>
                  <a:lnTo>
                    <a:pt x="8" y="69"/>
                  </a:lnTo>
                  <a:lnTo>
                    <a:pt x="12" y="84"/>
                  </a:lnTo>
                  <a:lnTo>
                    <a:pt x="14" y="90"/>
                  </a:lnTo>
                  <a:lnTo>
                    <a:pt x="14" y="93"/>
                  </a:lnTo>
                  <a:lnTo>
                    <a:pt x="14" y="93"/>
                  </a:lnTo>
                  <a:lnTo>
                    <a:pt x="14" y="96"/>
                  </a:lnTo>
                  <a:lnTo>
                    <a:pt x="15" y="96"/>
                  </a:lnTo>
                  <a:lnTo>
                    <a:pt x="23" y="96"/>
                  </a:lnTo>
                  <a:lnTo>
                    <a:pt x="33" y="91"/>
                  </a:lnTo>
                  <a:lnTo>
                    <a:pt x="23" y="0"/>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60">
              <a:extLst>
                <a:ext uri="{FF2B5EF4-FFF2-40B4-BE49-F238E27FC236}">
                  <a16:creationId xmlns:a16="http://schemas.microsoft.com/office/drawing/2014/main" id="{39023C1D-746A-405C-809E-AD7CDD8859C7}"/>
                </a:ext>
              </a:extLst>
            </p:cNvPr>
            <p:cNvSpPr>
              <a:spLocks/>
            </p:cNvSpPr>
            <p:nvPr/>
          </p:nvSpPr>
          <p:spPr bwMode="auto">
            <a:xfrm>
              <a:off x="5066" y="1422"/>
              <a:ext cx="161" cy="180"/>
            </a:xfrm>
            <a:custGeom>
              <a:avLst/>
              <a:gdLst>
                <a:gd name="T0" fmla="*/ 323 w 323"/>
                <a:gd name="T1" fmla="*/ 74 h 361"/>
                <a:gd name="T2" fmla="*/ 316 w 323"/>
                <a:gd name="T3" fmla="*/ 125 h 361"/>
                <a:gd name="T4" fmla="*/ 307 w 323"/>
                <a:gd name="T5" fmla="*/ 164 h 361"/>
                <a:gd name="T6" fmla="*/ 299 w 323"/>
                <a:gd name="T7" fmla="*/ 184 h 361"/>
                <a:gd name="T8" fmla="*/ 296 w 323"/>
                <a:gd name="T9" fmla="*/ 187 h 361"/>
                <a:gd name="T10" fmla="*/ 289 w 323"/>
                <a:gd name="T11" fmla="*/ 205 h 361"/>
                <a:gd name="T12" fmla="*/ 281 w 323"/>
                <a:gd name="T13" fmla="*/ 241 h 361"/>
                <a:gd name="T14" fmla="*/ 272 w 323"/>
                <a:gd name="T15" fmla="*/ 270 h 361"/>
                <a:gd name="T16" fmla="*/ 263 w 323"/>
                <a:gd name="T17" fmla="*/ 283 h 361"/>
                <a:gd name="T18" fmla="*/ 222 w 323"/>
                <a:gd name="T19" fmla="*/ 343 h 361"/>
                <a:gd name="T20" fmla="*/ 210 w 323"/>
                <a:gd name="T21" fmla="*/ 352 h 361"/>
                <a:gd name="T22" fmla="*/ 207 w 323"/>
                <a:gd name="T23" fmla="*/ 354 h 361"/>
                <a:gd name="T24" fmla="*/ 190 w 323"/>
                <a:gd name="T25" fmla="*/ 354 h 361"/>
                <a:gd name="T26" fmla="*/ 141 w 323"/>
                <a:gd name="T27" fmla="*/ 348 h 361"/>
                <a:gd name="T28" fmla="*/ 114 w 323"/>
                <a:gd name="T29" fmla="*/ 349 h 361"/>
                <a:gd name="T30" fmla="*/ 94 w 323"/>
                <a:gd name="T31" fmla="*/ 354 h 361"/>
                <a:gd name="T32" fmla="*/ 85 w 323"/>
                <a:gd name="T33" fmla="*/ 358 h 361"/>
                <a:gd name="T34" fmla="*/ 76 w 323"/>
                <a:gd name="T35" fmla="*/ 361 h 361"/>
                <a:gd name="T36" fmla="*/ 67 w 323"/>
                <a:gd name="T37" fmla="*/ 358 h 361"/>
                <a:gd name="T38" fmla="*/ 48 w 323"/>
                <a:gd name="T39" fmla="*/ 342 h 361"/>
                <a:gd name="T40" fmla="*/ 28 w 323"/>
                <a:gd name="T41" fmla="*/ 310 h 361"/>
                <a:gd name="T42" fmla="*/ 14 w 323"/>
                <a:gd name="T43" fmla="*/ 270 h 361"/>
                <a:gd name="T44" fmla="*/ 3 w 323"/>
                <a:gd name="T45" fmla="*/ 222 h 361"/>
                <a:gd name="T46" fmla="*/ 0 w 323"/>
                <a:gd name="T47" fmla="*/ 173 h 361"/>
                <a:gd name="T48" fmla="*/ 6 w 323"/>
                <a:gd name="T49" fmla="*/ 122 h 361"/>
                <a:gd name="T50" fmla="*/ 20 w 323"/>
                <a:gd name="T51" fmla="*/ 86 h 361"/>
                <a:gd name="T52" fmla="*/ 24 w 323"/>
                <a:gd name="T53" fmla="*/ 75 h 361"/>
                <a:gd name="T54" fmla="*/ 39 w 323"/>
                <a:gd name="T55" fmla="*/ 56 h 361"/>
                <a:gd name="T56" fmla="*/ 54 w 323"/>
                <a:gd name="T57" fmla="*/ 38 h 361"/>
                <a:gd name="T58" fmla="*/ 72 w 323"/>
                <a:gd name="T59" fmla="*/ 24 h 361"/>
                <a:gd name="T60" fmla="*/ 112 w 323"/>
                <a:gd name="T61" fmla="*/ 8 h 361"/>
                <a:gd name="T62" fmla="*/ 157 w 323"/>
                <a:gd name="T63" fmla="*/ 0 h 361"/>
                <a:gd name="T64" fmla="*/ 201 w 323"/>
                <a:gd name="T65" fmla="*/ 3 h 361"/>
                <a:gd name="T66" fmla="*/ 244 w 323"/>
                <a:gd name="T67" fmla="*/ 15 h 361"/>
                <a:gd name="T68" fmla="*/ 281 w 323"/>
                <a:gd name="T69" fmla="*/ 35 h 361"/>
                <a:gd name="T70" fmla="*/ 311 w 323"/>
                <a:gd name="T71" fmla="*/ 59 h 361"/>
                <a:gd name="T72" fmla="*/ 323 w 323"/>
                <a:gd name="T73" fmla="*/ 7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3" h="361">
                  <a:moveTo>
                    <a:pt x="323" y="74"/>
                  </a:moveTo>
                  <a:lnTo>
                    <a:pt x="323" y="74"/>
                  </a:lnTo>
                  <a:lnTo>
                    <a:pt x="320" y="89"/>
                  </a:lnTo>
                  <a:lnTo>
                    <a:pt x="316" y="125"/>
                  </a:lnTo>
                  <a:lnTo>
                    <a:pt x="311" y="144"/>
                  </a:lnTo>
                  <a:lnTo>
                    <a:pt x="307" y="164"/>
                  </a:lnTo>
                  <a:lnTo>
                    <a:pt x="302" y="179"/>
                  </a:lnTo>
                  <a:lnTo>
                    <a:pt x="299" y="184"/>
                  </a:lnTo>
                  <a:lnTo>
                    <a:pt x="296" y="187"/>
                  </a:lnTo>
                  <a:lnTo>
                    <a:pt x="296" y="187"/>
                  </a:lnTo>
                  <a:lnTo>
                    <a:pt x="292" y="195"/>
                  </a:lnTo>
                  <a:lnTo>
                    <a:pt x="289" y="205"/>
                  </a:lnTo>
                  <a:lnTo>
                    <a:pt x="284" y="229"/>
                  </a:lnTo>
                  <a:lnTo>
                    <a:pt x="281" y="241"/>
                  </a:lnTo>
                  <a:lnTo>
                    <a:pt x="278" y="256"/>
                  </a:lnTo>
                  <a:lnTo>
                    <a:pt x="272" y="270"/>
                  </a:lnTo>
                  <a:lnTo>
                    <a:pt x="263" y="283"/>
                  </a:lnTo>
                  <a:lnTo>
                    <a:pt x="263" y="283"/>
                  </a:lnTo>
                  <a:lnTo>
                    <a:pt x="232" y="328"/>
                  </a:lnTo>
                  <a:lnTo>
                    <a:pt x="222" y="343"/>
                  </a:lnTo>
                  <a:lnTo>
                    <a:pt x="216" y="348"/>
                  </a:lnTo>
                  <a:lnTo>
                    <a:pt x="210" y="352"/>
                  </a:lnTo>
                  <a:lnTo>
                    <a:pt x="210" y="352"/>
                  </a:lnTo>
                  <a:lnTo>
                    <a:pt x="207" y="354"/>
                  </a:lnTo>
                  <a:lnTo>
                    <a:pt x="202" y="355"/>
                  </a:lnTo>
                  <a:lnTo>
                    <a:pt x="190" y="354"/>
                  </a:lnTo>
                  <a:lnTo>
                    <a:pt x="160" y="349"/>
                  </a:lnTo>
                  <a:lnTo>
                    <a:pt x="141" y="348"/>
                  </a:lnTo>
                  <a:lnTo>
                    <a:pt x="123" y="348"/>
                  </a:lnTo>
                  <a:lnTo>
                    <a:pt x="114" y="349"/>
                  </a:lnTo>
                  <a:lnTo>
                    <a:pt x="103" y="351"/>
                  </a:lnTo>
                  <a:lnTo>
                    <a:pt x="94" y="354"/>
                  </a:lnTo>
                  <a:lnTo>
                    <a:pt x="85" y="358"/>
                  </a:lnTo>
                  <a:lnTo>
                    <a:pt x="85" y="358"/>
                  </a:lnTo>
                  <a:lnTo>
                    <a:pt x="81" y="360"/>
                  </a:lnTo>
                  <a:lnTo>
                    <a:pt x="76" y="361"/>
                  </a:lnTo>
                  <a:lnTo>
                    <a:pt x="72" y="360"/>
                  </a:lnTo>
                  <a:lnTo>
                    <a:pt x="67" y="358"/>
                  </a:lnTo>
                  <a:lnTo>
                    <a:pt x="57" y="352"/>
                  </a:lnTo>
                  <a:lnTo>
                    <a:pt x="48" y="342"/>
                  </a:lnTo>
                  <a:lnTo>
                    <a:pt x="37" y="327"/>
                  </a:lnTo>
                  <a:lnTo>
                    <a:pt x="28" y="310"/>
                  </a:lnTo>
                  <a:lnTo>
                    <a:pt x="21" y="291"/>
                  </a:lnTo>
                  <a:lnTo>
                    <a:pt x="14" y="270"/>
                  </a:lnTo>
                  <a:lnTo>
                    <a:pt x="8" y="247"/>
                  </a:lnTo>
                  <a:lnTo>
                    <a:pt x="3" y="222"/>
                  </a:lnTo>
                  <a:lnTo>
                    <a:pt x="0" y="198"/>
                  </a:lnTo>
                  <a:lnTo>
                    <a:pt x="0" y="173"/>
                  </a:lnTo>
                  <a:lnTo>
                    <a:pt x="2" y="147"/>
                  </a:lnTo>
                  <a:lnTo>
                    <a:pt x="6" y="122"/>
                  </a:lnTo>
                  <a:lnTo>
                    <a:pt x="14" y="98"/>
                  </a:lnTo>
                  <a:lnTo>
                    <a:pt x="20" y="86"/>
                  </a:lnTo>
                  <a:lnTo>
                    <a:pt x="24" y="75"/>
                  </a:lnTo>
                  <a:lnTo>
                    <a:pt x="24" y="75"/>
                  </a:lnTo>
                  <a:lnTo>
                    <a:pt x="31" y="65"/>
                  </a:lnTo>
                  <a:lnTo>
                    <a:pt x="39" y="56"/>
                  </a:lnTo>
                  <a:lnTo>
                    <a:pt x="46" y="47"/>
                  </a:lnTo>
                  <a:lnTo>
                    <a:pt x="54" y="38"/>
                  </a:lnTo>
                  <a:lnTo>
                    <a:pt x="63" y="32"/>
                  </a:lnTo>
                  <a:lnTo>
                    <a:pt x="72" y="24"/>
                  </a:lnTo>
                  <a:lnTo>
                    <a:pt x="91" y="15"/>
                  </a:lnTo>
                  <a:lnTo>
                    <a:pt x="112" y="8"/>
                  </a:lnTo>
                  <a:lnTo>
                    <a:pt x="135" y="3"/>
                  </a:lnTo>
                  <a:lnTo>
                    <a:pt x="157" y="0"/>
                  </a:lnTo>
                  <a:lnTo>
                    <a:pt x="178" y="0"/>
                  </a:lnTo>
                  <a:lnTo>
                    <a:pt x="201" y="3"/>
                  </a:lnTo>
                  <a:lnTo>
                    <a:pt x="223" y="9"/>
                  </a:lnTo>
                  <a:lnTo>
                    <a:pt x="244" y="15"/>
                  </a:lnTo>
                  <a:lnTo>
                    <a:pt x="263" y="24"/>
                  </a:lnTo>
                  <a:lnTo>
                    <a:pt x="281" y="35"/>
                  </a:lnTo>
                  <a:lnTo>
                    <a:pt x="298" y="47"/>
                  </a:lnTo>
                  <a:lnTo>
                    <a:pt x="311" y="59"/>
                  </a:lnTo>
                  <a:lnTo>
                    <a:pt x="323" y="74"/>
                  </a:lnTo>
                  <a:lnTo>
                    <a:pt x="323" y="74"/>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61">
              <a:extLst>
                <a:ext uri="{FF2B5EF4-FFF2-40B4-BE49-F238E27FC236}">
                  <a16:creationId xmlns:a16="http://schemas.microsoft.com/office/drawing/2014/main" id="{BE829C40-5107-42A5-8BA1-F0A4EFFCA0FC}"/>
                </a:ext>
              </a:extLst>
            </p:cNvPr>
            <p:cNvSpPr>
              <a:spLocks/>
            </p:cNvSpPr>
            <p:nvPr/>
          </p:nvSpPr>
          <p:spPr bwMode="auto">
            <a:xfrm>
              <a:off x="4574" y="1830"/>
              <a:ext cx="597" cy="789"/>
            </a:xfrm>
            <a:custGeom>
              <a:avLst/>
              <a:gdLst>
                <a:gd name="T0" fmla="*/ 480 w 1194"/>
                <a:gd name="T1" fmla="*/ 44 h 1579"/>
                <a:gd name="T2" fmla="*/ 414 w 1194"/>
                <a:gd name="T3" fmla="*/ 177 h 1579"/>
                <a:gd name="T4" fmla="*/ 378 w 1194"/>
                <a:gd name="T5" fmla="*/ 361 h 1579"/>
                <a:gd name="T6" fmla="*/ 353 w 1194"/>
                <a:gd name="T7" fmla="*/ 514 h 1579"/>
                <a:gd name="T8" fmla="*/ 302 w 1194"/>
                <a:gd name="T9" fmla="*/ 692 h 1579"/>
                <a:gd name="T10" fmla="*/ 269 w 1194"/>
                <a:gd name="T11" fmla="*/ 803 h 1579"/>
                <a:gd name="T12" fmla="*/ 251 w 1194"/>
                <a:gd name="T13" fmla="*/ 858 h 1579"/>
                <a:gd name="T14" fmla="*/ 181 w 1194"/>
                <a:gd name="T15" fmla="*/ 964 h 1579"/>
                <a:gd name="T16" fmla="*/ 105 w 1194"/>
                <a:gd name="T17" fmla="*/ 1145 h 1579"/>
                <a:gd name="T18" fmla="*/ 15 w 1194"/>
                <a:gd name="T19" fmla="*/ 1404 h 1579"/>
                <a:gd name="T20" fmla="*/ 0 w 1194"/>
                <a:gd name="T21" fmla="*/ 1496 h 1579"/>
                <a:gd name="T22" fmla="*/ 6 w 1194"/>
                <a:gd name="T23" fmla="*/ 1569 h 1579"/>
                <a:gd name="T24" fmla="*/ 27 w 1194"/>
                <a:gd name="T25" fmla="*/ 1579 h 1579"/>
                <a:gd name="T26" fmla="*/ 85 w 1194"/>
                <a:gd name="T27" fmla="*/ 1567 h 1579"/>
                <a:gd name="T28" fmla="*/ 169 w 1194"/>
                <a:gd name="T29" fmla="*/ 1558 h 1579"/>
                <a:gd name="T30" fmla="*/ 211 w 1194"/>
                <a:gd name="T31" fmla="*/ 1576 h 1579"/>
                <a:gd name="T32" fmla="*/ 372 w 1194"/>
                <a:gd name="T33" fmla="*/ 1259 h 1579"/>
                <a:gd name="T34" fmla="*/ 455 w 1194"/>
                <a:gd name="T35" fmla="*/ 1088 h 1579"/>
                <a:gd name="T36" fmla="*/ 612 w 1194"/>
                <a:gd name="T37" fmla="*/ 803 h 1579"/>
                <a:gd name="T38" fmla="*/ 754 w 1194"/>
                <a:gd name="T39" fmla="*/ 632 h 1579"/>
                <a:gd name="T40" fmla="*/ 784 w 1194"/>
                <a:gd name="T41" fmla="*/ 677 h 1579"/>
                <a:gd name="T42" fmla="*/ 890 w 1194"/>
                <a:gd name="T43" fmla="*/ 871 h 1579"/>
                <a:gd name="T44" fmla="*/ 910 w 1194"/>
                <a:gd name="T45" fmla="*/ 918 h 1579"/>
                <a:gd name="T46" fmla="*/ 907 w 1194"/>
                <a:gd name="T47" fmla="*/ 948 h 1579"/>
                <a:gd name="T48" fmla="*/ 881 w 1194"/>
                <a:gd name="T49" fmla="*/ 990 h 1579"/>
                <a:gd name="T50" fmla="*/ 880 w 1194"/>
                <a:gd name="T51" fmla="*/ 1021 h 1579"/>
                <a:gd name="T52" fmla="*/ 872 w 1194"/>
                <a:gd name="T53" fmla="*/ 1075 h 1579"/>
                <a:gd name="T54" fmla="*/ 845 w 1194"/>
                <a:gd name="T55" fmla="*/ 1166 h 1579"/>
                <a:gd name="T56" fmla="*/ 823 w 1194"/>
                <a:gd name="T57" fmla="*/ 1219 h 1579"/>
                <a:gd name="T58" fmla="*/ 772 w 1194"/>
                <a:gd name="T59" fmla="*/ 1267 h 1579"/>
                <a:gd name="T60" fmla="*/ 721 w 1194"/>
                <a:gd name="T61" fmla="*/ 1386 h 1579"/>
                <a:gd name="T62" fmla="*/ 700 w 1194"/>
                <a:gd name="T63" fmla="*/ 1479 h 1579"/>
                <a:gd name="T64" fmla="*/ 809 w 1194"/>
                <a:gd name="T65" fmla="*/ 1509 h 1579"/>
                <a:gd name="T66" fmla="*/ 934 w 1194"/>
                <a:gd name="T67" fmla="*/ 1517 h 1579"/>
                <a:gd name="T68" fmla="*/ 949 w 1194"/>
                <a:gd name="T69" fmla="*/ 1506 h 1579"/>
                <a:gd name="T70" fmla="*/ 956 w 1194"/>
                <a:gd name="T71" fmla="*/ 1443 h 1579"/>
                <a:gd name="T72" fmla="*/ 952 w 1194"/>
                <a:gd name="T73" fmla="*/ 1380 h 1579"/>
                <a:gd name="T74" fmla="*/ 1044 w 1194"/>
                <a:gd name="T75" fmla="*/ 1252 h 1579"/>
                <a:gd name="T76" fmla="*/ 1128 w 1194"/>
                <a:gd name="T77" fmla="*/ 1057 h 1579"/>
                <a:gd name="T78" fmla="*/ 1193 w 1194"/>
                <a:gd name="T79" fmla="*/ 883 h 1579"/>
                <a:gd name="T80" fmla="*/ 1188 w 1194"/>
                <a:gd name="T81" fmla="*/ 831 h 1579"/>
                <a:gd name="T82" fmla="*/ 1119 w 1194"/>
                <a:gd name="T83" fmla="*/ 660 h 1579"/>
                <a:gd name="T84" fmla="*/ 1089 w 1194"/>
                <a:gd name="T85" fmla="*/ 587 h 1579"/>
                <a:gd name="T86" fmla="*/ 1013 w 1194"/>
                <a:gd name="T87" fmla="*/ 455 h 1579"/>
                <a:gd name="T88" fmla="*/ 983 w 1194"/>
                <a:gd name="T89" fmla="*/ 374 h 1579"/>
                <a:gd name="T90" fmla="*/ 962 w 1194"/>
                <a:gd name="T91" fmla="*/ 312 h 1579"/>
                <a:gd name="T92" fmla="*/ 953 w 1194"/>
                <a:gd name="T93" fmla="*/ 247 h 1579"/>
                <a:gd name="T94" fmla="*/ 937 w 1194"/>
                <a:gd name="T95" fmla="*/ 211 h 1579"/>
                <a:gd name="T96" fmla="*/ 922 w 1194"/>
                <a:gd name="T97" fmla="*/ 133 h 1579"/>
                <a:gd name="T98" fmla="*/ 814 w 1194"/>
                <a:gd name="T99" fmla="*/ 109 h 1579"/>
                <a:gd name="T100" fmla="*/ 557 w 1194"/>
                <a:gd name="T101" fmla="*/ 2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4" h="1579">
                  <a:moveTo>
                    <a:pt x="509" y="0"/>
                  </a:moveTo>
                  <a:lnTo>
                    <a:pt x="509" y="0"/>
                  </a:lnTo>
                  <a:lnTo>
                    <a:pt x="495" y="21"/>
                  </a:lnTo>
                  <a:lnTo>
                    <a:pt x="480" y="44"/>
                  </a:lnTo>
                  <a:lnTo>
                    <a:pt x="462" y="74"/>
                  </a:lnTo>
                  <a:lnTo>
                    <a:pt x="444" y="106"/>
                  </a:lnTo>
                  <a:lnTo>
                    <a:pt x="428" y="141"/>
                  </a:lnTo>
                  <a:lnTo>
                    <a:pt x="414" y="177"/>
                  </a:lnTo>
                  <a:lnTo>
                    <a:pt x="408" y="193"/>
                  </a:lnTo>
                  <a:lnTo>
                    <a:pt x="405" y="210"/>
                  </a:lnTo>
                  <a:lnTo>
                    <a:pt x="405" y="210"/>
                  </a:lnTo>
                  <a:lnTo>
                    <a:pt x="378" y="361"/>
                  </a:lnTo>
                  <a:lnTo>
                    <a:pt x="366" y="431"/>
                  </a:lnTo>
                  <a:lnTo>
                    <a:pt x="359" y="478"/>
                  </a:lnTo>
                  <a:lnTo>
                    <a:pt x="359" y="478"/>
                  </a:lnTo>
                  <a:lnTo>
                    <a:pt x="353" y="514"/>
                  </a:lnTo>
                  <a:lnTo>
                    <a:pt x="343" y="563"/>
                  </a:lnTo>
                  <a:lnTo>
                    <a:pt x="325" y="623"/>
                  </a:lnTo>
                  <a:lnTo>
                    <a:pt x="302" y="692"/>
                  </a:lnTo>
                  <a:lnTo>
                    <a:pt x="302" y="692"/>
                  </a:lnTo>
                  <a:lnTo>
                    <a:pt x="290" y="726"/>
                  </a:lnTo>
                  <a:lnTo>
                    <a:pt x="281" y="756"/>
                  </a:lnTo>
                  <a:lnTo>
                    <a:pt x="275" y="782"/>
                  </a:lnTo>
                  <a:lnTo>
                    <a:pt x="269" y="803"/>
                  </a:lnTo>
                  <a:lnTo>
                    <a:pt x="265" y="831"/>
                  </a:lnTo>
                  <a:lnTo>
                    <a:pt x="263" y="841"/>
                  </a:lnTo>
                  <a:lnTo>
                    <a:pt x="263" y="841"/>
                  </a:lnTo>
                  <a:lnTo>
                    <a:pt x="251" y="858"/>
                  </a:lnTo>
                  <a:lnTo>
                    <a:pt x="238" y="876"/>
                  </a:lnTo>
                  <a:lnTo>
                    <a:pt x="220" y="900"/>
                  </a:lnTo>
                  <a:lnTo>
                    <a:pt x="202" y="930"/>
                  </a:lnTo>
                  <a:lnTo>
                    <a:pt x="181" y="964"/>
                  </a:lnTo>
                  <a:lnTo>
                    <a:pt x="163" y="1000"/>
                  </a:lnTo>
                  <a:lnTo>
                    <a:pt x="145" y="1041"/>
                  </a:lnTo>
                  <a:lnTo>
                    <a:pt x="145" y="1041"/>
                  </a:lnTo>
                  <a:lnTo>
                    <a:pt x="105" y="1145"/>
                  </a:lnTo>
                  <a:lnTo>
                    <a:pt x="79" y="1210"/>
                  </a:lnTo>
                  <a:lnTo>
                    <a:pt x="55" y="1277"/>
                  </a:lnTo>
                  <a:lnTo>
                    <a:pt x="33" y="1343"/>
                  </a:lnTo>
                  <a:lnTo>
                    <a:pt x="15" y="1404"/>
                  </a:lnTo>
                  <a:lnTo>
                    <a:pt x="9" y="1431"/>
                  </a:lnTo>
                  <a:lnTo>
                    <a:pt x="3" y="1457"/>
                  </a:lnTo>
                  <a:lnTo>
                    <a:pt x="0" y="1478"/>
                  </a:lnTo>
                  <a:lnTo>
                    <a:pt x="0" y="1496"/>
                  </a:lnTo>
                  <a:lnTo>
                    <a:pt x="0" y="1496"/>
                  </a:lnTo>
                  <a:lnTo>
                    <a:pt x="3" y="1543"/>
                  </a:lnTo>
                  <a:lnTo>
                    <a:pt x="4" y="1558"/>
                  </a:lnTo>
                  <a:lnTo>
                    <a:pt x="6" y="1569"/>
                  </a:lnTo>
                  <a:lnTo>
                    <a:pt x="9" y="1575"/>
                  </a:lnTo>
                  <a:lnTo>
                    <a:pt x="13" y="1578"/>
                  </a:lnTo>
                  <a:lnTo>
                    <a:pt x="19" y="1579"/>
                  </a:lnTo>
                  <a:lnTo>
                    <a:pt x="27" y="1579"/>
                  </a:lnTo>
                  <a:lnTo>
                    <a:pt x="27" y="1579"/>
                  </a:lnTo>
                  <a:lnTo>
                    <a:pt x="40" y="1578"/>
                  </a:lnTo>
                  <a:lnTo>
                    <a:pt x="60" y="1573"/>
                  </a:lnTo>
                  <a:lnTo>
                    <a:pt x="85" y="1567"/>
                  </a:lnTo>
                  <a:lnTo>
                    <a:pt x="112" y="1561"/>
                  </a:lnTo>
                  <a:lnTo>
                    <a:pt x="142" y="1558"/>
                  </a:lnTo>
                  <a:lnTo>
                    <a:pt x="155" y="1558"/>
                  </a:lnTo>
                  <a:lnTo>
                    <a:pt x="169" y="1558"/>
                  </a:lnTo>
                  <a:lnTo>
                    <a:pt x="181" y="1560"/>
                  </a:lnTo>
                  <a:lnTo>
                    <a:pt x="193" y="1564"/>
                  </a:lnTo>
                  <a:lnTo>
                    <a:pt x="202" y="1569"/>
                  </a:lnTo>
                  <a:lnTo>
                    <a:pt x="211" y="1576"/>
                  </a:lnTo>
                  <a:lnTo>
                    <a:pt x="211" y="1576"/>
                  </a:lnTo>
                  <a:lnTo>
                    <a:pt x="236" y="1527"/>
                  </a:lnTo>
                  <a:lnTo>
                    <a:pt x="298" y="1409"/>
                  </a:lnTo>
                  <a:lnTo>
                    <a:pt x="372" y="1259"/>
                  </a:lnTo>
                  <a:lnTo>
                    <a:pt x="408" y="1186"/>
                  </a:lnTo>
                  <a:lnTo>
                    <a:pt x="440" y="1120"/>
                  </a:lnTo>
                  <a:lnTo>
                    <a:pt x="440" y="1120"/>
                  </a:lnTo>
                  <a:lnTo>
                    <a:pt x="455" y="1088"/>
                  </a:lnTo>
                  <a:lnTo>
                    <a:pt x="473" y="1053"/>
                  </a:lnTo>
                  <a:lnTo>
                    <a:pt x="516" y="972"/>
                  </a:lnTo>
                  <a:lnTo>
                    <a:pt x="564" y="886"/>
                  </a:lnTo>
                  <a:lnTo>
                    <a:pt x="612" y="803"/>
                  </a:lnTo>
                  <a:lnTo>
                    <a:pt x="696" y="662"/>
                  </a:lnTo>
                  <a:lnTo>
                    <a:pt x="730" y="603"/>
                  </a:lnTo>
                  <a:lnTo>
                    <a:pt x="730" y="603"/>
                  </a:lnTo>
                  <a:lnTo>
                    <a:pt x="754" y="632"/>
                  </a:lnTo>
                  <a:lnTo>
                    <a:pt x="772" y="656"/>
                  </a:lnTo>
                  <a:lnTo>
                    <a:pt x="780" y="666"/>
                  </a:lnTo>
                  <a:lnTo>
                    <a:pt x="784" y="677"/>
                  </a:lnTo>
                  <a:lnTo>
                    <a:pt x="784" y="677"/>
                  </a:lnTo>
                  <a:lnTo>
                    <a:pt x="790" y="692"/>
                  </a:lnTo>
                  <a:lnTo>
                    <a:pt x="803" y="714"/>
                  </a:lnTo>
                  <a:lnTo>
                    <a:pt x="838" y="777"/>
                  </a:lnTo>
                  <a:lnTo>
                    <a:pt x="890" y="871"/>
                  </a:lnTo>
                  <a:lnTo>
                    <a:pt x="890" y="871"/>
                  </a:lnTo>
                  <a:lnTo>
                    <a:pt x="899" y="886"/>
                  </a:lnTo>
                  <a:lnTo>
                    <a:pt x="907" y="907"/>
                  </a:lnTo>
                  <a:lnTo>
                    <a:pt x="910" y="918"/>
                  </a:lnTo>
                  <a:lnTo>
                    <a:pt x="911" y="928"/>
                  </a:lnTo>
                  <a:lnTo>
                    <a:pt x="910" y="939"/>
                  </a:lnTo>
                  <a:lnTo>
                    <a:pt x="908" y="943"/>
                  </a:lnTo>
                  <a:lnTo>
                    <a:pt x="907" y="948"/>
                  </a:lnTo>
                  <a:lnTo>
                    <a:pt x="907" y="948"/>
                  </a:lnTo>
                  <a:lnTo>
                    <a:pt x="895" y="964"/>
                  </a:lnTo>
                  <a:lnTo>
                    <a:pt x="884" y="981"/>
                  </a:lnTo>
                  <a:lnTo>
                    <a:pt x="881" y="990"/>
                  </a:lnTo>
                  <a:lnTo>
                    <a:pt x="878" y="999"/>
                  </a:lnTo>
                  <a:lnTo>
                    <a:pt x="878" y="1009"/>
                  </a:lnTo>
                  <a:lnTo>
                    <a:pt x="880" y="1021"/>
                  </a:lnTo>
                  <a:lnTo>
                    <a:pt x="880" y="1021"/>
                  </a:lnTo>
                  <a:lnTo>
                    <a:pt x="880" y="1029"/>
                  </a:lnTo>
                  <a:lnTo>
                    <a:pt x="880" y="1036"/>
                  </a:lnTo>
                  <a:lnTo>
                    <a:pt x="878" y="1054"/>
                  </a:lnTo>
                  <a:lnTo>
                    <a:pt x="872" y="1075"/>
                  </a:lnTo>
                  <a:lnTo>
                    <a:pt x="866" y="1096"/>
                  </a:lnTo>
                  <a:lnTo>
                    <a:pt x="853" y="1138"/>
                  </a:lnTo>
                  <a:lnTo>
                    <a:pt x="848" y="1154"/>
                  </a:lnTo>
                  <a:lnTo>
                    <a:pt x="845" y="1166"/>
                  </a:lnTo>
                  <a:lnTo>
                    <a:pt x="845" y="1166"/>
                  </a:lnTo>
                  <a:lnTo>
                    <a:pt x="842" y="1178"/>
                  </a:lnTo>
                  <a:lnTo>
                    <a:pt x="836" y="1190"/>
                  </a:lnTo>
                  <a:lnTo>
                    <a:pt x="823" y="1219"/>
                  </a:lnTo>
                  <a:lnTo>
                    <a:pt x="809" y="1241"/>
                  </a:lnTo>
                  <a:lnTo>
                    <a:pt x="803" y="1250"/>
                  </a:lnTo>
                  <a:lnTo>
                    <a:pt x="772" y="1267"/>
                  </a:lnTo>
                  <a:lnTo>
                    <a:pt x="772" y="1267"/>
                  </a:lnTo>
                  <a:lnTo>
                    <a:pt x="760" y="1291"/>
                  </a:lnTo>
                  <a:lnTo>
                    <a:pt x="748" y="1316"/>
                  </a:lnTo>
                  <a:lnTo>
                    <a:pt x="735" y="1349"/>
                  </a:lnTo>
                  <a:lnTo>
                    <a:pt x="721" y="1386"/>
                  </a:lnTo>
                  <a:lnTo>
                    <a:pt x="709" y="1424"/>
                  </a:lnTo>
                  <a:lnTo>
                    <a:pt x="705" y="1443"/>
                  </a:lnTo>
                  <a:lnTo>
                    <a:pt x="702" y="1461"/>
                  </a:lnTo>
                  <a:lnTo>
                    <a:pt x="700" y="1479"/>
                  </a:lnTo>
                  <a:lnTo>
                    <a:pt x="700" y="1496"/>
                  </a:lnTo>
                  <a:lnTo>
                    <a:pt x="700" y="1496"/>
                  </a:lnTo>
                  <a:lnTo>
                    <a:pt x="733" y="1500"/>
                  </a:lnTo>
                  <a:lnTo>
                    <a:pt x="809" y="1509"/>
                  </a:lnTo>
                  <a:lnTo>
                    <a:pt x="853" y="1514"/>
                  </a:lnTo>
                  <a:lnTo>
                    <a:pt x="892" y="1517"/>
                  </a:lnTo>
                  <a:lnTo>
                    <a:pt x="923" y="1517"/>
                  </a:lnTo>
                  <a:lnTo>
                    <a:pt x="934" y="1517"/>
                  </a:lnTo>
                  <a:lnTo>
                    <a:pt x="941" y="1515"/>
                  </a:lnTo>
                  <a:lnTo>
                    <a:pt x="941" y="1515"/>
                  </a:lnTo>
                  <a:lnTo>
                    <a:pt x="946" y="1511"/>
                  </a:lnTo>
                  <a:lnTo>
                    <a:pt x="949" y="1506"/>
                  </a:lnTo>
                  <a:lnTo>
                    <a:pt x="952" y="1499"/>
                  </a:lnTo>
                  <a:lnTo>
                    <a:pt x="953" y="1488"/>
                  </a:lnTo>
                  <a:lnTo>
                    <a:pt x="956" y="1467"/>
                  </a:lnTo>
                  <a:lnTo>
                    <a:pt x="956" y="1443"/>
                  </a:lnTo>
                  <a:lnTo>
                    <a:pt x="956" y="1419"/>
                  </a:lnTo>
                  <a:lnTo>
                    <a:pt x="955" y="1400"/>
                  </a:lnTo>
                  <a:lnTo>
                    <a:pt x="952" y="1380"/>
                  </a:lnTo>
                  <a:lnTo>
                    <a:pt x="952" y="1380"/>
                  </a:lnTo>
                  <a:lnTo>
                    <a:pt x="965" y="1364"/>
                  </a:lnTo>
                  <a:lnTo>
                    <a:pt x="995" y="1325"/>
                  </a:lnTo>
                  <a:lnTo>
                    <a:pt x="1029" y="1276"/>
                  </a:lnTo>
                  <a:lnTo>
                    <a:pt x="1044" y="1252"/>
                  </a:lnTo>
                  <a:lnTo>
                    <a:pt x="1055" y="1232"/>
                  </a:lnTo>
                  <a:lnTo>
                    <a:pt x="1055" y="1232"/>
                  </a:lnTo>
                  <a:lnTo>
                    <a:pt x="1085" y="1163"/>
                  </a:lnTo>
                  <a:lnTo>
                    <a:pt x="1128" y="1057"/>
                  </a:lnTo>
                  <a:lnTo>
                    <a:pt x="1170" y="952"/>
                  </a:lnTo>
                  <a:lnTo>
                    <a:pt x="1185" y="910"/>
                  </a:lnTo>
                  <a:lnTo>
                    <a:pt x="1193" y="883"/>
                  </a:lnTo>
                  <a:lnTo>
                    <a:pt x="1193" y="883"/>
                  </a:lnTo>
                  <a:lnTo>
                    <a:pt x="1194" y="873"/>
                  </a:lnTo>
                  <a:lnTo>
                    <a:pt x="1194" y="861"/>
                  </a:lnTo>
                  <a:lnTo>
                    <a:pt x="1191" y="847"/>
                  </a:lnTo>
                  <a:lnTo>
                    <a:pt x="1188" y="831"/>
                  </a:lnTo>
                  <a:lnTo>
                    <a:pt x="1176" y="798"/>
                  </a:lnTo>
                  <a:lnTo>
                    <a:pt x="1163" y="762"/>
                  </a:lnTo>
                  <a:lnTo>
                    <a:pt x="1131" y="690"/>
                  </a:lnTo>
                  <a:lnTo>
                    <a:pt x="1119" y="660"/>
                  </a:lnTo>
                  <a:lnTo>
                    <a:pt x="1109" y="635"/>
                  </a:lnTo>
                  <a:lnTo>
                    <a:pt x="1109" y="635"/>
                  </a:lnTo>
                  <a:lnTo>
                    <a:pt x="1100" y="612"/>
                  </a:lnTo>
                  <a:lnTo>
                    <a:pt x="1089" y="587"/>
                  </a:lnTo>
                  <a:lnTo>
                    <a:pt x="1076" y="563"/>
                  </a:lnTo>
                  <a:lnTo>
                    <a:pt x="1061" y="538"/>
                  </a:lnTo>
                  <a:lnTo>
                    <a:pt x="1034" y="491"/>
                  </a:lnTo>
                  <a:lnTo>
                    <a:pt x="1013" y="455"/>
                  </a:lnTo>
                  <a:lnTo>
                    <a:pt x="1013" y="455"/>
                  </a:lnTo>
                  <a:lnTo>
                    <a:pt x="1001" y="428"/>
                  </a:lnTo>
                  <a:lnTo>
                    <a:pt x="992" y="403"/>
                  </a:lnTo>
                  <a:lnTo>
                    <a:pt x="983" y="374"/>
                  </a:lnTo>
                  <a:lnTo>
                    <a:pt x="971" y="344"/>
                  </a:lnTo>
                  <a:lnTo>
                    <a:pt x="971" y="344"/>
                  </a:lnTo>
                  <a:lnTo>
                    <a:pt x="965" y="327"/>
                  </a:lnTo>
                  <a:lnTo>
                    <a:pt x="962" y="312"/>
                  </a:lnTo>
                  <a:lnTo>
                    <a:pt x="959" y="297"/>
                  </a:lnTo>
                  <a:lnTo>
                    <a:pt x="959" y="283"/>
                  </a:lnTo>
                  <a:lnTo>
                    <a:pt x="956" y="258"/>
                  </a:lnTo>
                  <a:lnTo>
                    <a:pt x="953" y="247"/>
                  </a:lnTo>
                  <a:lnTo>
                    <a:pt x="949" y="237"/>
                  </a:lnTo>
                  <a:lnTo>
                    <a:pt x="949" y="237"/>
                  </a:lnTo>
                  <a:lnTo>
                    <a:pt x="943" y="225"/>
                  </a:lnTo>
                  <a:lnTo>
                    <a:pt x="937" y="211"/>
                  </a:lnTo>
                  <a:lnTo>
                    <a:pt x="928" y="183"/>
                  </a:lnTo>
                  <a:lnTo>
                    <a:pt x="922" y="154"/>
                  </a:lnTo>
                  <a:lnTo>
                    <a:pt x="922" y="142"/>
                  </a:lnTo>
                  <a:lnTo>
                    <a:pt x="922" y="133"/>
                  </a:lnTo>
                  <a:lnTo>
                    <a:pt x="922" y="133"/>
                  </a:lnTo>
                  <a:lnTo>
                    <a:pt x="895" y="129"/>
                  </a:lnTo>
                  <a:lnTo>
                    <a:pt x="860" y="121"/>
                  </a:lnTo>
                  <a:lnTo>
                    <a:pt x="814" y="109"/>
                  </a:lnTo>
                  <a:lnTo>
                    <a:pt x="756" y="93"/>
                  </a:lnTo>
                  <a:lnTo>
                    <a:pt x="684" y="69"/>
                  </a:lnTo>
                  <a:lnTo>
                    <a:pt x="601" y="38"/>
                  </a:lnTo>
                  <a:lnTo>
                    <a:pt x="557" y="20"/>
                  </a:lnTo>
                  <a:lnTo>
                    <a:pt x="509" y="0"/>
                  </a:lnTo>
                  <a:lnTo>
                    <a:pt x="509"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62">
              <a:extLst>
                <a:ext uri="{FF2B5EF4-FFF2-40B4-BE49-F238E27FC236}">
                  <a16:creationId xmlns:a16="http://schemas.microsoft.com/office/drawing/2014/main" id="{BF4ED123-0B05-49FD-B75D-6BF6E4332146}"/>
                </a:ext>
              </a:extLst>
            </p:cNvPr>
            <p:cNvSpPr>
              <a:spLocks/>
            </p:cNvSpPr>
            <p:nvPr/>
          </p:nvSpPr>
          <p:spPr bwMode="auto">
            <a:xfrm>
              <a:off x="5063" y="1381"/>
              <a:ext cx="176" cy="128"/>
            </a:xfrm>
            <a:custGeom>
              <a:avLst/>
              <a:gdLst>
                <a:gd name="T0" fmla="*/ 0 w 351"/>
                <a:gd name="T1" fmla="*/ 254 h 254"/>
                <a:gd name="T2" fmla="*/ 22 w 351"/>
                <a:gd name="T3" fmla="*/ 160 h 254"/>
                <a:gd name="T4" fmla="*/ 32 w 351"/>
                <a:gd name="T5" fmla="*/ 133 h 254"/>
                <a:gd name="T6" fmla="*/ 37 w 351"/>
                <a:gd name="T7" fmla="*/ 122 h 254"/>
                <a:gd name="T8" fmla="*/ 50 w 351"/>
                <a:gd name="T9" fmla="*/ 92 h 254"/>
                <a:gd name="T10" fmla="*/ 70 w 351"/>
                <a:gd name="T11" fmla="*/ 56 h 254"/>
                <a:gd name="T12" fmla="*/ 85 w 351"/>
                <a:gd name="T13" fmla="*/ 40 h 254"/>
                <a:gd name="T14" fmla="*/ 104 w 351"/>
                <a:gd name="T15" fmla="*/ 26 h 254"/>
                <a:gd name="T16" fmla="*/ 128 w 351"/>
                <a:gd name="T17" fmla="*/ 16 h 254"/>
                <a:gd name="T18" fmla="*/ 154 w 351"/>
                <a:gd name="T19" fmla="*/ 9 h 254"/>
                <a:gd name="T20" fmla="*/ 193 w 351"/>
                <a:gd name="T21" fmla="*/ 1 h 254"/>
                <a:gd name="T22" fmla="*/ 233 w 351"/>
                <a:gd name="T23" fmla="*/ 0 h 254"/>
                <a:gd name="T24" fmla="*/ 246 w 351"/>
                <a:gd name="T25" fmla="*/ 0 h 254"/>
                <a:gd name="T26" fmla="*/ 269 w 351"/>
                <a:gd name="T27" fmla="*/ 15 h 254"/>
                <a:gd name="T28" fmla="*/ 305 w 351"/>
                <a:gd name="T29" fmla="*/ 46 h 254"/>
                <a:gd name="T30" fmla="*/ 338 w 351"/>
                <a:gd name="T31" fmla="*/ 85 h 254"/>
                <a:gd name="T32" fmla="*/ 348 w 351"/>
                <a:gd name="T33" fmla="*/ 104 h 254"/>
                <a:gd name="T34" fmla="*/ 351 w 351"/>
                <a:gd name="T35" fmla="*/ 121 h 254"/>
                <a:gd name="T36" fmla="*/ 351 w 351"/>
                <a:gd name="T37" fmla="*/ 136 h 254"/>
                <a:gd name="T38" fmla="*/ 344 w 351"/>
                <a:gd name="T39" fmla="*/ 160 h 254"/>
                <a:gd name="T40" fmla="*/ 330 w 351"/>
                <a:gd name="T41" fmla="*/ 182 h 254"/>
                <a:gd name="T42" fmla="*/ 327 w 351"/>
                <a:gd name="T43" fmla="*/ 188 h 254"/>
                <a:gd name="T44" fmla="*/ 315 w 351"/>
                <a:gd name="T45" fmla="*/ 175 h 254"/>
                <a:gd name="T46" fmla="*/ 302 w 351"/>
                <a:gd name="T47" fmla="*/ 164 h 254"/>
                <a:gd name="T48" fmla="*/ 282 w 351"/>
                <a:gd name="T49" fmla="*/ 155 h 254"/>
                <a:gd name="T50" fmla="*/ 273 w 351"/>
                <a:gd name="T51" fmla="*/ 151 h 254"/>
                <a:gd name="T52" fmla="*/ 245 w 351"/>
                <a:gd name="T53" fmla="*/ 128 h 254"/>
                <a:gd name="T54" fmla="*/ 229 w 351"/>
                <a:gd name="T55" fmla="*/ 115 h 254"/>
                <a:gd name="T56" fmla="*/ 209 w 351"/>
                <a:gd name="T57" fmla="*/ 109 h 254"/>
                <a:gd name="T58" fmla="*/ 197 w 351"/>
                <a:gd name="T59" fmla="*/ 112 h 254"/>
                <a:gd name="T60" fmla="*/ 176 w 351"/>
                <a:gd name="T61" fmla="*/ 122 h 254"/>
                <a:gd name="T62" fmla="*/ 149 w 351"/>
                <a:gd name="T63" fmla="*/ 145 h 254"/>
                <a:gd name="T64" fmla="*/ 134 w 351"/>
                <a:gd name="T65" fmla="*/ 155 h 254"/>
                <a:gd name="T66" fmla="*/ 127 w 351"/>
                <a:gd name="T67" fmla="*/ 160 h 254"/>
                <a:gd name="T68" fmla="*/ 101 w 351"/>
                <a:gd name="T69" fmla="*/ 179 h 254"/>
                <a:gd name="T70" fmla="*/ 88 w 351"/>
                <a:gd name="T71" fmla="*/ 196 h 254"/>
                <a:gd name="T72" fmla="*/ 82 w 351"/>
                <a:gd name="T73" fmla="*/ 209 h 254"/>
                <a:gd name="T74" fmla="*/ 82 w 351"/>
                <a:gd name="T75" fmla="*/ 211 h 254"/>
                <a:gd name="T76" fmla="*/ 76 w 351"/>
                <a:gd name="T77" fmla="*/ 191 h 254"/>
                <a:gd name="T78" fmla="*/ 65 w 351"/>
                <a:gd name="T79" fmla="*/ 173 h 254"/>
                <a:gd name="T80" fmla="*/ 58 w 351"/>
                <a:gd name="T81" fmla="*/ 167 h 254"/>
                <a:gd name="T82" fmla="*/ 47 w 351"/>
                <a:gd name="T83" fmla="*/ 164 h 254"/>
                <a:gd name="T84" fmla="*/ 43 w 351"/>
                <a:gd name="T85" fmla="*/ 166 h 254"/>
                <a:gd name="T86" fmla="*/ 32 w 351"/>
                <a:gd name="T87" fmla="*/ 173 h 254"/>
                <a:gd name="T88" fmla="*/ 21 w 351"/>
                <a:gd name="T89" fmla="*/ 193 h 254"/>
                <a:gd name="T90" fmla="*/ 7 w 351"/>
                <a:gd name="T91" fmla="*/ 226 h 254"/>
                <a:gd name="T92" fmla="*/ 0 w 351"/>
                <a:gd name="T93"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1" h="254">
                  <a:moveTo>
                    <a:pt x="0" y="254"/>
                  </a:moveTo>
                  <a:lnTo>
                    <a:pt x="0" y="254"/>
                  </a:lnTo>
                  <a:lnTo>
                    <a:pt x="12" y="202"/>
                  </a:lnTo>
                  <a:lnTo>
                    <a:pt x="22" y="160"/>
                  </a:lnTo>
                  <a:lnTo>
                    <a:pt x="26" y="143"/>
                  </a:lnTo>
                  <a:lnTo>
                    <a:pt x="32" y="133"/>
                  </a:lnTo>
                  <a:lnTo>
                    <a:pt x="32" y="133"/>
                  </a:lnTo>
                  <a:lnTo>
                    <a:pt x="37" y="122"/>
                  </a:lnTo>
                  <a:lnTo>
                    <a:pt x="43" y="109"/>
                  </a:lnTo>
                  <a:lnTo>
                    <a:pt x="50" y="92"/>
                  </a:lnTo>
                  <a:lnTo>
                    <a:pt x="59" y="74"/>
                  </a:lnTo>
                  <a:lnTo>
                    <a:pt x="70" y="56"/>
                  </a:lnTo>
                  <a:lnTo>
                    <a:pt x="77" y="47"/>
                  </a:lnTo>
                  <a:lnTo>
                    <a:pt x="85" y="40"/>
                  </a:lnTo>
                  <a:lnTo>
                    <a:pt x="94" y="32"/>
                  </a:lnTo>
                  <a:lnTo>
                    <a:pt x="104" y="26"/>
                  </a:lnTo>
                  <a:lnTo>
                    <a:pt x="115" y="20"/>
                  </a:lnTo>
                  <a:lnTo>
                    <a:pt x="128" y="16"/>
                  </a:lnTo>
                  <a:lnTo>
                    <a:pt x="128" y="16"/>
                  </a:lnTo>
                  <a:lnTo>
                    <a:pt x="154" y="9"/>
                  </a:lnTo>
                  <a:lnTo>
                    <a:pt x="175" y="4"/>
                  </a:lnTo>
                  <a:lnTo>
                    <a:pt x="193" y="1"/>
                  </a:lnTo>
                  <a:lnTo>
                    <a:pt x="209" y="0"/>
                  </a:lnTo>
                  <a:lnTo>
                    <a:pt x="233" y="0"/>
                  </a:lnTo>
                  <a:lnTo>
                    <a:pt x="246" y="0"/>
                  </a:lnTo>
                  <a:lnTo>
                    <a:pt x="246" y="0"/>
                  </a:lnTo>
                  <a:lnTo>
                    <a:pt x="255" y="4"/>
                  </a:lnTo>
                  <a:lnTo>
                    <a:pt x="269" y="15"/>
                  </a:lnTo>
                  <a:lnTo>
                    <a:pt x="285" y="28"/>
                  </a:lnTo>
                  <a:lnTo>
                    <a:pt x="305" y="46"/>
                  </a:lnTo>
                  <a:lnTo>
                    <a:pt x="323" y="65"/>
                  </a:lnTo>
                  <a:lnTo>
                    <a:pt x="338" y="85"/>
                  </a:lnTo>
                  <a:lnTo>
                    <a:pt x="344" y="95"/>
                  </a:lnTo>
                  <a:lnTo>
                    <a:pt x="348" y="104"/>
                  </a:lnTo>
                  <a:lnTo>
                    <a:pt x="351" y="113"/>
                  </a:lnTo>
                  <a:lnTo>
                    <a:pt x="351" y="121"/>
                  </a:lnTo>
                  <a:lnTo>
                    <a:pt x="351" y="121"/>
                  </a:lnTo>
                  <a:lnTo>
                    <a:pt x="351" y="136"/>
                  </a:lnTo>
                  <a:lnTo>
                    <a:pt x="348" y="148"/>
                  </a:lnTo>
                  <a:lnTo>
                    <a:pt x="344" y="160"/>
                  </a:lnTo>
                  <a:lnTo>
                    <a:pt x="339" y="169"/>
                  </a:lnTo>
                  <a:lnTo>
                    <a:pt x="330" y="182"/>
                  </a:lnTo>
                  <a:lnTo>
                    <a:pt x="327" y="188"/>
                  </a:lnTo>
                  <a:lnTo>
                    <a:pt x="327" y="188"/>
                  </a:lnTo>
                  <a:lnTo>
                    <a:pt x="324" y="184"/>
                  </a:lnTo>
                  <a:lnTo>
                    <a:pt x="315" y="175"/>
                  </a:lnTo>
                  <a:lnTo>
                    <a:pt x="309" y="170"/>
                  </a:lnTo>
                  <a:lnTo>
                    <a:pt x="302" y="164"/>
                  </a:lnTo>
                  <a:lnTo>
                    <a:pt x="293" y="160"/>
                  </a:lnTo>
                  <a:lnTo>
                    <a:pt x="282" y="155"/>
                  </a:lnTo>
                  <a:lnTo>
                    <a:pt x="282" y="155"/>
                  </a:lnTo>
                  <a:lnTo>
                    <a:pt x="273" y="151"/>
                  </a:lnTo>
                  <a:lnTo>
                    <a:pt x="263" y="143"/>
                  </a:lnTo>
                  <a:lnTo>
                    <a:pt x="245" y="128"/>
                  </a:lnTo>
                  <a:lnTo>
                    <a:pt x="238" y="121"/>
                  </a:lnTo>
                  <a:lnTo>
                    <a:pt x="229" y="115"/>
                  </a:lnTo>
                  <a:lnTo>
                    <a:pt x="218" y="110"/>
                  </a:lnTo>
                  <a:lnTo>
                    <a:pt x="209" y="109"/>
                  </a:lnTo>
                  <a:lnTo>
                    <a:pt x="209" y="109"/>
                  </a:lnTo>
                  <a:lnTo>
                    <a:pt x="197" y="112"/>
                  </a:lnTo>
                  <a:lnTo>
                    <a:pt x="187" y="116"/>
                  </a:lnTo>
                  <a:lnTo>
                    <a:pt x="176" y="122"/>
                  </a:lnTo>
                  <a:lnTo>
                    <a:pt x="167" y="130"/>
                  </a:lnTo>
                  <a:lnTo>
                    <a:pt x="149" y="145"/>
                  </a:lnTo>
                  <a:lnTo>
                    <a:pt x="140" y="151"/>
                  </a:lnTo>
                  <a:lnTo>
                    <a:pt x="134" y="155"/>
                  </a:lnTo>
                  <a:lnTo>
                    <a:pt x="134" y="155"/>
                  </a:lnTo>
                  <a:lnTo>
                    <a:pt x="127" y="160"/>
                  </a:lnTo>
                  <a:lnTo>
                    <a:pt x="118" y="164"/>
                  </a:lnTo>
                  <a:lnTo>
                    <a:pt x="101" y="179"/>
                  </a:lnTo>
                  <a:lnTo>
                    <a:pt x="94" y="188"/>
                  </a:lnTo>
                  <a:lnTo>
                    <a:pt x="88" y="196"/>
                  </a:lnTo>
                  <a:lnTo>
                    <a:pt x="83" y="203"/>
                  </a:lnTo>
                  <a:lnTo>
                    <a:pt x="82" y="209"/>
                  </a:lnTo>
                  <a:lnTo>
                    <a:pt x="82" y="209"/>
                  </a:lnTo>
                  <a:lnTo>
                    <a:pt x="82" y="211"/>
                  </a:lnTo>
                  <a:lnTo>
                    <a:pt x="80" y="208"/>
                  </a:lnTo>
                  <a:lnTo>
                    <a:pt x="76" y="191"/>
                  </a:lnTo>
                  <a:lnTo>
                    <a:pt x="71" y="182"/>
                  </a:lnTo>
                  <a:lnTo>
                    <a:pt x="65" y="173"/>
                  </a:lnTo>
                  <a:lnTo>
                    <a:pt x="61" y="170"/>
                  </a:lnTo>
                  <a:lnTo>
                    <a:pt x="58" y="167"/>
                  </a:lnTo>
                  <a:lnTo>
                    <a:pt x="53" y="166"/>
                  </a:lnTo>
                  <a:lnTo>
                    <a:pt x="47" y="164"/>
                  </a:lnTo>
                  <a:lnTo>
                    <a:pt x="47" y="164"/>
                  </a:lnTo>
                  <a:lnTo>
                    <a:pt x="43" y="166"/>
                  </a:lnTo>
                  <a:lnTo>
                    <a:pt x="37" y="169"/>
                  </a:lnTo>
                  <a:lnTo>
                    <a:pt x="32" y="173"/>
                  </a:lnTo>
                  <a:lnTo>
                    <a:pt x="28" y="179"/>
                  </a:lnTo>
                  <a:lnTo>
                    <a:pt x="21" y="193"/>
                  </a:lnTo>
                  <a:lnTo>
                    <a:pt x="13" y="209"/>
                  </a:lnTo>
                  <a:lnTo>
                    <a:pt x="7" y="226"/>
                  </a:lnTo>
                  <a:lnTo>
                    <a:pt x="4" y="241"/>
                  </a:lnTo>
                  <a:lnTo>
                    <a:pt x="0" y="254"/>
                  </a:lnTo>
                  <a:lnTo>
                    <a:pt x="0" y="254"/>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 name="CaixaDeTexto 6">
            <a:extLst>
              <a:ext uri="{FF2B5EF4-FFF2-40B4-BE49-F238E27FC236}">
                <a16:creationId xmlns:a16="http://schemas.microsoft.com/office/drawing/2014/main" id="{AD292D08-1F2F-FF04-B5AC-EE8CBF80C414}"/>
              </a:ext>
            </a:extLst>
          </p:cNvPr>
          <p:cNvSpPr txBox="1"/>
          <p:nvPr/>
        </p:nvSpPr>
        <p:spPr>
          <a:xfrm>
            <a:off x="1878293" y="341461"/>
            <a:ext cx="8697087" cy="563231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pt-BR" sz="2000" b="0" i="0" dirty="0">
                <a:solidFill>
                  <a:srgbClr val="000000"/>
                </a:solidFill>
                <a:effectLst/>
                <a:latin typeface="Arial" panose="020B0604020202020204" pitchFamily="34" charset="0"/>
              </a:rPr>
              <a:t>Art. 7º Caberá à </a:t>
            </a:r>
            <a:r>
              <a:rPr lang="pt-BR" sz="2000" b="1" i="0" dirty="0">
                <a:solidFill>
                  <a:srgbClr val="000000"/>
                </a:solidFill>
                <a:effectLst/>
                <a:latin typeface="Arial" panose="020B0604020202020204" pitchFamily="34" charset="0"/>
              </a:rPr>
              <a:t>autoridade máxima do órgão </a:t>
            </a:r>
            <a:r>
              <a:rPr lang="pt-BR" sz="2000" b="0" i="0" dirty="0">
                <a:solidFill>
                  <a:srgbClr val="000000"/>
                </a:solidFill>
                <a:effectLst/>
                <a:latin typeface="Arial" panose="020B0604020202020204" pitchFamily="34" charset="0"/>
              </a:rPr>
              <a:t>ou da entidade, ou a quem as normas de organização administrativa indicarem, promover </a:t>
            </a:r>
            <a:r>
              <a:rPr lang="pt-BR" sz="2000" b="1" i="0" dirty="0">
                <a:solidFill>
                  <a:srgbClr val="000000"/>
                </a:solidFill>
                <a:effectLst/>
                <a:latin typeface="Arial" panose="020B0604020202020204" pitchFamily="34" charset="0"/>
              </a:rPr>
              <a:t>gestão por competências </a:t>
            </a:r>
            <a:r>
              <a:rPr lang="pt-BR" sz="2000" b="0" i="0" dirty="0">
                <a:solidFill>
                  <a:srgbClr val="000000"/>
                </a:solidFill>
                <a:effectLst/>
                <a:latin typeface="Arial" panose="020B0604020202020204" pitchFamily="34" charset="0"/>
              </a:rPr>
              <a:t>e designar agentes públicos para o desempenho das </a:t>
            </a:r>
            <a:r>
              <a:rPr lang="pt-BR" sz="2000" b="1" i="0" dirty="0">
                <a:solidFill>
                  <a:srgbClr val="000000"/>
                </a:solidFill>
                <a:effectLst/>
                <a:latin typeface="Arial" panose="020B0604020202020204" pitchFamily="34" charset="0"/>
              </a:rPr>
              <a:t>funções essenciais </a:t>
            </a:r>
            <a:r>
              <a:rPr lang="pt-BR" sz="2000" b="0" i="0" dirty="0">
                <a:solidFill>
                  <a:srgbClr val="000000"/>
                </a:solidFill>
                <a:effectLst/>
                <a:latin typeface="Arial" panose="020B0604020202020204" pitchFamily="34" charset="0"/>
              </a:rPr>
              <a:t>à execução desta Lei que preencham os seguintes requisitos:</a:t>
            </a:r>
          </a:p>
          <a:p>
            <a:pPr algn="just"/>
            <a:endParaRPr lang="pt-BR" sz="2000" b="0" i="0" dirty="0">
              <a:solidFill>
                <a:srgbClr val="000000"/>
              </a:solidFill>
              <a:effectLst/>
              <a:latin typeface="Times New Roman" panose="02020603050405020304" pitchFamily="18" charset="0"/>
            </a:endParaRPr>
          </a:p>
          <a:p>
            <a:pPr algn="just"/>
            <a:r>
              <a:rPr lang="pt-BR" sz="2000" b="0" i="0" dirty="0">
                <a:solidFill>
                  <a:srgbClr val="000000"/>
                </a:solidFill>
                <a:effectLst/>
                <a:latin typeface="Arial" panose="020B0604020202020204" pitchFamily="34" charset="0"/>
              </a:rPr>
              <a:t>I - sejam, </a:t>
            </a:r>
            <a:r>
              <a:rPr lang="pt-BR" sz="2000" b="1" i="0" dirty="0">
                <a:solidFill>
                  <a:srgbClr val="000000"/>
                </a:solidFill>
                <a:effectLst/>
                <a:latin typeface="Arial" panose="020B0604020202020204" pitchFamily="34" charset="0"/>
              </a:rPr>
              <a:t>preferencialmente,</a:t>
            </a:r>
            <a:r>
              <a:rPr lang="pt-BR" sz="2000" b="0" i="0" dirty="0">
                <a:solidFill>
                  <a:srgbClr val="000000"/>
                </a:solidFill>
                <a:effectLst/>
                <a:latin typeface="Arial" panose="020B0604020202020204" pitchFamily="34" charset="0"/>
              </a:rPr>
              <a:t> servidor efetivo ou empregado público dos quadros permanentes da Administração Pública;</a:t>
            </a:r>
          </a:p>
          <a:p>
            <a:pPr algn="just"/>
            <a:endParaRPr lang="pt-BR" sz="2000" b="0" i="0" dirty="0">
              <a:solidFill>
                <a:srgbClr val="000000"/>
              </a:solidFill>
              <a:effectLst/>
              <a:latin typeface="Times New Roman" panose="02020603050405020304" pitchFamily="18" charset="0"/>
            </a:endParaRPr>
          </a:p>
          <a:p>
            <a:pPr algn="just"/>
            <a:r>
              <a:rPr lang="pt-BR" sz="2000" b="0" i="0" dirty="0">
                <a:solidFill>
                  <a:srgbClr val="000000"/>
                </a:solidFill>
                <a:effectLst/>
                <a:latin typeface="Arial" panose="020B0604020202020204" pitchFamily="34" charset="0"/>
              </a:rPr>
              <a:t>II - tenham </a:t>
            </a:r>
            <a:r>
              <a:rPr lang="pt-BR" sz="2000" b="1" i="0" dirty="0">
                <a:solidFill>
                  <a:srgbClr val="000000"/>
                </a:solidFill>
                <a:effectLst/>
                <a:latin typeface="Arial" panose="020B0604020202020204" pitchFamily="34" charset="0"/>
              </a:rPr>
              <a:t>atribuições relacionadas a licitações e contratos </a:t>
            </a:r>
            <a:r>
              <a:rPr lang="pt-BR" sz="2000" b="0" i="0" dirty="0">
                <a:solidFill>
                  <a:srgbClr val="000000"/>
                </a:solidFill>
                <a:effectLst/>
                <a:latin typeface="Arial" panose="020B0604020202020204" pitchFamily="34" charset="0"/>
              </a:rPr>
              <a:t>ou </a:t>
            </a:r>
            <a:r>
              <a:rPr lang="pt-BR" sz="2000" b="1" i="0" dirty="0">
                <a:solidFill>
                  <a:srgbClr val="000000"/>
                </a:solidFill>
                <a:effectLst/>
                <a:latin typeface="Arial" panose="020B0604020202020204" pitchFamily="34" charset="0"/>
              </a:rPr>
              <a:t>possuam formação compatíve</a:t>
            </a:r>
            <a:r>
              <a:rPr lang="pt-BR" sz="2000" b="0" i="0" dirty="0">
                <a:solidFill>
                  <a:srgbClr val="000000"/>
                </a:solidFill>
                <a:effectLst/>
                <a:latin typeface="Arial" panose="020B0604020202020204" pitchFamily="34" charset="0"/>
              </a:rPr>
              <a:t>l ou </a:t>
            </a:r>
            <a:r>
              <a:rPr lang="pt-BR" sz="2000" b="1" i="0" dirty="0">
                <a:solidFill>
                  <a:srgbClr val="000000"/>
                </a:solidFill>
                <a:effectLst/>
                <a:latin typeface="Arial" panose="020B0604020202020204" pitchFamily="34" charset="0"/>
              </a:rPr>
              <a:t>qualificação atestada por certificação profissional emitida por escola de governo criada e mantida pelo poder público</a:t>
            </a:r>
            <a:r>
              <a:rPr lang="pt-BR" sz="2000" b="0" i="0" dirty="0">
                <a:solidFill>
                  <a:srgbClr val="000000"/>
                </a:solidFill>
                <a:effectLst/>
                <a:latin typeface="Arial" panose="020B0604020202020204" pitchFamily="34" charset="0"/>
              </a:rPr>
              <a:t>; e</a:t>
            </a:r>
          </a:p>
          <a:p>
            <a:pPr algn="just"/>
            <a:endParaRPr lang="pt-BR" sz="2000" b="0" i="0" dirty="0">
              <a:solidFill>
                <a:srgbClr val="000000"/>
              </a:solidFill>
              <a:effectLst/>
              <a:latin typeface="Times New Roman" panose="02020603050405020304" pitchFamily="18" charset="0"/>
            </a:endParaRPr>
          </a:p>
          <a:p>
            <a:pPr algn="just"/>
            <a:r>
              <a:rPr lang="pt-BR" sz="2000" b="0" i="0" dirty="0">
                <a:solidFill>
                  <a:srgbClr val="000000"/>
                </a:solidFill>
                <a:effectLst/>
                <a:latin typeface="Arial" panose="020B0604020202020204" pitchFamily="34" charset="0"/>
              </a:rPr>
              <a:t>III - </a:t>
            </a:r>
            <a:r>
              <a:rPr lang="pt-BR" sz="2000" b="1" i="0" dirty="0">
                <a:solidFill>
                  <a:srgbClr val="000000"/>
                </a:solidFill>
                <a:effectLst/>
                <a:latin typeface="Arial" panose="020B0604020202020204" pitchFamily="34" charset="0"/>
              </a:rPr>
              <a:t>não</a:t>
            </a:r>
            <a:r>
              <a:rPr lang="pt-BR" sz="2000" b="0" i="0" dirty="0">
                <a:solidFill>
                  <a:srgbClr val="000000"/>
                </a:solidFill>
                <a:effectLst/>
                <a:latin typeface="Arial" panose="020B0604020202020204" pitchFamily="34" charset="0"/>
              </a:rPr>
              <a:t> sejam </a:t>
            </a:r>
            <a:r>
              <a:rPr lang="pt-BR" sz="2000" b="1" i="0" dirty="0">
                <a:solidFill>
                  <a:srgbClr val="000000"/>
                </a:solidFill>
                <a:effectLst/>
                <a:latin typeface="Arial" panose="020B0604020202020204" pitchFamily="34" charset="0"/>
              </a:rPr>
              <a:t>cônjuge</a:t>
            </a:r>
            <a:r>
              <a:rPr lang="pt-BR" sz="2000" b="0" i="0" dirty="0">
                <a:solidFill>
                  <a:srgbClr val="000000"/>
                </a:solidFill>
                <a:effectLst/>
                <a:latin typeface="Arial" panose="020B0604020202020204" pitchFamily="34" charset="0"/>
              </a:rPr>
              <a:t> ou companheiro de </a:t>
            </a:r>
            <a:r>
              <a:rPr lang="pt-BR" sz="2000" b="1" i="0" dirty="0">
                <a:solidFill>
                  <a:srgbClr val="000000"/>
                </a:solidFill>
                <a:effectLst/>
                <a:latin typeface="Arial" panose="020B0604020202020204" pitchFamily="34" charset="0"/>
              </a:rPr>
              <a:t>licitantes</a:t>
            </a:r>
            <a:r>
              <a:rPr lang="pt-BR" sz="2000" b="0" i="0" dirty="0">
                <a:solidFill>
                  <a:srgbClr val="000000"/>
                </a:solidFill>
                <a:effectLst/>
                <a:latin typeface="Arial" panose="020B0604020202020204" pitchFamily="34" charset="0"/>
              </a:rPr>
              <a:t> ou contratados </a:t>
            </a:r>
            <a:r>
              <a:rPr lang="pt-BR" sz="2000" b="1" i="0" dirty="0">
                <a:solidFill>
                  <a:srgbClr val="000000"/>
                </a:solidFill>
                <a:effectLst/>
                <a:latin typeface="Arial" panose="020B0604020202020204" pitchFamily="34" charset="0"/>
              </a:rPr>
              <a:t>habituais </a:t>
            </a:r>
            <a:r>
              <a:rPr lang="pt-BR" sz="2000" b="0" i="0" dirty="0">
                <a:solidFill>
                  <a:srgbClr val="000000"/>
                </a:solidFill>
                <a:effectLst/>
                <a:latin typeface="Arial" panose="020B0604020202020204" pitchFamily="34" charset="0"/>
              </a:rPr>
              <a:t>da Administração </a:t>
            </a:r>
            <a:r>
              <a:rPr lang="pt-BR" sz="2000" b="1" i="0" dirty="0">
                <a:solidFill>
                  <a:srgbClr val="000000"/>
                </a:solidFill>
                <a:effectLst/>
                <a:latin typeface="Arial" panose="020B0604020202020204" pitchFamily="34" charset="0"/>
              </a:rPr>
              <a:t>nem tenham com eles vínculo de parentesco</a:t>
            </a:r>
            <a:r>
              <a:rPr lang="pt-BR" sz="2000" b="0" i="0" dirty="0">
                <a:solidFill>
                  <a:srgbClr val="000000"/>
                </a:solidFill>
                <a:effectLst/>
                <a:latin typeface="Arial" panose="020B0604020202020204" pitchFamily="34" charset="0"/>
              </a:rPr>
              <a:t>, colateral ou por afinidade, </a:t>
            </a:r>
            <a:r>
              <a:rPr lang="pt-BR" sz="2000" b="1" i="0" u="sng" dirty="0">
                <a:solidFill>
                  <a:srgbClr val="000000"/>
                </a:solidFill>
                <a:effectLst/>
                <a:latin typeface="Arial" panose="020B0604020202020204" pitchFamily="34" charset="0"/>
              </a:rPr>
              <a:t>até o terceiro grau</a:t>
            </a:r>
            <a:r>
              <a:rPr lang="pt-BR" sz="2000" b="0" i="0" dirty="0">
                <a:solidFill>
                  <a:srgbClr val="000000"/>
                </a:solidFill>
                <a:effectLst/>
                <a:latin typeface="Arial" panose="020B0604020202020204" pitchFamily="34" charset="0"/>
              </a:rPr>
              <a:t>, ou de natureza </a:t>
            </a:r>
            <a:r>
              <a:rPr lang="pt-BR" sz="2000" b="1" i="0" dirty="0">
                <a:solidFill>
                  <a:srgbClr val="000000"/>
                </a:solidFill>
                <a:effectLst/>
                <a:latin typeface="Arial" panose="020B0604020202020204" pitchFamily="34" charset="0"/>
              </a:rPr>
              <a:t>técnica, comercial, econômica, financeira, trabalhista e civil</a:t>
            </a:r>
            <a:r>
              <a:rPr lang="pt-BR" sz="2000" b="0" i="0" dirty="0">
                <a:solidFill>
                  <a:srgbClr val="000000"/>
                </a:solidFill>
                <a:effectLst/>
                <a:latin typeface="Arial" panose="020B0604020202020204" pitchFamily="34" charset="0"/>
              </a:rPr>
              <a:t>.</a:t>
            </a:r>
            <a:endParaRPr lang="pt-BR" sz="2000" b="0" i="0" dirty="0">
              <a:solidFill>
                <a:srgbClr val="000000"/>
              </a:solidFill>
              <a:effectLst/>
              <a:latin typeface="Times New Roman" panose="02020603050405020304" pitchFamily="18" charset="0"/>
            </a:endParaRPr>
          </a:p>
        </p:txBody>
      </p:sp>
      <p:pic>
        <p:nvPicPr>
          <p:cNvPr id="2" name="Imagem 1">
            <a:extLst>
              <a:ext uri="{FF2B5EF4-FFF2-40B4-BE49-F238E27FC236}">
                <a16:creationId xmlns:a16="http://schemas.microsoft.com/office/drawing/2014/main" id="{7F32782D-698D-C169-E871-76080FF8714C}"/>
              </a:ext>
            </a:extLst>
          </p:cNvPr>
          <p:cNvPicPr>
            <a:picLocks noChangeAspect="1"/>
          </p:cNvPicPr>
          <p:nvPr/>
        </p:nvPicPr>
        <p:blipFill>
          <a:blip r:embed="rId3"/>
          <a:stretch>
            <a:fillRect/>
          </a:stretch>
        </p:blipFill>
        <p:spPr>
          <a:xfrm>
            <a:off x="10644901" y="68262"/>
            <a:ext cx="1458199" cy="1341543"/>
          </a:xfrm>
          <a:prstGeom prst="rect">
            <a:avLst/>
          </a:prstGeom>
        </p:spPr>
      </p:pic>
    </p:spTree>
    <p:extLst>
      <p:ext uri="{BB962C8B-B14F-4D97-AF65-F5344CB8AC3E}">
        <p14:creationId xmlns:p14="http://schemas.microsoft.com/office/powerpoint/2010/main" val="42192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611A8370-8F31-47C9-92E9-E1FD367CC748}"/>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84" name="Grupo 18"/>
          <p:cNvGrpSpPr/>
          <p:nvPr/>
        </p:nvGrpSpPr>
        <p:grpSpPr>
          <a:xfrm>
            <a:off x="-561600" y="0"/>
            <a:ext cx="358920" cy="4762440"/>
            <a:chOff x="-561600" y="0"/>
            <a:chExt cx="358920" cy="4762440"/>
          </a:xfrm>
        </p:grpSpPr>
        <p:sp>
          <p:nvSpPr>
            <p:cNvPr id="285"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86"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87"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88"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89"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90"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91"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92"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93"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294"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295" name="Picture 30"/>
          <p:cNvPicPr/>
          <p:nvPr/>
        </p:nvPicPr>
        <p:blipFill>
          <a:blip r:embed="rId3"/>
          <a:stretch/>
        </p:blipFill>
        <p:spPr>
          <a:xfrm>
            <a:off x="176457" y="162407"/>
            <a:ext cx="226800" cy="226800"/>
          </a:xfrm>
          <a:prstGeom prst="rect">
            <a:avLst/>
          </a:prstGeom>
          <a:ln w="0">
            <a:noFill/>
          </a:ln>
        </p:spPr>
      </p:pic>
      <p:sp>
        <p:nvSpPr>
          <p:cNvPr id="296" name="TextBox 35"/>
          <p:cNvSpPr/>
          <p:nvPr/>
        </p:nvSpPr>
        <p:spPr>
          <a:xfrm>
            <a:off x="254383" y="118487"/>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297" name="Balão de Fala: Retângulo com Cantos Arredondados 69"/>
          <p:cNvSpPr/>
          <p:nvPr/>
        </p:nvSpPr>
        <p:spPr>
          <a:xfrm>
            <a:off x="781920" y="1208160"/>
            <a:ext cx="6252840" cy="4558320"/>
          </a:xfrm>
          <a:prstGeom prst="wedgeRoundRectCallout">
            <a:avLst>
              <a:gd name="adj1" fmla="val 48368"/>
              <a:gd name="adj2" fmla="val 60583"/>
              <a:gd name="adj3" fmla="val 16667"/>
            </a:avLst>
          </a:prstGeom>
          <a:solidFill>
            <a:srgbClr val="E3AC00"/>
          </a:solidFill>
          <a:ln>
            <a:solidFill>
              <a:srgbClr val="0F375C"/>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90000"/>
              </a:lnSpc>
              <a:spcBef>
                <a:spcPts val="1001"/>
              </a:spcBef>
              <a:tabLst>
                <a:tab pos="0" algn="l"/>
              </a:tabLst>
            </a:pPr>
            <a:r>
              <a:rPr lang="pt-BR" sz="1700" b="1" strike="noStrike" spc="-1">
                <a:solidFill>
                  <a:srgbClr val="000000"/>
                </a:solidFill>
                <a:latin typeface="Segoe UI"/>
              </a:rPr>
              <a:t>A realização de atividades não previstas em contrato, sem que se tenha formalizado termo aditivo, </a:t>
            </a:r>
            <a:r>
              <a:rPr lang="pt-BR" sz="1700" b="0" strike="noStrike" spc="-1">
                <a:solidFill>
                  <a:srgbClr val="000000"/>
                </a:solidFill>
                <a:latin typeface="Segoe UI"/>
              </a:rPr>
              <a:t>afronta o art. 60, parágrafo único, c/c o art. 61 da Lei 8.666/1993 e o art. 132 da Lei 14.133/2021, ainda que não haja pagamento antecipado ou sem contraprestação de serviços, </a:t>
            </a:r>
            <a:r>
              <a:rPr lang="pt-BR" sz="1700" b="1" strike="noStrike" spc="-1">
                <a:solidFill>
                  <a:srgbClr val="000000"/>
                </a:solidFill>
                <a:latin typeface="Segoe UI"/>
              </a:rPr>
              <a:t>salvo nos casos excepcionais de justificada necessidade de antecipação de seus efeitos</a:t>
            </a:r>
            <a:r>
              <a:rPr lang="pt-BR" sz="1700" b="0" strike="noStrike" spc="-1">
                <a:solidFill>
                  <a:srgbClr val="000000"/>
                </a:solidFill>
                <a:latin typeface="Segoe UI"/>
              </a:rPr>
              <a:t>, hipótese em que a formalização deverá ocorrer no prazo máximo de um mês e deverá constar de cláusula expressa do seu instrumento, de modo a atender aos princípios da transparência e da publicidade e a possibilitar a adequada análise pela consultoria jurídica.</a:t>
            </a:r>
            <a:endParaRPr lang="pt-BR" sz="1700" b="0" strike="noStrike" spc="-1">
              <a:solidFill>
                <a:srgbClr val="000000"/>
              </a:solidFill>
              <a:latin typeface="Arial"/>
            </a:endParaRPr>
          </a:p>
          <a:p>
            <a:pPr algn="just" defTabSz="914400">
              <a:lnSpc>
                <a:spcPct val="90000"/>
              </a:lnSpc>
              <a:spcBef>
                <a:spcPts val="1001"/>
              </a:spcBef>
              <a:tabLst>
                <a:tab pos="0" algn="l"/>
              </a:tabLst>
            </a:pPr>
            <a:r>
              <a:rPr lang="pt-BR" sz="1700" b="1" strike="noStrike" spc="-1">
                <a:solidFill>
                  <a:srgbClr val="000000"/>
                </a:solidFill>
                <a:latin typeface="Segoe UI"/>
              </a:rPr>
              <a:t>Acórdão 266/2024-Plenário | Relator: AUGUSTO SHERMAN</a:t>
            </a:r>
            <a:endParaRPr lang="pt-BR" sz="1700" b="0" strike="noStrike" spc="-1">
              <a:solidFill>
                <a:srgbClr val="000000"/>
              </a:solidFill>
              <a:latin typeface="Arial"/>
            </a:endParaRPr>
          </a:p>
          <a:p>
            <a:pPr algn="just" defTabSz="914400">
              <a:lnSpc>
                <a:spcPct val="90000"/>
              </a:lnSpc>
              <a:spcBef>
                <a:spcPts val="1001"/>
              </a:spcBef>
              <a:tabLst>
                <a:tab pos="0" algn="l"/>
              </a:tabLst>
            </a:pPr>
            <a:endParaRPr lang="pt-BR" sz="1700" b="0" strike="noStrike" spc="-1">
              <a:solidFill>
                <a:srgbClr val="000000"/>
              </a:solidFill>
              <a:latin typeface="Arial"/>
            </a:endParaRPr>
          </a:p>
        </p:txBody>
      </p:sp>
      <p:pic>
        <p:nvPicPr>
          <p:cNvPr id="298" name="Picture 2" descr="Cursos Online para o Concurso TCU"/>
          <p:cNvPicPr/>
          <p:nvPr/>
        </p:nvPicPr>
        <p:blipFill>
          <a:blip r:embed="rId4"/>
          <a:stretch/>
        </p:blipFill>
        <p:spPr>
          <a:xfrm rot="20356200">
            <a:off x="559080" y="719640"/>
            <a:ext cx="1023840" cy="770400"/>
          </a:xfrm>
          <a:prstGeom prst="rect">
            <a:avLst/>
          </a:prstGeom>
          <a:ln w="0">
            <a:noFill/>
          </a:ln>
        </p:spPr>
      </p:pic>
      <p:sp>
        <p:nvSpPr>
          <p:cNvPr id="299"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00"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01"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02"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03"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4" name="Grupo 18"/>
          <p:cNvGrpSpPr/>
          <p:nvPr/>
        </p:nvGrpSpPr>
        <p:grpSpPr>
          <a:xfrm>
            <a:off x="-561600" y="0"/>
            <a:ext cx="358920" cy="4762440"/>
            <a:chOff x="-561600" y="0"/>
            <a:chExt cx="358920" cy="4762440"/>
          </a:xfrm>
        </p:grpSpPr>
        <p:sp>
          <p:nvSpPr>
            <p:cNvPr id="305"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06"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07"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08"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09"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10"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11"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12"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13"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14"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315" name="Imagem 2"/>
          <p:cNvPicPr/>
          <p:nvPr/>
        </p:nvPicPr>
        <p:blipFill>
          <a:blip r:embed="rId2"/>
          <a:srcRect t="7499" b="7798"/>
          <a:stretch/>
        </p:blipFill>
        <p:spPr>
          <a:xfrm>
            <a:off x="0" y="-18720"/>
            <a:ext cx="12191040" cy="6892560"/>
          </a:xfrm>
          <a:prstGeom prst="rect">
            <a:avLst/>
          </a:prstGeom>
          <a:ln w="0">
            <a:noFill/>
          </a:ln>
        </p:spPr>
      </p:pic>
      <p:sp>
        <p:nvSpPr>
          <p:cNvPr id="316" name="Elipse 14"/>
          <p:cNvSpPr/>
          <p:nvPr/>
        </p:nvSpPr>
        <p:spPr>
          <a:xfrm>
            <a:off x="-1242000" y="2565720"/>
            <a:ext cx="5938920" cy="5938920"/>
          </a:xfrm>
          <a:prstGeom prst="ellipse">
            <a:avLst/>
          </a:prstGeom>
          <a:solidFill>
            <a:srgbClr val="004175">
              <a:alpha val="6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17" name="Elipse 15"/>
          <p:cNvSpPr/>
          <p:nvPr/>
        </p:nvSpPr>
        <p:spPr>
          <a:xfrm>
            <a:off x="-972000" y="2835720"/>
            <a:ext cx="5398920" cy="5398920"/>
          </a:xfrm>
          <a:prstGeom prst="ellipse">
            <a:avLst/>
          </a:prstGeom>
          <a:solidFill>
            <a:srgbClr val="001B3A">
              <a:alpha val="9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18" name="Retângulo de cantos arredondados 16"/>
          <p:cNvSpPr/>
          <p:nvPr/>
        </p:nvSpPr>
        <p:spPr>
          <a:xfrm>
            <a:off x="2982240" y="3011040"/>
            <a:ext cx="826920" cy="826920"/>
          </a:xfrm>
          <a:prstGeom prst="roundRect">
            <a:avLst>
              <a:gd name="adj" fmla="val 16667"/>
            </a:avLst>
          </a:prstGeom>
          <a:solidFill>
            <a:srgbClr val="0F375C"/>
          </a:solidFill>
          <a:ln w="28575">
            <a:solidFill>
              <a:srgbClr val="E7E6E6"/>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pt-BR" sz="4000" b="0" strike="noStrike" spc="-1">
                <a:solidFill>
                  <a:schemeClr val="lt1"/>
                </a:solidFill>
                <a:latin typeface="Franklin Gothic Demi Cond"/>
              </a:rPr>
              <a:t>03</a:t>
            </a:r>
            <a:endParaRPr lang="pt-BR" sz="4000" b="0" strike="noStrike" spc="-1">
              <a:solidFill>
                <a:srgbClr val="FFFFFF"/>
              </a:solidFill>
              <a:latin typeface="Arial"/>
            </a:endParaRPr>
          </a:p>
        </p:txBody>
      </p:sp>
      <p:sp>
        <p:nvSpPr>
          <p:cNvPr id="319" name="CaixaDeTexto 19"/>
          <p:cNvSpPr/>
          <p:nvPr/>
        </p:nvSpPr>
        <p:spPr>
          <a:xfrm>
            <a:off x="68400" y="5044320"/>
            <a:ext cx="37242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pt-BR" sz="3600" b="0" strike="noStrike" spc="-1">
                <a:solidFill>
                  <a:schemeClr val="lt1"/>
                </a:solidFill>
                <a:latin typeface="Century Gothic"/>
              </a:rPr>
              <a:t>JUSTIFICATIVA</a:t>
            </a:r>
            <a:endParaRPr lang="pt-BR" sz="3600" b="0" strike="noStrike" spc="-1">
              <a:solidFill>
                <a:srgbClr val="000000"/>
              </a:solidFill>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oogle Shape;61;p14">
            <a:extLst>
              <a:ext uri="{FF2B5EF4-FFF2-40B4-BE49-F238E27FC236}">
                <a16:creationId xmlns:a16="http://schemas.microsoft.com/office/drawing/2014/main" id="{1BEEECBB-D727-4652-A747-B86ED0FC8404}"/>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320" name="Grupo 18"/>
          <p:cNvGrpSpPr/>
          <p:nvPr/>
        </p:nvGrpSpPr>
        <p:grpSpPr>
          <a:xfrm>
            <a:off x="-561600" y="0"/>
            <a:ext cx="358920" cy="4762440"/>
            <a:chOff x="-561600" y="0"/>
            <a:chExt cx="358920" cy="4762440"/>
          </a:xfrm>
        </p:grpSpPr>
        <p:sp>
          <p:nvSpPr>
            <p:cNvPr id="321"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22"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23"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24"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25"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26"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27"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28"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29"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30"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331" name="Picture 30"/>
          <p:cNvPicPr/>
          <p:nvPr/>
        </p:nvPicPr>
        <p:blipFill>
          <a:blip r:embed="rId3"/>
          <a:stretch/>
        </p:blipFill>
        <p:spPr>
          <a:xfrm>
            <a:off x="329669" y="132120"/>
            <a:ext cx="226800" cy="226800"/>
          </a:xfrm>
          <a:prstGeom prst="rect">
            <a:avLst/>
          </a:prstGeom>
          <a:ln w="0">
            <a:noFill/>
          </a:ln>
        </p:spPr>
      </p:pic>
      <p:sp>
        <p:nvSpPr>
          <p:cNvPr id="332" name="TextBox 35"/>
          <p:cNvSpPr/>
          <p:nvPr/>
        </p:nvSpPr>
        <p:spPr>
          <a:xfrm>
            <a:off x="443069" y="101063"/>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grpSp>
        <p:nvGrpSpPr>
          <p:cNvPr id="334" name="Group 37"/>
          <p:cNvGrpSpPr/>
          <p:nvPr/>
        </p:nvGrpSpPr>
        <p:grpSpPr>
          <a:xfrm>
            <a:off x="3585600" y="1980720"/>
            <a:ext cx="4846320" cy="4946760"/>
            <a:chOff x="3585600" y="1980720"/>
            <a:chExt cx="4846320" cy="4946760"/>
          </a:xfrm>
        </p:grpSpPr>
        <p:sp>
          <p:nvSpPr>
            <p:cNvPr id="335" name="Line"/>
            <p:cNvSpPr/>
            <p:nvPr/>
          </p:nvSpPr>
          <p:spPr>
            <a:xfrm>
              <a:off x="6595560" y="3629520"/>
              <a:ext cx="12240" cy="3297960"/>
            </a:xfrm>
            <a:prstGeom prst="line">
              <a:avLst/>
            </a:prstGeom>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endParaRPr lang="pt-BR" sz="3000" b="0" strike="noStrike" spc="-1">
                <a:solidFill>
                  <a:srgbClr val="FFFFFF"/>
                </a:solidFill>
                <a:latin typeface="Calibri"/>
              </a:endParaRPr>
            </a:p>
          </p:txBody>
        </p:sp>
        <p:sp>
          <p:nvSpPr>
            <p:cNvPr id="336" name="Freeform: Shape 22"/>
            <p:cNvSpPr/>
            <p:nvPr/>
          </p:nvSpPr>
          <p:spPr>
            <a:xfrm>
              <a:off x="5540760" y="2178360"/>
              <a:ext cx="937080" cy="2537640"/>
            </a:xfrm>
            <a:custGeom>
              <a:avLst/>
              <a:gdLst>
                <a:gd name="textAreaLeft" fmla="*/ 0 w 937080"/>
                <a:gd name="textAreaRight" fmla="*/ 938160 w 937080"/>
                <a:gd name="textAreaTop" fmla="*/ 0 h 2537640"/>
                <a:gd name="textAreaBottom" fmla="*/ 2538720 h 2537640"/>
              </a:gdLst>
              <a:ahLst/>
              <a:cxnLst/>
              <a:rect l="textAreaLeft" t="textAreaTop" r="textAreaRight" b="textAreaBottom"/>
              <a:pathLst>
                <a:path w="1176607" h="2995546">
                  <a:moveTo>
                    <a:pt x="1030463" y="2529294"/>
                  </a:moveTo>
                  <a:cubicBezTo>
                    <a:pt x="1034356" y="2556527"/>
                    <a:pt x="1038249" y="2587660"/>
                    <a:pt x="1038249" y="2614894"/>
                  </a:cubicBezTo>
                  <a:lnTo>
                    <a:pt x="1038249" y="2735526"/>
                  </a:lnTo>
                  <a:cubicBezTo>
                    <a:pt x="1038249" y="2762782"/>
                    <a:pt x="1042142" y="2790015"/>
                    <a:pt x="1049928" y="2813370"/>
                  </a:cubicBezTo>
                  <a:lnTo>
                    <a:pt x="968208" y="2953436"/>
                  </a:lnTo>
                  <a:cubicBezTo>
                    <a:pt x="944861" y="2992370"/>
                    <a:pt x="898167" y="3007925"/>
                    <a:pt x="859248" y="2984570"/>
                  </a:cubicBezTo>
                  <a:cubicBezTo>
                    <a:pt x="820340" y="2961236"/>
                    <a:pt x="804768" y="2914526"/>
                    <a:pt x="828115" y="2875615"/>
                  </a:cubicBezTo>
                  <a:close/>
                  <a:moveTo>
                    <a:pt x="657923" y="2023434"/>
                  </a:moveTo>
                  <a:cubicBezTo>
                    <a:pt x="685162" y="2070137"/>
                    <a:pt x="712400" y="2116821"/>
                    <a:pt x="743530" y="2159628"/>
                  </a:cubicBezTo>
                  <a:lnTo>
                    <a:pt x="315496" y="2408673"/>
                  </a:lnTo>
                  <a:cubicBezTo>
                    <a:pt x="276584" y="2432015"/>
                    <a:pt x="229889" y="2420344"/>
                    <a:pt x="206542" y="2381434"/>
                  </a:cubicBezTo>
                  <a:cubicBezTo>
                    <a:pt x="183195" y="2342525"/>
                    <a:pt x="194868" y="2295821"/>
                    <a:pt x="233780" y="2272479"/>
                  </a:cubicBezTo>
                  <a:close/>
                  <a:moveTo>
                    <a:pt x="77818" y="1439755"/>
                  </a:moveTo>
                  <a:lnTo>
                    <a:pt x="544778" y="1439755"/>
                  </a:lnTo>
                  <a:cubicBezTo>
                    <a:pt x="544778" y="1451428"/>
                    <a:pt x="544778" y="1463102"/>
                    <a:pt x="544778" y="1474776"/>
                  </a:cubicBezTo>
                  <a:cubicBezTo>
                    <a:pt x="544778" y="1517579"/>
                    <a:pt x="544778" y="1560382"/>
                    <a:pt x="552555" y="1595403"/>
                  </a:cubicBezTo>
                  <a:lnTo>
                    <a:pt x="77818" y="1595403"/>
                  </a:lnTo>
                  <a:cubicBezTo>
                    <a:pt x="35021" y="1595403"/>
                    <a:pt x="0" y="1560382"/>
                    <a:pt x="0" y="1517579"/>
                  </a:cubicBezTo>
                  <a:cubicBezTo>
                    <a:pt x="0" y="1474776"/>
                    <a:pt x="35021" y="1439755"/>
                    <a:pt x="77818" y="1439755"/>
                  </a:cubicBezTo>
                  <a:close/>
                  <a:moveTo>
                    <a:pt x="252433" y="625428"/>
                  </a:moveTo>
                  <a:cubicBezTo>
                    <a:pt x="271891" y="620077"/>
                    <a:pt x="293294" y="622021"/>
                    <a:pt x="312746" y="633694"/>
                  </a:cubicBezTo>
                  <a:lnTo>
                    <a:pt x="697991" y="855492"/>
                  </a:lnTo>
                  <a:cubicBezTo>
                    <a:pt x="670738" y="902202"/>
                    <a:pt x="647410" y="948894"/>
                    <a:pt x="624057" y="995587"/>
                  </a:cubicBezTo>
                  <a:lnTo>
                    <a:pt x="234912" y="769901"/>
                  </a:lnTo>
                  <a:cubicBezTo>
                    <a:pt x="196007" y="746537"/>
                    <a:pt x="184331" y="699845"/>
                    <a:pt x="203784" y="660929"/>
                  </a:cubicBezTo>
                  <a:cubicBezTo>
                    <a:pt x="215460" y="643424"/>
                    <a:pt x="232974" y="630778"/>
                    <a:pt x="252433" y="625428"/>
                  </a:cubicBezTo>
                  <a:close/>
                  <a:moveTo>
                    <a:pt x="917357" y="3187"/>
                  </a:moveTo>
                  <a:cubicBezTo>
                    <a:pt x="936326" y="9025"/>
                    <a:pt x="952863" y="22643"/>
                    <a:pt x="962592" y="42094"/>
                  </a:cubicBezTo>
                  <a:lnTo>
                    <a:pt x="1176607" y="411778"/>
                  </a:lnTo>
                  <a:cubicBezTo>
                    <a:pt x="1129919" y="435127"/>
                    <a:pt x="1083214" y="462365"/>
                    <a:pt x="1040411" y="493490"/>
                  </a:cubicBezTo>
                  <a:lnTo>
                    <a:pt x="826396" y="119918"/>
                  </a:lnTo>
                  <a:cubicBezTo>
                    <a:pt x="806937" y="81018"/>
                    <a:pt x="818609" y="34318"/>
                    <a:pt x="857527" y="10968"/>
                  </a:cubicBezTo>
                  <a:cubicBezTo>
                    <a:pt x="876986" y="-706"/>
                    <a:pt x="898387" y="-2650"/>
                    <a:pt x="917357" y="3187"/>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Calibri"/>
              </a:endParaRPr>
            </a:p>
          </p:txBody>
        </p:sp>
        <p:sp>
          <p:nvSpPr>
            <p:cNvPr id="337" name="Shape"/>
            <p:cNvSpPr/>
            <p:nvPr/>
          </p:nvSpPr>
          <p:spPr>
            <a:xfrm>
              <a:off x="6844320" y="1980720"/>
              <a:ext cx="122760" cy="424080"/>
            </a:xfrm>
            <a:custGeom>
              <a:avLst/>
              <a:gdLst>
                <a:gd name="textAreaLeft" fmla="*/ 0 w 122760"/>
                <a:gd name="textAreaRight" fmla="*/ 123840 w 122760"/>
                <a:gd name="textAreaTop" fmla="*/ 0 h 424080"/>
                <a:gd name="textAreaBottom" fmla="*/ 425160 h 424080"/>
              </a:gdLst>
              <a:ahLst/>
              <a:cxnLst/>
              <a:rect l="textAreaLeft" t="textAreaTop" r="textAreaRight" b="textAreaBottom"/>
              <a:pathLst>
                <a:path w="21600" h="21600">
                  <a:moveTo>
                    <a:pt x="10800" y="0"/>
                  </a:moveTo>
                  <a:cubicBezTo>
                    <a:pt x="4860" y="0"/>
                    <a:pt x="0" y="1507"/>
                    <a:pt x="0" y="3349"/>
                  </a:cubicBezTo>
                  <a:lnTo>
                    <a:pt x="0" y="21600"/>
                  </a:lnTo>
                  <a:cubicBezTo>
                    <a:pt x="3780" y="21600"/>
                    <a:pt x="7560" y="21433"/>
                    <a:pt x="10800" y="21433"/>
                  </a:cubicBezTo>
                  <a:cubicBezTo>
                    <a:pt x="14580" y="21433"/>
                    <a:pt x="18360" y="21433"/>
                    <a:pt x="21600" y="21600"/>
                  </a:cubicBezTo>
                  <a:lnTo>
                    <a:pt x="21600" y="3349"/>
                  </a:lnTo>
                  <a:cubicBezTo>
                    <a:pt x="21600" y="1674"/>
                    <a:pt x="16740" y="0"/>
                    <a:pt x="10800" y="0"/>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Calibri"/>
              </a:endParaRPr>
            </a:p>
          </p:txBody>
        </p:sp>
        <p:sp>
          <p:nvSpPr>
            <p:cNvPr id="338" name="Freeform: Shape 24"/>
            <p:cNvSpPr/>
            <p:nvPr/>
          </p:nvSpPr>
          <p:spPr>
            <a:xfrm>
              <a:off x="7495920" y="2112480"/>
              <a:ext cx="936000" cy="2539440"/>
            </a:xfrm>
            <a:custGeom>
              <a:avLst/>
              <a:gdLst>
                <a:gd name="textAreaLeft" fmla="*/ 0 w 936000"/>
                <a:gd name="textAreaRight" fmla="*/ 937080 w 936000"/>
                <a:gd name="textAreaTop" fmla="*/ 0 h 2539440"/>
                <a:gd name="textAreaBottom" fmla="*/ 2540520 h 2539440"/>
              </a:gdLst>
              <a:ahLst/>
              <a:cxnLst/>
              <a:rect l="textAreaLeft" t="textAreaTop" r="textAreaRight" b="textAreaBottom"/>
              <a:pathLst>
                <a:path w="1175148" h="2997705">
                  <a:moveTo>
                    <a:pt x="175105" y="2529295"/>
                  </a:moveTo>
                  <a:lnTo>
                    <a:pt x="377446" y="2879511"/>
                  </a:lnTo>
                  <a:cubicBezTo>
                    <a:pt x="396903" y="2918422"/>
                    <a:pt x="385231" y="2965110"/>
                    <a:pt x="346318" y="2988465"/>
                  </a:cubicBezTo>
                  <a:cubicBezTo>
                    <a:pt x="307404" y="3007920"/>
                    <a:pt x="260706" y="2996243"/>
                    <a:pt x="237362" y="2957332"/>
                  </a:cubicBezTo>
                  <a:lnTo>
                    <a:pt x="155648" y="2817246"/>
                  </a:lnTo>
                  <a:cubicBezTo>
                    <a:pt x="163433" y="2790013"/>
                    <a:pt x="167320" y="2766658"/>
                    <a:pt x="167320" y="2739425"/>
                  </a:cubicBezTo>
                  <a:lnTo>
                    <a:pt x="167320" y="2614894"/>
                  </a:lnTo>
                  <a:cubicBezTo>
                    <a:pt x="167320" y="2583783"/>
                    <a:pt x="171218" y="2556528"/>
                    <a:pt x="175105" y="2529295"/>
                  </a:cubicBezTo>
                  <a:close/>
                  <a:moveTo>
                    <a:pt x="513637" y="2023438"/>
                  </a:moveTo>
                  <a:lnTo>
                    <a:pt x="937777" y="2268583"/>
                  </a:lnTo>
                  <a:cubicBezTo>
                    <a:pt x="976689" y="2291925"/>
                    <a:pt x="988363" y="2338627"/>
                    <a:pt x="965015" y="2381433"/>
                  </a:cubicBezTo>
                  <a:cubicBezTo>
                    <a:pt x="941668" y="2416446"/>
                    <a:pt x="894974" y="2432013"/>
                    <a:pt x="856062" y="2408671"/>
                  </a:cubicBezTo>
                  <a:lnTo>
                    <a:pt x="428030" y="2159630"/>
                  </a:lnTo>
                  <a:cubicBezTo>
                    <a:pt x="459160" y="2116824"/>
                    <a:pt x="490289" y="2070140"/>
                    <a:pt x="513637" y="2023438"/>
                  </a:cubicBezTo>
                  <a:close/>
                  <a:moveTo>
                    <a:pt x="630370" y="1439759"/>
                  </a:moveTo>
                  <a:lnTo>
                    <a:pt x="1097330" y="1439759"/>
                  </a:lnTo>
                  <a:cubicBezTo>
                    <a:pt x="1140128" y="1439759"/>
                    <a:pt x="1175148" y="1478669"/>
                    <a:pt x="1175148" y="1521471"/>
                  </a:cubicBezTo>
                  <a:cubicBezTo>
                    <a:pt x="1175148" y="1564281"/>
                    <a:pt x="1140128" y="1599299"/>
                    <a:pt x="1097330" y="1599299"/>
                  </a:cubicBezTo>
                  <a:lnTo>
                    <a:pt x="622593" y="1599299"/>
                  </a:lnTo>
                  <a:cubicBezTo>
                    <a:pt x="626482" y="1560389"/>
                    <a:pt x="630370" y="1517586"/>
                    <a:pt x="630370" y="1474776"/>
                  </a:cubicBezTo>
                  <a:cubicBezTo>
                    <a:pt x="630370" y="1463106"/>
                    <a:pt x="630370" y="1451429"/>
                    <a:pt x="630370" y="1439759"/>
                  </a:cubicBezTo>
                  <a:close/>
                  <a:moveTo>
                    <a:pt x="912500" y="585950"/>
                  </a:moveTo>
                  <a:cubicBezTo>
                    <a:pt x="931956" y="590815"/>
                    <a:pt x="949466" y="603460"/>
                    <a:pt x="961135" y="622908"/>
                  </a:cubicBezTo>
                  <a:cubicBezTo>
                    <a:pt x="984497" y="661823"/>
                    <a:pt x="972828" y="708514"/>
                    <a:pt x="933915" y="731860"/>
                  </a:cubicBezTo>
                  <a:lnTo>
                    <a:pt x="540885" y="957556"/>
                  </a:lnTo>
                  <a:cubicBezTo>
                    <a:pt x="521429" y="910865"/>
                    <a:pt x="494186" y="864174"/>
                    <a:pt x="466942" y="817466"/>
                  </a:cubicBezTo>
                  <a:lnTo>
                    <a:pt x="852185" y="595675"/>
                  </a:lnTo>
                  <a:cubicBezTo>
                    <a:pt x="871641" y="584002"/>
                    <a:pt x="893044" y="581086"/>
                    <a:pt x="912500" y="585950"/>
                  </a:cubicBezTo>
                  <a:close/>
                  <a:moveTo>
                    <a:pt x="262659" y="3187"/>
                  </a:moveTo>
                  <a:cubicBezTo>
                    <a:pt x="282114" y="-2650"/>
                    <a:pt x="303512" y="-706"/>
                    <a:pt x="322960" y="10969"/>
                  </a:cubicBezTo>
                  <a:cubicBezTo>
                    <a:pt x="361876" y="34318"/>
                    <a:pt x="377445" y="81018"/>
                    <a:pt x="350203" y="119919"/>
                  </a:cubicBezTo>
                  <a:lnTo>
                    <a:pt x="136195" y="493493"/>
                  </a:lnTo>
                  <a:cubicBezTo>
                    <a:pt x="93382" y="462368"/>
                    <a:pt x="46691" y="435130"/>
                    <a:pt x="0" y="411780"/>
                  </a:cubicBezTo>
                  <a:lnTo>
                    <a:pt x="214008" y="42094"/>
                  </a:lnTo>
                  <a:cubicBezTo>
                    <a:pt x="225690" y="22643"/>
                    <a:pt x="243203" y="9025"/>
                    <a:pt x="262659" y="3187"/>
                  </a:cubicBezTo>
                  <a:close/>
                </a:path>
              </a:pathLst>
            </a:custGeom>
            <a:solidFill>
              <a:schemeClr val="accent3">
                <a:lumMod val="5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Calibri"/>
              </a:endParaRPr>
            </a:p>
          </p:txBody>
        </p:sp>
        <p:sp>
          <p:nvSpPr>
            <p:cNvPr id="339" name="Shape"/>
            <p:cNvSpPr/>
            <p:nvPr/>
          </p:nvSpPr>
          <p:spPr>
            <a:xfrm>
              <a:off x="7061400" y="2574360"/>
              <a:ext cx="793080" cy="2017080"/>
            </a:xfrm>
            <a:custGeom>
              <a:avLst/>
              <a:gdLst>
                <a:gd name="textAreaLeft" fmla="*/ 0 w 793080"/>
                <a:gd name="textAreaRight" fmla="*/ 794160 w 793080"/>
                <a:gd name="textAreaTop" fmla="*/ 0 h 2017080"/>
                <a:gd name="textAreaBottom" fmla="*/ 2018160 h 2017080"/>
              </a:gdLst>
              <a:ahLst/>
              <a:cxnLst/>
              <a:rect l="textAreaLeft" t="textAreaTop" r="textAreaRight" b="textAreaBottom"/>
              <a:pathLst>
                <a:path w="21516" h="21600">
                  <a:moveTo>
                    <a:pt x="0" y="0"/>
                  </a:moveTo>
                  <a:lnTo>
                    <a:pt x="0" y="3035"/>
                  </a:lnTo>
                  <a:cubicBezTo>
                    <a:pt x="7648" y="3600"/>
                    <a:pt x="13447" y="6106"/>
                    <a:pt x="13447" y="9141"/>
                  </a:cubicBezTo>
                  <a:cubicBezTo>
                    <a:pt x="13447" y="10906"/>
                    <a:pt x="11514" y="13200"/>
                    <a:pt x="8405" y="14329"/>
                  </a:cubicBezTo>
                  <a:cubicBezTo>
                    <a:pt x="6303" y="15106"/>
                    <a:pt x="5211" y="16024"/>
                    <a:pt x="5211" y="17118"/>
                  </a:cubicBezTo>
                  <a:lnTo>
                    <a:pt x="5211" y="21600"/>
                  </a:lnTo>
                  <a:lnTo>
                    <a:pt x="8993" y="21600"/>
                  </a:lnTo>
                  <a:cubicBezTo>
                    <a:pt x="10001" y="21600"/>
                    <a:pt x="10842" y="21247"/>
                    <a:pt x="10842" y="20824"/>
                  </a:cubicBezTo>
                  <a:lnTo>
                    <a:pt x="10842" y="19694"/>
                  </a:lnTo>
                  <a:cubicBezTo>
                    <a:pt x="10842" y="18106"/>
                    <a:pt x="12187" y="16729"/>
                    <a:pt x="14960" y="15635"/>
                  </a:cubicBezTo>
                  <a:cubicBezTo>
                    <a:pt x="18994" y="13976"/>
                    <a:pt x="21516" y="11682"/>
                    <a:pt x="21516" y="9106"/>
                  </a:cubicBezTo>
                  <a:cubicBezTo>
                    <a:pt x="21600" y="4094"/>
                    <a:pt x="1193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0000"/>
                </a:solidFill>
                <a:latin typeface="Calibri"/>
              </a:endParaRPr>
            </a:p>
          </p:txBody>
        </p:sp>
        <p:sp>
          <p:nvSpPr>
            <p:cNvPr id="340" name="Shape"/>
            <p:cNvSpPr/>
            <p:nvPr/>
          </p:nvSpPr>
          <p:spPr>
            <a:xfrm>
              <a:off x="7216560" y="4718160"/>
              <a:ext cx="299520" cy="635040"/>
            </a:xfrm>
            <a:custGeom>
              <a:avLst/>
              <a:gdLst>
                <a:gd name="textAreaLeft" fmla="*/ 0 w 299520"/>
                <a:gd name="textAreaRight" fmla="*/ 300600 w 299520"/>
                <a:gd name="textAreaTop" fmla="*/ 0 h 635040"/>
                <a:gd name="textAreaBottom" fmla="*/ 636120 h 635040"/>
              </a:gdLst>
              <a:ahLst/>
              <a:cxnLst/>
              <a:rect l="textAreaLeft" t="textAreaTop" r="textAreaRight" b="textAreaBottom"/>
              <a:pathLst>
                <a:path w="21600" h="21600">
                  <a:moveTo>
                    <a:pt x="0" y="0"/>
                  </a:moveTo>
                  <a:lnTo>
                    <a:pt x="0" y="21600"/>
                  </a:lnTo>
                  <a:cubicBezTo>
                    <a:pt x="11802" y="21600"/>
                    <a:pt x="21600" y="16788"/>
                    <a:pt x="21600" y="10744"/>
                  </a:cubicBezTo>
                  <a:cubicBezTo>
                    <a:pt x="21600" y="4812"/>
                    <a:pt x="1202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Calibri"/>
              </a:endParaRPr>
            </a:p>
          </p:txBody>
        </p:sp>
        <p:grpSp>
          <p:nvGrpSpPr>
            <p:cNvPr id="341" name="Group 27"/>
            <p:cNvGrpSpPr/>
            <p:nvPr/>
          </p:nvGrpSpPr>
          <p:grpSpPr>
            <a:xfrm>
              <a:off x="3585600" y="4916160"/>
              <a:ext cx="3561480" cy="1938240"/>
              <a:chOff x="3585600" y="4916160"/>
              <a:chExt cx="3561480" cy="1938240"/>
            </a:xfrm>
          </p:grpSpPr>
          <p:sp>
            <p:nvSpPr>
              <p:cNvPr id="342" name="Shape"/>
              <p:cNvSpPr/>
              <p:nvPr/>
            </p:nvSpPr>
            <p:spPr>
              <a:xfrm>
                <a:off x="5882400" y="4948920"/>
                <a:ext cx="1122120" cy="1212480"/>
              </a:xfrm>
              <a:custGeom>
                <a:avLst/>
                <a:gdLst>
                  <a:gd name="textAreaLeft" fmla="*/ 0 w 1122120"/>
                  <a:gd name="textAreaRight" fmla="*/ 1123200 w 1122120"/>
                  <a:gd name="textAreaTop" fmla="*/ 0 h 1212480"/>
                  <a:gd name="textAreaBottom" fmla="*/ 1213560 h 1212480"/>
                </a:gdLst>
                <a:ahLst/>
                <a:cxnLst/>
                <a:rect l="textAreaLeft" t="textAreaTop" r="textAreaRight" b="textAreaBottom"/>
                <a:pathLst>
                  <a:path w="21600" h="21600">
                    <a:moveTo>
                      <a:pt x="20287" y="470"/>
                    </a:moveTo>
                    <a:lnTo>
                      <a:pt x="20108" y="470"/>
                    </a:lnTo>
                    <a:cubicBezTo>
                      <a:pt x="19273" y="470"/>
                      <a:pt x="18497" y="822"/>
                      <a:pt x="17900" y="1467"/>
                    </a:cubicBezTo>
                    <a:cubicBezTo>
                      <a:pt x="17304" y="2113"/>
                      <a:pt x="17005" y="2876"/>
                      <a:pt x="17005" y="3757"/>
                    </a:cubicBezTo>
                    <a:lnTo>
                      <a:pt x="17065" y="6750"/>
                    </a:lnTo>
                    <a:lnTo>
                      <a:pt x="15573" y="9274"/>
                    </a:lnTo>
                    <a:lnTo>
                      <a:pt x="16289" y="5224"/>
                    </a:lnTo>
                    <a:lnTo>
                      <a:pt x="14141" y="0"/>
                    </a:lnTo>
                    <a:lnTo>
                      <a:pt x="14022" y="0"/>
                    </a:lnTo>
                    <a:cubicBezTo>
                      <a:pt x="13366" y="117"/>
                      <a:pt x="12829" y="528"/>
                      <a:pt x="12471" y="1115"/>
                    </a:cubicBezTo>
                    <a:cubicBezTo>
                      <a:pt x="12113" y="1702"/>
                      <a:pt x="11993" y="2348"/>
                      <a:pt x="12172" y="2993"/>
                    </a:cubicBezTo>
                    <a:lnTo>
                      <a:pt x="12709" y="5283"/>
                    </a:lnTo>
                    <a:lnTo>
                      <a:pt x="10979" y="10330"/>
                    </a:lnTo>
                    <a:lnTo>
                      <a:pt x="2267" y="11035"/>
                    </a:lnTo>
                    <a:lnTo>
                      <a:pt x="2148" y="13324"/>
                    </a:lnTo>
                    <a:lnTo>
                      <a:pt x="0" y="21600"/>
                    </a:lnTo>
                    <a:lnTo>
                      <a:pt x="2625" y="20661"/>
                    </a:lnTo>
                    <a:lnTo>
                      <a:pt x="14857" y="19135"/>
                    </a:lnTo>
                    <a:cubicBezTo>
                      <a:pt x="16409" y="18959"/>
                      <a:pt x="17543" y="17785"/>
                      <a:pt x="18139" y="16259"/>
                    </a:cubicBezTo>
                    <a:lnTo>
                      <a:pt x="21600" y="7630"/>
                    </a:lnTo>
                    <a:lnTo>
                      <a:pt x="20287" y="470"/>
                    </a:ln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Calibri"/>
                </a:endParaRPr>
              </a:p>
            </p:txBody>
          </p:sp>
          <p:sp>
            <p:nvSpPr>
              <p:cNvPr id="343" name="Freeform: Shape 29"/>
              <p:cNvSpPr/>
              <p:nvPr/>
            </p:nvSpPr>
            <p:spPr>
              <a:xfrm>
                <a:off x="4144320" y="4916160"/>
                <a:ext cx="3002760" cy="1938240"/>
              </a:xfrm>
              <a:custGeom>
                <a:avLst/>
                <a:gdLst>
                  <a:gd name="textAreaLeft" fmla="*/ 0 w 3002760"/>
                  <a:gd name="textAreaRight" fmla="*/ 3003840 w 3002760"/>
                  <a:gd name="textAreaTop" fmla="*/ 0 h 1938240"/>
                  <a:gd name="textAreaBottom" fmla="*/ 1939320 h 1938240"/>
                </a:gdLst>
                <a:ahLst/>
                <a:cxnLst/>
                <a:rect l="textAreaLeft" t="textAreaTop" r="textAreaRight" b="textAreaBottom"/>
                <a:pathLst>
                  <a:path w="3766691" h="2288587">
                    <a:moveTo>
                      <a:pt x="2993432" y="403"/>
                    </a:moveTo>
                    <a:cubicBezTo>
                      <a:pt x="3020971" y="2958"/>
                      <a:pt x="3045788" y="17546"/>
                      <a:pt x="3066191" y="40935"/>
                    </a:cubicBezTo>
                    <a:cubicBezTo>
                      <a:pt x="3089559" y="72014"/>
                      <a:pt x="3097406" y="110969"/>
                      <a:pt x="3085722" y="149817"/>
                    </a:cubicBezTo>
                    <a:cubicBezTo>
                      <a:pt x="3074039" y="192658"/>
                      <a:pt x="3042998" y="231613"/>
                      <a:pt x="3000100" y="258807"/>
                    </a:cubicBezTo>
                    <a:lnTo>
                      <a:pt x="2751080" y="398875"/>
                    </a:lnTo>
                    <a:lnTo>
                      <a:pt x="2412601" y="476678"/>
                    </a:lnTo>
                    <a:cubicBezTo>
                      <a:pt x="2354182" y="488440"/>
                      <a:pt x="2311458" y="531173"/>
                      <a:pt x="2299774" y="589553"/>
                    </a:cubicBezTo>
                    <a:cubicBezTo>
                      <a:pt x="2284080" y="647932"/>
                      <a:pt x="2303611" y="702427"/>
                      <a:pt x="2350346" y="737390"/>
                    </a:cubicBezTo>
                    <a:lnTo>
                      <a:pt x="2521416" y="869796"/>
                    </a:lnTo>
                    <a:lnTo>
                      <a:pt x="3214069" y="1056482"/>
                    </a:lnTo>
                    <a:lnTo>
                      <a:pt x="3482620" y="694658"/>
                    </a:lnTo>
                    <a:lnTo>
                      <a:pt x="3502151" y="496210"/>
                    </a:lnTo>
                    <a:cubicBezTo>
                      <a:pt x="3505987" y="437830"/>
                      <a:pt x="3533191" y="391105"/>
                      <a:pt x="3576090" y="352257"/>
                    </a:cubicBezTo>
                    <a:cubicBezTo>
                      <a:pt x="3618814" y="313302"/>
                      <a:pt x="3673221" y="297762"/>
                      <a:pt x="3727804" y="305532"/>
                    </a:cubicBezTo>
                    <a:lnTo>
                      <a:pt x="3739487" y="305532"/>
                    </a:lnTo>
                    <a:lnTo>
                      <a:pt x="3766691" y="788000"/>
                    </a:lnTo>
                    <a:lnTo>
                      <a:pt x="3478784" y="1332841"/>
                    </a:lnTo>
                    <a:cubicBezTo>
                      <a:pt x="3428212" y="1426183"/>
                      <a:pt x="3346426" y="1496217"/>
                      <a:pt x="3245284" y="1496217"/>
                    </a:cubicBezTo>
                    <a:lnTo>
                      <a:pt x="2443641" y="1500102"/>
                    </a:lnTo>
                    <a:lnTo>
                      <a:pt x="1817254" y="1651932"/>
                    </a:lnTo>
                    <a:cubicBezTo>
                      <a:pt x="1452879" y="1740405"/>
                      <a:pt x="1148184" y="1924303"/>
                      <a:pt x="903053" y="2200880"/>
                    </a:cubicBezTo>
                    <a:lnTo>
                      <a:pt x="831438" y="2288587"/>
                    </a:lnTo>
                    <a:lnTo>
                      <a:pt x="735702" y="2288587"/>
                    </a:lnTo>
                    <a:lnTo>
                      <a:pt x="0" y="1881458"/>
                    </a:lnTo>
                    <a:lnTo>
                      <a:pt x="840530" y="1165471"/>
                    </a:lnTo>
                    <a:lnTo>
                      <a:pt x="1023459" y="846380"/>
                    </a:lnTo>
                    <a:cubicBezTo>
                      <a:pt x="1206213" y="527288"/>
                      <a:pt x="1459244" y="313302"/>
                      <a:pt x="1793887" y="184888"/>
                    </a:cubicBezTo>
                    <a:lnTo>
                      <a:pt x="1891193" y="149817"/>
                    </a:lnTo>
                    <a:lnTo>
                      <a:pt x="2517580" y="72014"/>
                    </a:lnTo>
                    <a:lnTo>
                      <a:pt x="2965049" y="1980"/>
                    </a:lnTo>
                    <a:cubicBezTo>
                      <a:pt x="2974771" y="37"/>
                      <a:pt x="2984253" y="-449"/>
                      <a:pt x="2993432" y="403"/>
                    </a:cubicBezTo>
                    <a:close/>
                  </a:path>
                </a:pathLst>
              </a:custGeom>
              <a:solidFill>
                <a:schemeClr val="accent2">
                  <a:lumMod val="60000"/>
                  <a:lumOff val="4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Calibri"/>
                </a:endParaRPr>
              </a:p>
            </p:txBody>
          </p:sp>
          <p:sp>
            <p:nvSpPr>
              <p:cNvPr id="344" name="Freeform: Shape 30"/>
              <p:cNvSpPr/>
              <p:nvPr/>
            </p:nvSpPr>
            <p:spPr>
              <a:xfrm>
                <a:off x="4460040" y="6181560"/>
                <a:ext cx="1625040" cy="672840"/>
              </a:xfrm>
              <a:custGeom>
                <a:avLst/>
                <a:gdLst>
                  <a:gd name="textAreaLeft" fmla="*/ 0 w 1625040"/>
                  <a:gd name="textAreaRight" fmla="*/ 1626120 w 1625040"/>
                  <a:gd name="textAreaTop" fmla="*/ 0 h 672840"/>
                  <a:gd name="textAreaBottom" fmla="*/ 673920 h 672840"/>
                </a:gdLst>
                <a:ahLst/>
                <a:cxnLst/>
                <a:rect l="textAreaLeft" t="textAreaTop" r="textAreaRight" b="textAreaBottom"/>
                <a:pathLst>
                  <a:path w="2038997" h="795599">
                    <a:moveTo>
                      <a:pt x="1701758" y="836"/>
                    </a:moveTo>
                    <a:cubicBezTo>
                      <a:pt x="1809042" y="-1548"/>
                      <a:pt x="1921283" y="1130"/>
                      <a:pt x="2038997" y="9401"/>
                    </a:cubicBezTo>
                    <a:lnTo>
                      <a:pt x="1412478" y="161136"/>
                    </a:lnTo>
                    <a:cubicBezTo>
                      <a:pt x="1048219" y="249685"/>
                      <a:pt x="743442" y="433527"/>
                      <a:pt x="498336" y="710121"/>
                    </a:cubicBezTo>
                    <a:lnTo>
                      <a:pt x="428562" y="795599"/>
                    </a:lnTo>
                    <a:lnTo>
                      <a:pt x="327622" y="795599"/>
                    </a:lnTo>
                    <a:lnTo>
                      <a:pt x="0" y="612546"/>
                    </a:lnTo>
                    <a:cubicBezTo>
                      <a:pt x="442644" y="282250"/>
                      <a:pt x="950768" y="17526"/>
                      <a:pt x="1701758" y="836"/>
                    </a:cubicBez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Calibri"/>
                </a:endParaRPr>
              </a:p>
            </p:txBody>
          </p:sp>
          <p:sp>
            <p:nvSpPr>
              <p:cNvPr id="345" name="Freeform: Shape 31"/>
              <p:cNvSpPr/>
              <p:nvPr/>
            </p:nvSpPr>
            <p:spPr>
              <a:xfrm>
                <a:off x="3876120" y="6169320"/>
                <a:ext cx="1176120" cy="685080"/>
              </a:xfrm>
              <a:custGeom>
                <a:avLst/>
                <a:gdLst>
                  <a:gd name="textAreaLeft" fmla="*/ 0 w 1176120"/>
                  <a:gd name="textAreaRight" fmla="*/ 1177200 w 1176120"/>
                  <a:gd name="textAreaTop" fmla="*/ 0 h 685080"/>
                  <a:gd name="textAreaBottom" fmla="*/ 686160 h 685080"/>
                </a:gdLst>
                <a:ahLst/>
                <a:cxnLst/>
                <a:rect l="textAreaLeft" t="textAreaTop" r="textAreaRight" b="textAreaBottom"/>
                <a:pathLst>
                  <a:path w="1476197" h="809887">
                    <a:moveTo>
                      <a:pt x="787441" y="0"/>
                    </a:moveTo>
                    <a:cubicBezTo>
                      <a:pt x="787441" y="0"/>
                      <a:pt x="1223259" y="268513"/>
                      <a:pt x="1476197" y="540882"/>
                    </a:cubicBezTo>
                    <a:cubicBezTo>
                      <a:pt x="1476197" y="540882"/>
                      <a:pt x="1421853" y="627143"/>
                      <a:pt x="1316257" y="765821"/>
                    </a:cubicBezTo>
                    <a:lnTo>
                      <a:pt x="1281941" y="809887"/>
                    </a:lnTo>
                    <a:lnTo>
                      <a:pt x="0" y="809887"/>
                    </a:lnTo>
                    <a:lnTo>
                      <a:pt x="20857" y="521413"/>
                    </a:lnTo>
                    <a:cubicBezTo>
                      <a:pt x="24778" y="517558"/>
                      <a:pt x="417762" y="194590"/>
                      <a:pt x="787441" y="0"/>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Calibri"/>
                </a:endParaRPr>
              </a:p>
            </p:txBody>
          </p:sp>
          <p:sp>
            <p:nvSpPr>
              <p:cNvPr id="346" name="Freeform: Shape 32"/>
              <p:cNvSpPr/>
              <p:nvPr/>
            </p:nvSpPr>
            <p:spPr>
              <a:xfrm>
                <a:off x="3585600" y="6268320"/>
                <a:ext cx="1404360" cy="586080"/>
              </a:xfrm>
              <a:custGeom>
                <a:avLst/>
                <a:gdLst>
                  <a:gd name="textAreaLeft" fmla="*/ 0 w 1404360"/>
                  <a:gd name="textAreaRight" fmla="*/ 1405440 w 1404360"/>
                  <a:gd name="textAreaTop" fmla="*/ 0 h 586080"/>
                  <a:gd name="textAreaBottom" fmla="*/ 587160 h 586080"/>
                </a:gdLst>
                <a:ahLst/>
                <a:cxnLst/>
                <a:rect l="textAreaLeft" t="textAreaTop" r="textAreaRight" b="textAreaBottom"/>
                <a:pathLst>
                  <a:path w="1762718" h="693151">
                    <a:moveTo>
                      <a:pt x="918327" y="0"/>
                    </a:moveTo>
                    <a:cubicBezTo>
                      <a:pt x="918327" y="0"/>
                      <a:pt x="1435881" y="272399"/>
                      <a:pt x="1762718" y="536999"/>
                    </a:cubicBezTo>
                    <a:cubicBezTo>
                      <a:pt x="1762718" y="536999"/>
                      <a:pt x="1739324" y="572567"/>
                      <a:pt x="1694076" y="636983"/>
                    </a:cubicBezTo>
                    <a:lnTo>
                      <a:pt x="1654128" y="693151"/>
                    </a:lnTo>
                    <a:lnTo>
                      <a:pt x="0" y="693151"/>
                    </a:lnTo>
                    <a:lnTo>
                      <a:pt x="0" y="435839"/>
                    </a:lnTo>
                    <a:cubicBezTo>
                      <a:pt x="3917" y="435839"/>
                      <a:pt x="420278" y="202320"/>
                      <a:pt x="918327" y="0"/>
                    </a:cubicBezTo>
                    <a:close/>
                  </a:path>
                </a:pathLst>
              </a:custGeom>
              <a:solidFill>
                <a:schemeClr val="bg2">
                  <a:lumMod val="1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Calibri"/>
                </a:endParaRPr>
              </a:p>
            </p:txBody>
          </p:sp>
        </p:grpSp>
      </p:grpSp>
      <p:sp>
        <p:nvSpPr>
          <p:cNvPr id="348" name="CaixaDeTexto 41"/>
          <p:cNvSpPr/>
          <p:nvPr/>
        </p:nvSpPr>
        <p:spPr>
          <a:xfrm>
            <a:off x="0" y="1216440"/>
            <a:ext cx="1219104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400" b="1" strike="noStrike" spc="-1">
                <a:solidFill>
                  <a:schemeClr val="dk1"/>
                </a:solidFill>
                <a:latin typeface="Segoe UI"/>
              </a:rPr>
              <a:t>O que pode ser considerado como superveniente?</a:t>
            </a:r>
            <a:br>
              <a:rPr sz="2400"/>
            </a:br>
            <a:endParaRPr lang="pt-BR" sz="2400" b="0" strike="noStrike" spc="-1">
              <a:solidFill>
                <a:srgbClr val="000000"/>
              </a:solidFill>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DBC97E22-8669-42ED-9046-CCA6545528D9}"/>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349" name="Grupo 18"/>
          <p:cNvGrpSpPr/>
          <p:nvPr/>
        </p:nvGrpSpPr>
        <p:grpSpPr>
          <a:xfrm>
            <a:off x="-561600" y="0"/>
            <a:ext cx="358920" cy="4762440"/>
            <a:chOff x="-561600" y="0"/>
            <a:chExt cx="358920" cy="4762440"/>
          </a:xfrm>
        </p:grpSpPr>
        <p:sp>
          <p:nvSpPr>
            <p:cNvPr id="350"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51"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52"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53"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54"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55"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56"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57"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58"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59"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360" name="Picture 30"/>
          <p:cNvPicPr/>
          <p:nvPr/>
        </p:nvPicPr>
        <p:blipFill>
          <a:blip r:embed="rId3"/>
          <a:stretch/>
        </p:blipFill>
        <p:spPr>
          <a:xfrm>
            <a:off x="147715" y="217246"/>
            <a:ext cx="226800" cy="226800"/>
          </a:xfrm>
          <a:prstGeom prst="rect">
            <a:avLst/>
          </a:prstGeom>
          <a:ln w="0">
            <a:noFill/>
          </a:ln>
        </p:spPr>
      </p:pic>
      <p:sp>
        <p:nvSpPr>
          <p:cNvPr id="361" name="TextBox 35"/>
          <p:cNvSpPr/>
          <p:nvPr/>
        </p:nvSpPr>
        <p:spPr>
          <a:xfrm>
            <a:off x="261115" y="173326"/>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362" name="Balão de Fala: Retângulo com Cantos Arredondados 69"/>
          <p:cNvSpPr/>
          <p:nvPr/>
        </p:nvSpPr>
        <p:spPr>
          <a:xfrm>
            <a:off x="781920" y="1834200"/>
            <a:ext cx="6252840" cy="2401200"/>
          </a:xfrm>
          <a:prstGeom prst="wedgeRoundRectCallout">
            <a:avLst>
              <a:gd name="adj1" fmla="val 48368"/>
              <a:gd name="adj2" fmla="val 60583"/>
              <a:gd name="adj3" fmla="val 16667"/>
            </a:avLst>
          </a:prstGeom>
          <a:solidFill>
            <a:srgbClr val="E3AC00"/>
          </a:solidFill>
          <a:ln>
            <a:solidFill>
              <a:srgbClr val="0F375C"/>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90000"/>
              </a:lnSpc>
              <a:spcBef>
                <a:spcPts val="1001"/>
              </a:spcBef>
            </a:pPr>
            <a:r>
              <a:rPr lang="pt-BR" sz="1700" b="0" strike="noStrike" spc="-1">
                <a:solidFill>
                  <a:srgbClr val="000000"/>
                </a:solidFill>
                <a:latin typeface="Segoe UI"/>
              </a:rPr>
              <a:t>Aditivos contratuais fundamentados no § 1º do art. 65 da Lei 8.666/1993 devem ter por causa fato superveniente à assinatura da avença.</a:t>
            </a:r>
            <a:endParaRPr lang="pt-BR" sz="1700" b="0" strike="noStrike" spc="-1">
              <a:solidFill>
                <a:srgbClr val="000000"/>
              </a:solidFill>
              <a:latin typeface="Arial"/>
            </a:endParaRPr>
          </a:p>
          <a:p>
            <a:pPr algn="just" defTabSz="914400">
              <a:lnSpc>
                <a:spcPct val="90000"/>
              </a:lnSpc>
              <a:spcBef>
                <a:spcPts val="1001"/>
              </a:spcBef>
            </a:pPr>
            <a:r>
              <a:rPr lang="pt-BR" sz="1700" b="1" strike="noStrike" spc="-1">
                <a:solidFill>
                  <a:srgbClr val="000000"/>
                </a:solidFill>
                <a:latin typeface="Segoe UI"/>
              </a:rPr>
              <a:t>Acórdão 1748/2011-Plenário | Relator: JOSÉ JORGE</a:t>
            </a:r>
            <a:endParaRPr lang="pt-BR" sz="1700" b="0" strike="noStrike" spc="-1">
              <a:solidFill>
                <a:srgbClr val="000000"/>
              </a:solidFill>
              <a:latin typeface="Arial"/>
            </a:endParaRPr>
          </a:p>
          <a:p>
            <a:pPr algn="just" defTabSz="914400">
              <a:lnSpc>
                <a:spcPct val="90000"/>
              </a:lnSpc>
              <a:spcBef>
                <a:spcPts val="1001"/>
              </a:spcBef>
            </a:pPr>
            <a:endParaRPr lang="pt-BR" sz="1700" b="0" strike="noStrike" spc="-1">
              <a:solidFill>
                <a:srgbClr val="000000"/>
              </a:solidFill>
              <a:latin typeface="Arial"/>
            </a:endParaRPr>
          </a:p>
        </p:txBody>
      </p:sp>
      <p:pic>
        <p:nvPicPr>
          <p:cNvPr id="363" name="Picture 2" descr="Cursos Online para o Concurso TCU"/>
          <p:cNvPicPr/>
          <p:nvPr/>
        </p:nvPicPr>
        <p:blipFill>
          <a:blip r:embed="rId4"/>
          <a:stretch/>
        </p:blipFill>
        <p:spPr>
          <a:xfrm rot="20356200">
            <a:off x="364320" y="1204560"/>
            <a:ext cx="1023840" cy="770400"/>
          </a:xfrm>
          <a:prstGeom prst="rect">
            <a:avLst/>
          </a:prstGeom>
          <a:ln w="0">
            <a:noFill/>
          </a:ln>
        </p:spPr>
      </p:pic>
      <p:sp>
        <p:nvSpPr>
          <p:cNvPr id="364"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65"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66"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67"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68"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61;p14">
            <a:extLst>
              <a:ext uri="{FF2B5EF4-FFF2-40B4-BE49-F238E27FC236}">
                <a16:creationId xmlns:a16="http://schemas.microsoft.com/office/drawing/2014/main" id="{2304660A-10D9-476D-8228-F5DE3459EF5A}"/>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369" name="Grupo 18"/>
          <p:cNvGrpSpPr/>
          <p:nvPr/>
        </p:nvGrpSpPr>
        <p:grpSpPr>
          <a:xfrm>
            <a:off x="-561600" y="0"/>
            <a:ext cx="358920" cy="4762440"/>
            <a:chOff x="-561600" y="0"/>
            <a:chExt cx="358920" cy="4762440"/>
          </a:xfrm>
        </p:grpSpPr>
        <p:sp>
          <p:nvSpPr>
            <p:cNvPr id="370"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71"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72"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73"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74"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75"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76"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77"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78"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79"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380" name="Picture 30"/>
          <p:cNvPicPr/>
          <p:nvPr/>
        </p:nvPicPr>
        <p:blipFill>
          <a:blip r:embed="rId3"/>
          <a:stretch/>
        </p:blipFill>
        <p:spPr>
          <a:xfrm>
            <a:off x="109083" y="132235"/>
            <a:ext cx="226800" cy="226800"/>
          </a:xfrm>
          <a:prstGeom prst="rect">
            <a:avLst/>
          </a:prstGeom>
          <a:ln w="0">
            <a:noFill/>
          </a:ln>
        </p:spPr>
      </p:pic>
      <p:sp>
        <p:nvSpPr>
          <p:cNvPr id="381" name="TextBox 35"/>
          <p:cNvSpPr/>
          <p:nvPr/>
        </p:nvSpPr>
        <p:spPr>
          <a:xfrm>
            <a:off x="222483" y="8820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382" name="Espaço Reservado para Conteúdo 2"/>
          <p:cNvSpPr/>
          <p:nvPr/>
        </p:nvSpPr>
        <p:spPr>
          <a:xfrm>
            <a:off x="2827800" y="795240"/>
            <a:ext cx="7713720" cy="2139480"/>
          </a:xfrm>
          <a:prstGeom prst="rect">
            <a:avLst/>
          </a:prstGeom>
          <a:solidFill>
            <a:srgbClr val="E3AC00"/>
          </a:soli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nchor="t">
            <a:noAutofit/>
          </a:bodyPr>
          <a:lstStyle/>
          <a:p>
            <a:pPr algn="just" defTabSz="914400">
              <a:lnSpc>
                <a:spcPct val="90000"/>
              </a:lnSpc>
              <a:spcBef>
                <a:spcPts val="1001"/>
              </a:spcBef>
              <a:tabLst>
                <a:tab pos="0" algn="l"/>
              </a:tabLst>
            </a:pPr>
            <a:r>
              <a:rPr lang="pt-BR" sz="1800" b="0" strike="noStrike" spc="-1">
                <a:solidFill>
                  <a:schemeClr val="dk1"/>
                </a:solidFill>
                <a:latin typeface="Segoe UI"/>
              </a:rPr>
              <a:t>Art. 124 § 1º Se forem decorrentes de falhas de projeto, as alterações de contratos de obras e serviços de engenharia </a:t>
            </a:r>
            <a:endParaRPr lang="pt-BR" sz="1800" b="0" strike="noStrike" spc="-1">
              <a:solidFill>
                <a:srgbClr val="000000"/>
              </a:solidFill>
              <a:latin typeface="Arial"/>
            </a:endParaRPr>
          </a:p>
          <a:p>
            <a:pPr algn="just" defTabSz="914400">
              <a:lnSpc>
                <a:spcPct val="90000"/>
              </a:lnSpc>
              <a:spcBef>
                <a:spcPts val="1001"/>
              </a:spcBef>
              <a:tabLst>
                <a:tab pos="0" algn="l"/>
              </a:tabLst>
            </a:pPr>
            <a:endParaRPr lang="pt-BR" sz="1800" b="0" strike="noStrike" spc="-1">
              <a:solidFill>
                <a:srgbClr val="000000"/>
              </a:solidFill>
              <a:latin typeface="Arial"/>
            </a:endParaRPr>
          </a:p>
          <a:p>
            <a:pPr algn="just" defTabSz="914400">
              <a:lnSpc>
                <a:spcPct val="90000"/>
              </a:lnSpc>
              <a:spcBef>
                <a:spcPts val="1001"/>
              </a:spcBef>
              <a:tabLst>
                <a:tab pos="0" algn="l"/>
              </a:tabLst>
            </a:pPr>
            <a:r>
              <a:rPr lang="pt-BR" sz="1800" b="1" u="sng" strike="noStrike" spc="-1">
                <a:solidFill>
                  <a:schemeClr val="dk1"/>
                </a:solidFill>
                <a:uFillTx/>
                <a:latin typeface="Segoe UI"/>
              </a:rPr>
              <a:t>ensejarão apuração de responsabilidade do responsável técnico e adoção das providências necessárias para o ressarcimento dos danos causados à Administração.</a:t>
            </a:r>
            <a:endParaRPr lang="pt-BR" sz="1800" b="0" strike="noStrike" spc="-1">
              <a:solidFill>
                <a:srgbClr val="000000"/>
              </a:solidFill>
              <a:latin typeface="Arial"/>
            </a:endParaRPr>
          </a:p>
        </p:txBody>
      </p:sp>
      <p:sp>
        <p:nvSpPr>
          <p:cNvPr id="383" name="Balão de Fala: Retângulo com Cantos Arredondados 69"/>
          <p:cNvSpPr/>
          <p:nvPr/>
        </p:nvSpPr>
        <p:spPr>
          <a:xfrm>
            <a:off x="4992120" y="3884040"/>
            <a:ext cx="6208200" cy="2130120"/>
          </a:xfrm>
          <a:prstGeom prst="wedgeRoundRectCallout">
            <a:avLst>
              <a:gd name="adj1" fmla="val 27550"/>
              <a:gd name="adj2" fmla="val 48480"/>
              <a:gd name="adj3" fmla="val 16667"/>
            </a:avLst>
          </a:prstGeom>
          <a:solidFill>
            <a:srgbClr val="E3AC00"/>
          </a:solidFill>
          <a:ln>
            <a:solidFill>
              <a:srgbClr val="0B749D"/>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100000"/>
              </a:lnSpc>
            </a:pPr>
            <a:r>
              <a:rPr lang="pt-BR" sz="1800" b="0" strike="noStrike" spc="-1" dirty="0">
                <a:uFillTx/>
                <a:latin typeface="Segoe UI"/>
              </a:rPr>
              <a:t>Aditivos contratuais firmados em prazo exíguo constituem indício de falta de planejamento.</a:t>
            </a:r>
            <a:endParaRPr lang="pt-BR" sz="1800" b="0" strike="noStrike" spc="-1" dirty="0">
              <a:latin typeface="Arial"/>
            </a:endParaRPr>
          </a:p>
          <a:p>
            <a:pPr algn="just" defTabSz="914400">
              <a:lnSpc>
                <a:spcPct val="100000"/>
              </a:lnSpc>
            </a:pPr>
            <a:endParaRPr lang="pt-BR" sz="1800" b="0" strike="noStrike" spc="-1" dirty="0">
              <a:solidFill>
                <a:srgbClr val="000000"/>
              </a:solidFill>
              <a:latin typeface="Arial"/>
            </a:endParaRPr>
          </a:p>
          <a:p>
            <a:pPr algn="just" defTabSz="914400">
              <a:lnSpc>
                <a:spcPct val="100000"/>
              </a:lnSpc>
            </a:pPr>
            <a:r>
              <a:rPr lang="pt-BR" sz="1800" b="1" strike="noStrike" spc="-1" dirty="0">
                <a:solidFill>
                  <a:srgbClr val="000000"/>
                </a:solidFill>
                <a:latin typeface="Segoe UI"/>
              </a:rPr>
              <a:t>Acórdão 1793/2011-Plenário | Relator: VALMIR CAMPELO</a:t>
            </a:r>
            <a:endParaRPr lang="pt-BR" sz="1800" b="1" strike="noStrike" spc="-1" dirty="0">
              <a:solidFill>
                <a:srgbClr val="000000"/>
              </a:solidFill>
              <a:latin typeface="Arial"/>
            </a:endParaRPr>
          </a:p>
        </p:txBody>
      </p:sp>
      <p:pic>
        <p:nvPicPr>
          <p:cNvPr id="384" name="Picture 2" descr="Cursos Online para o Concurso TCU"/>
          <p:cNvPicPr/>
          <p:nvPr/>
        </p:nvPicPr>
        <p:blipFill>
          <a:blip r:embed="rId4"/>
          <a:stretch/>
        </p:blipFill>
        <p:spPr>
          <a:xfrm rot="20356200">
            <a:off x="4541040" y="3580920"/>
            <a:ext cx="1023840" cy="770400"/>
          </a:xfrm>
          <a:prstGeom prst="rect">
            <a:avLst/>
          </a:prstGeom>
          <a:ln w="0">
            <a:noFill/>
          </a:ln>
        </p:spPr>
      </p:pic>
      <p:grpSp>
        <p:nvGrpSpPr>
          <p:cNvPr id="385" name="Group 27"/>
          <p:cNvGrpSpPr/>
          <p:nvPr/>
        </p:nvGrpSpPr>
        <p:grpSpPr>
          <a:xfrm>
            <a:off x="0" y="3007080"/>
            <a:ext cx="2897640" cy="3111480"/>
            <a:chOff x="0" y="3007080"/>
            <a:chExt cx="2897640" cy="3111480"/>
          </a:xfrm>
        </p:grpSpPr>
        <p:sp>
          <p:nvSpPr>
            <p:cNvPr id="386" name="Freeform: Shape 20"/>
            <p:cNvSpPr/>
            <p:nvPr/>
          </p:nvSpPr>
          <p:spPr>
            <a:xfrm>
              <a:off x="1398960" y="3140640"/>
              <a:ext cx="1410840" cy="2329200"/>
            </a:xfrm>
            <a:custGeom>
              <a:avLst/>
              <a:gdLst>
                <a:gd name="textAreaLeft" fmla="*/ 0 w 1410840"/>
                <a:gd name="textAreaRight" fmla="*/ 1412280 w 1410840"/>
                <a:gd name="textAreaTop" fmla="*/ 0 h 2329200"/>
                <a:gd name="textAreaBottom" fmla="*/ 2330640 h 2329200"/>
              </a:gdLst>
              <a:ahLst/>
              <a:cxnLst/>
              <a:rect l="textAreaLeft" t="textAreaTop" r="textAreaRight" b="textAreaBottom"/>
              <a:pathLst>
                <a:path w="1007269" h="1662112">
                  <a:moveTo>
                    <a:pt x="895350" y="1631156"/>
                  </a:moveTo>
                  <a:lnTo>
                    <a:pt x="971550" y="1533525"/>
                  </a:lnTo>
                  <a:lnTo>
                    <a:pt x="997744" y="1350169"/>
                  </a:lnTo>
                  <a:lnTo>
                    <a:pt x="1007269" y="1119187"/>
                  </a:lnTo>
                  <a:lnTo>
                    <a:pt x="938213" y="904875"/>
                  </a:lnTo>
                  <a:lnTo>
                    <a:pt x="869157" y="702469"/>
                  </a:lnTo>
                  <a:lnTo>
                    <a:pt x="762000" y="502444"/>
                  </a:lnTo>
                  <a:lnTo>
                    <a:pt x="654844" y="330994"/>
                  </a:lnTo>
                  <a:lnTo>
                    <a:pt x="533400" y="192881"/>
                  </a:lnTo>
                  <a:lnTo>
                    <a:pt x="433388" y="102394"/>
                  </a:lnTo>
                  <a:lnTo>
                    <a:pt x="330994" y="35719"/>
                  </a:lnTo>
                  <a:lnTo>
                    <a:pt x="171450" y="0"/>
                  </a:lnTo>
                  <a:lnTo>
                    <a:pt x="47625" y="78581"/>
                  </a:lnTo>
                  <a:lnTo>
                    <a:pt x="2382" y="226219"/>
                  </a:lnTo>
                  <a:lnTo>
                    <a:pt x="0" y="376237"/>
                  </a:lnTo>
                  <a:lnTo>
                    <a:pt x="9525" y="621506"/>
                  </a:lnTo>
                  <a:lnTo>
                    <a:pt x="71438" y="845344"/>
                  </a:lnTo>
                  <a:lnTo>
                    <a:pt x="121444" y="1062037"/>
                  </a:lnTo>
                  <a:lnTo>
                    <a:pt x="242888" y="1252537"/>
                  </a:lnTo>
                  <a:lnTo>
                    <a:pt x="411957" y="1454944"/>
                  </a:lnTo>
                  <a:lnTo>
                    <a:pt x="554832" y="1574006"/>
                  </a:lnTo>
                  <a:lnTo>
                    <a:pt x="685800" y="1631156"/>
                  </a:lnTo>
                  <a:lnTo>
                    <a:pt x="842963" y="1662112"/>
                  </a:lnTo>
                  <a:lnTo>
                    <a:pt x="895350" y="1631156"/>
                  </a:ln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en-US" sz="3000" b="0" strike="noStrike" spc="-1">
                <a:solidFill>
                  <a:srgbClr val="FFFFFF"/>
                </a:solidFill>
                <a:latin typeface="Aptos"/>
              </a:endParaRPr>
            </a:p>
          </p:txBody>
        </p:sp>
        <p:sp>
          <p:nvSpPr>
            <p:cNvPr id="387" name="Shape"/>
            <p:cNvSpPr/>
            <p:nvPr/>
          </p:nvSpPr>
          <p:spPr>
            <a:xfrm>
              <a:off x="990360" y="5473440"/>
              <a:ext cx="729000" cy="645120"/>
            </a:xfrm>
            <a:custGeom>
              <a:avLst/>
              <a:gdLst>
                <a:gd name="textAreaLeft" fmla="*/ 0 w 729000"/>
                <a:gd name="textAreaRight" fmla="*/ 730440 w 729000"/>
                <a:gd name="textAreaTop" fmla="*/ 0 h 645120"/>
                <a:gd name="textAreaBottom" fmla="*/ 646560 h 645120"/>
              </a:gdLst>
              <a:ahLst/>
              <a:cxnLst/>
              <a:rect l="textAreaLeft" t="textAreaTop" r="textAreaRight" b="textAreaBottom"/>
              <a:pathLst>
                <a:path w="20655" h="20374">
                  <a:moveTo>
                    <a:pt x="7091" y="16389"/>
                  </a:moveTo>
                  <a:cubicBezTo>
                    <a:pt x="9226" y="20374"/>
                    <a:pt x="13919" y="21597"/>
                    <a:pt x="17428" y="19021"/>
                  </a:cubicBezTo>
                  <a:cubicBezTo>
                    <a:pt x="20736" y="16591"/>
                    <a:pt x="21597" y="11580"/>
                    <a:pt x="19563" y="7786"/>
                  </a:cubicBezTo>
                  <a:lnTo>
                    <a:pt x="15157" y="14"/>
                  </a:lnTo>
                  <a:cubicBezTo>
                    <a:pt x="15152" y="3"/>
                    <a:pt x="15142" y="-3"/>
                    <a:pt x="15132" y="3"/>
                  </a:cubicBezTo>
                  <a:cubicBezTo>
                    <a:pt x="9287" y="934"/>
                    <a:pt x="4030" y="2332"/>
                    <a:pt x="17" y="3583"/>
                  </a:cubicBezTo>
                  <a:cubicBezTo>
                    <a:pt x="2" y="3589"/>
                    <a:pt x="-3" y="3605"/>
                    <a:pt x="2" y="3622"/>
                  </a:cubicBezTo>
                  <a:lnTo>
                    <a:pt x="7091" y="16389"/>
                  </a:ln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88" name="Shape"/>
            <p:cNvSpPr/>
            <p:nvPr/>
          </p:nvSpPr>
          <p:spPr>
            <a:xfrm>
              <a:off x="0" y="3574800"/>
              <a:ext cx="2015640" cy="2130120"/>
            </a:xfrm>
            <a:custGeom>
              <a:avLst/>
              <a:gdLst>
                <a:gd name="textAreaLeft" fmla="*/ 0 w 2015640"/>
                <a:gd name="textAreaRight" fmla="*/ 2017080 w 2015640"/>
                <a:gd name="textAreaTop" fmla="*/ 0 h 2130120"/>
                <a:gd name="textAreaBottom" fmla="*/ 2131560 h 2130120"/>
              </a:gdLst>
              <a:ahLst/>
              <a:cxnLst/>
              <a:rect l="textAreaLeft" t="textAreaTop" r="textAreaRight" b="textAreaBottom"/>
              <a:pathLst>
                <a:path w="21551" h="21411">
                  <a:moveTo>
                    <a:pt x="21551" y="18872"/>
                  </a:moveTo>
                  <a:cubicBezTo>
                    <a:pt x="20861" y="15671"/>
                    <a:pt x="15622" y="1745"/>
                    <a:pt x="12254" y="0"/>
                  </a:cubicBezTo>
                  <a:cubicBezTo>
                    <a:pt x="7726" y="5146"/>
                    <a:pt x="1345" y="8405"/>
                    <a:pt x="1345" y="8405"/>
                  </a:cubicBezTo>
                  <a:cubicBezTo>
                    <a:pt x="400" y="8816"/>
                    <a:pt x="-49" y="10006"/>
                    <a:pt x="4" y="11564"/>
                  </a:cubicBezTo>
                  <a:cubicBezTo>
                    <a:pt x="50" y="12929"/>
                    <a:pt x="482" y="14574"/>
                    <a:pt x="1298" y="16232"/>
                  </a:cubicBezTo>
                  <a:cubicBezTo>
                    <a:pt x="2276" y="18218"/>
                    <a:pt x="3600" y="19795"/>
                    <a:pt x="4888" y="20666"/>
                  </a:cubicBezTo>
                  <a:cubicBezTo>
                    <a:pt x="5904" y="21353"/>
                    <a:pt x="6895" y="21600"/>
                    <a:pt x="7679" y="21260"/>
                  </a:cubicBezTo>
                  <a:cubicBezTo>
                    <a:pt x="7679" y="21260"/>
                    <a:pt x="8826" y="20842"/>
                    <a:pt x="10667" y="20355"/>
                  </a:cubicBezTo>
                  <a:cubicBezTo>
                    <a:pt x="12187" y="19954"/>
                    <a:pt x="14179" y="19507"/>
                    <a:pt x="16395" y="19209"/>
                  </a:cubicBezTo>
                  <a:cubicBezTo>
                    <a:pt x="18028" y="18989"/>
                    <a:pt x="19778" y="18851"/>
                    <a:pt x="21551" y="18872"/>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89" name="Shape"/>
            <p:cNvSpPr/>
            <p:nvPr/>
          </p:nvSpPr>
          <p:spPr>
            <a:xfrm>
              <a:off x="1141920" y="3007080"/>
              <a:ext cx="1755720" cy="2608560"/>
            </a:xfrm>
            <a:custGeom>
              <a:avLst/>
              <a:gdLst>
                <a:gd name="textAreaLeft" fmla="*/ 0 w 1755720"/>
                <a:gd name="textAreaRight" fmla="*/ 1757160 w 1755720"/>
                <a:gd name="textAreaTop" fmla="*/ 0 h 2608560"/>
                <a:gd name="textAreaBottom" fmla="*/ 2610000 h 2608560"/>
              </a:gdLst>
              <a:ahLst/>
              <a:cxnLst/>
              <a:rect l="textAreaLeft" t="textAreaTop" r="textAreaRight" b="textAreaBottom"/>
              <a:pathLst>
                <a:path w="20649" h="21134">
                  <a:moveTo>
                    <a:pt x="17940" y="8138"/>
                  </a:moveTo>
                  <a:cubicBezTo>
                    <a:pt x="15251" y="4139"/>
                    <a:pt x="11356" y="1258"/>
                    <a:pt x="7794" y="326"/>
                  </a:cubicBezTo>
                  <a:cubicBezTo>
                    <a:pt x="6227" y="-85"/>
                    <a:pt x="4724" y="-120"/>
                    <a:pt x="3420" y="297"/>
                  </a:cubicBezTo>
                  <a:cubicBezTo>
                    <a:pt x="1409" y="938"/>
                    <a:pt x="277" y="2517"/>
                    <a:pt x="45" y="4610"/>
                  </a:cubicBezTo>
                  <a:cubicBezTo>
                    <a:pt x="-215" y="6957"/>
                    <a:pt x="662" y="9952"/>
                    <a:pt x="2709" y="12997"/>
                  </a:cubicBezTo>
                  <a:cubicBezTo>
                    <a:pt x="4755" y="16043"/>
                    <a:pt x="7505" y="18440"/>
                    <a:pt x="10272" y="19822"/>
                  </a:cubicBezTo>
                  <a:cubicBezTo>
                    <a:pt x="12737" y="21053"/>
                    <a:pt x="15217" y="21480"/>
                    <a:pt x="17229" y="20837"/>
                  </a:cubicBezTo>
                  <a:cubicBezTo>
                    <a:pt x="18319" y="20489"/>
                    <a:pt x="19150" y="19865"/>
                    <a:pt x="19721" y="19034"/>
                  </a:cubicBezTo>
                  <a:cubicBezTo>
                    <a:pt x="21385" y="16614"/>
                    <a:pt x="20824" y="12426"/>
                    <a:pt x="17940" y="8138"/>
                  </a:cubicBezTo>
                  <a:close/>
                  <a:moveTo>
                    <a:pt x="17068" y="19163"/>
                  </a:moveTo>
                  <a:cubicBezTo>
                    <a:pt x="16900" y="19199"/>
                    <a:pt x="16722" y="19223"/>
                    <a:pt x="16536" y="19233"/>
                  </a:cubicBezTo>
                  <a:cubicBezTo>
                    <a:pt x="16442" y="19239"/>
                    <a:pt x="16348" y="19241"/>
                    <a:pt x="16249" y="19239"/>
                  </a:cubicBezTo>
                  <a:cubicBezTo>
                    <a:pt x="15902" y="19233"/>
                    <a:pt x="15527" y="19184"/>
                    <a:pt x="15132" y="19096"/>
                  </a:cubicBezTo>
                  <a:cubicBezTo>
                    <a:pt x="14971" y="19060"/>
                    <a:pt x="14805" y="19020"/>
                    <a:pt x="14638" y="18971"/>
                  </a:cubicBezTo>
                  <a:cubicBezTo>
                    <a:pt x="14179" y="18837"/>
                    <a:pt x="13700" y="18655"/>
                    <a:pt x="13208" y="18425"/>
                  </a:cubicBezTo>
                  <a:cubicBezTo>
                    <a:pt x="13085" y="18367"/>
                    <a:pt x="12959" y="18306"/>
                    <a:pt x="12834" y="18241"/>
                  </a:cubicBezTo>
                  <a:cubicBezTo>
                    <a:pt x="12645" y="18145"/>
                    <a:pt x="12453" y="18040"/>
                    <a:pt x="12260" y="17931"/>
                  </a:cubicBezTo>
                  <a:cubicBezTo>
                    <a:pt x="12070" y="17823"/>
                    <a:pt x="11879" y="17709"/>
                    <a:pt x="11687" y="17588"/>
                  </a:cubicBezTo>
                  <a:cubicBezTo>
                    <a:pt x="11429" y="17425"/>
                    <a:pt x="11170" y="17252"/>
                    <a:pt x="10913" y="17066"/>
                  </a:cubicBezTo>
                  <a:cubicBezTo>
                    <a:pt x="10653" y="16882"/>
                    <a:pt x="10394" y="16684"/>
                    <a:pt x="10136" y="16478"/>
                  </a:cubicBezTo>
                  <a:cubicBezTo>
                    <a:pt x="9780" y="16192"/>
                    <a:pt x="9427" y="15884"/>
                    <a:pt x="9075" y="15557"/>
                  </a:cubicBezTo>
                  <a:cubicBezTo>
                    <a:pt x="8412" y="14935"/>
                    <a:pt x="7763" y="14243"/>
                    <a:pt x="7150" y="13480"/>
                  </a:cubicBezTo>
                  <a:cubicBezTo>
                    <a:pt x="6915" y="13189"/>
                    <a:pt x="6687" y="12889"/>
                    <a:pt x="6465" y="12578"/>
                  </a:cubicBezTo>
                  <a:cubicBezTo>
                    <a:pt x="6354" y="12422"/>
                    <a:pt x="6246" y="12265"/>
                    <a:pt x="6137" y="12105"/>
                  </a:cubicBezTo>
                  <a:cubicBezTo>
                    <a:pt x="5132" y="10611"/>
                    <a:pt x="4458" y="9175"/>
                    <a:pt x="4065" y="7868"/>
                  </a:cubicBezTo>
                  <a:cubicBezTo>
                    <a:pt x="3738" y="6781"/>
                    <a:pt x="3606" y="5783"/>
                    <a:pt x="3648" y="4918"/>
                  </a:cubicBezTo>
                  <a:cubicBezTo>
                    <a:pt x="3684" y="4175"/>
                    <a:pt x="3847" y="3532"/>
                    <a:pt x="4121" y="3012"/>
                  </a:cubicBezTo>
                  <a:cubicBezTo>
                    <a:pt x="4149" y="2958"/>
                    <a:pt x="4180" y="2907"/>
                    <a:pt x="4209" y="2856"/>
                  </a:cubicBezTo>
                  <a:cubicBezTo>
                    <a:pt x="4546" y="2297"/>
                    <a:pt x="5021" y="1900"/>
                    <a:pt x="5618" y="1710"/>
                  </a:cubicBezTo>
                  <a:cubicBezTo>
                    <a:pt x="8137" y="905"/>
                    <a:pt x="13346" y="3581"/>
                    <a:pt x="16789" y="8705"/>
                  </a:cubicBezTo>
                  <a:cubicBezTo>
                    <a:pt x="20234" y="13828"/>
                    <a:pt x="19826" y="18295"/>
                    <a:pt x="17306" y="19099"/>
                  </a:cubicBezTo>
                  <a:cubicBezTo>
                    <a:pt x="17233" y="19122"/>
                    <a:pt x="17151" y="19144"/>
                    <a:pt x="17068" y="19163"/>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90" name="Shape"/>
            <p:cNvSpPr/>
            <p:nvPr/>
          </p:nvSpPr>
          <p:spPr>
            <a:xfrm>
              <a:off x="1595880" y="3060720"/>
              <a:ext cx="1277280" cy="2316600"/>
            </a:xfrm>
            <a:custGeom>
              <a:avLst/>
              <a:gdLst>
                <a:gd name="textAreaLeft" fmla="*/ 0 w 1277280"/>
                <a:gd name="textAreaRight" fmla="*/ 1278720 w 1277280"/>
                <a:gd name="textAreaTop" fmla="*/ 0 h 2316600"/>
                <a:gd name="textAreaBottom" fmla="*/ 2318040 h 2316600"/>
              </a:gdLst>
              <a:ahLst/>
              <a:cxnLst/>
              <a:rect l="textAreaLeft" t="textAreaTop" r="textAreaRight" b="textAreaBottom"/>
              <a:pathLst>
                <a:path w="21597" h="21600">
                  <a:moveTo>
                    <a:pt x="17705" y="8990"/>
                  </a:moveTo>
                  <a:cubicBezTo>
                    <a:pt x="13841" y="4389"/>
                    <a:pt x="8244" y="1074"/>
                    <a:pt x="3125" y="0"/>
                  </a:cubicBezTo>
                  <a:lnTo>
                    <a:pt x="1194" y="982"/>
                  </a:lnTo>
                  <a:lnTo>
                    <a:pt x="0" y="1590"/>
                  </a:lnTo>
                  <a:cubicBezTo>
                    <a:pt x="427" y="1480"/>
                    <a:pt x="905" y="1427"/>
                    <a:pt x="1429" y="1427"/>
                  </a:cubicBezTo>
                  <a:lnTo>
                    <a:pt x="1429" y="1427"/>
                  </a:lnTo>
                  <a:cubicBezTo>
                    <a:pt x="1432" y="1427"/>
                    <a:pt x="1438" y="1427"/>
                    <a:pt x="1441" y="1427"/>
                  </a:cubicBezTo>
                  <a:cubicBezTo>
                    <a:pt x="5347" y="1432"/>
                    <a:pt x="11654" y="4422"/>
                    <a:pt x="16018" y="9591"/>
                  </a:cubicBezTo>
                  <a:cubicBezTo>
                    <a:pt x="16021" y="9594"/>
                    <a:pt x="16021" y="9596"/>
                    <a:pt x="16024" y="9598"/>
                  </a:cubicBezTo>
                  <a:cubicBezTo>
                    <a:pt x="16036" y="9611"/>
                    <a:pt x="16048" y="9624"/>
                    <a:pt x="16057" y="9638"/>
                  </a:cubicBezTo>
                  <a:cubicBezTo>
                    <a:pt x="18556" y="12615"/>
                    <a:pt x="19645" y="15399"/>
                    <a:pt x="19642" y="17545"/>
                  </a:cubicBezTo>
                  <a:cubicBezTo>
                    <a:pt x="19642" y="19649"/>
                    <a:pt x="18592" y="21140"/>
                    <a:pt x="16800" y="21600"/>
                  </a:cubicBezTo>
                  <a:lnTo>
                    <a:pt x="17880" y="21578"/>
                  </a:lnTo>
                  <a:lnTo>
                    <a:pt x="20265" y="21530"/>
                  </a:lnTo>
                  <a:cubicBezTo>
                    <a:pt x="21152" y="20497"/>
                    <a:pt x="21600" y="19182"/>
                    <a:pt x="21597" y="17686"/>
                  </a:cubicBezTo>
                  <a:cubicBezTo>
                    <a:pt x="21597" y="15152"/>
                    <a:pt x="20313" y="12095"/>
                    <a:pt x="17705" y="8990"/>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91" name="Shape"/>
            <p:cNvSpPr/>
            <p:nvPr/>
          </p:nvSpPr>
          <p:spPr>
            <a:xfrm>
              <a:off x="1477440" y="3827160"/>
              <a:ext cx="832680" cy="1086480"/>
            </a:xfrm>
            <a:custGeom>
              <a:avLst/>
              <a:gdLst>
                <a:gd name="textAreaLeft" fmla="*/ 0 w 832680"/>
                <a:gd name="textAreaRight" fmla="*/ 834120 w 832680"/>
                <a:gd name="textAreaTop" fmla="*/ 0 h 1086480"/>
                <a:gd name="textAreaBottom" fmla="*/ 1087920 h 1086480"/>
              </a:gdLst>
              <a:ahLst/>
              <a:cxnLst/>
              <a:rect l="textAreaLeft" t="textAreaTop" r="textAreaRight" b="textAreaBottom"/>
              <a:pathLst>
                <a:path w="21600" h="21600">
                  <a:moveTo>
                    <a:pt x="21328" y="16247"/>
                  </a:moveTo>
                  <a:lnTo>
                    <a:pt x="21328" y="16247"/>
                  </a:lnTo>
                  <a:cubicBezTo>
                    <a:pt x="21319" y="16247"/>
                    <a:pt x="21310" y="16247"/>
                    <a:pt x="21300" y="16247"/>
                  </a:cubicBezTo>
                  <a:cubicBezTo>
                    <a:pt x="18843" y="16226"/>
                    <a:pt x="15399" y="13577"/>
                    <a:pt x="13057" y="9745"/>
                  </a:cubicBezTo>
                  <a:cubicBezTo>
                    <a:pt x="13052" y="9738"/>
                    <a:pt x="13048" y="9727"/>
                    <a:pt x="13043" y="9720"/>
                  </a:cubicBezTo>
                  <a:cubicBezTo>
                    <a:pt x="13038" y="9716"/>
                    <a:pt x="13038" y="9713"/>
                    <a:pt x="13034" y="9706"/>
                  </a:cubicBezTo>
                  <a:cubicBezTo>
                    <a:pt x="13025" y="9688"/>
                    <a:pt x="13011" y="9670"/>
                    <a:pt x="13001" y="9653"/>
                  </a:cubicBezTo>
                  <a:cubicBezTo>
                    <a:pt x="11591" y="7316"/>
                    <a:pt x="10876" y="5010"/>
                    <a:pt x="10876" y="3232"/>
                  </a:cubicBezTo>
                  <a:cubicBezTo>
                    <a:pt x="10876" y="1644"/>
                    <a:pt x="11448" y="470"/>
                    <a:pt x="12605" y="60"/>
                  </a:cubicBezTo>
                  <a:cubicBezTo>
                    <a:pt x="12660" y="39"/>
                    <a:pt x="12720" y="25"/>
                    <a:pt x="12780" y="7"/>
                  </a:cubicBezTo>
                  <a:lnTo>
                    <a:pt x="12776" y="0"/>
                  </a:lnTo>
                  <a:cubicBezTo>
                    <a:pt x="12776" y="0"/>
                    <a:pt x="10217" y="534"/>
                    <a:pt x="6842" y="1259"/>
                  </a:cubicBezTo>
                  <a:lnTo>
                    <a:pt x="6842" y="1259"/>
                  </a:lnTo>
                  <a:cubicBezTo>
                    <a:pt x="6616" y="1308"/>
                    <a:pt x="6390" y="1354"/>
                    <a:pt x="6160" y="1404"/>
                  </a:cubicBezTo>
                  <a:cubicBezTo>
                    <a:pt x="4223" y="1821"/>
                    <a:pt x="2075" y="2288"/>
                    <a:pt x="0" y="2747"/>
                  </a:cubicBezTo>
                  <a:cubicBezTo>
                    <a:pt x="867" y="5954"/>
                    <a:pt x="2351" y="9476"/>
                    <a:pt x="4564" y="13135"/>
                  </a:cubicBezTo>
                  <a:cubicBezTo>
                    <a:pt x="4799" y="13528"/>
                    <a:pt x="5044" y="13913"/>
                    <a:pt x="5288" y="14295"/>
                  </a:cubicBezTo>
                  <a:cubicBezTo>
                    <a:pt x="5777" y="15055"/>
                    <a:pt x="6279" y="15794"/>
                    <a:pt x="6796" y="16508"/>
                  </a:cubicBezTo>
                  <a:cubicBezTo>
                    <a:pt x="8142" y="18379"/>
                    <a:pt x="9571" y="20076"/>
                    <a:pt x="11037" y="21600"/>
                  </a:cubicBezTo>
                  <a:cubicBezTo>
                    <a:pt x="12965" y="20635"/>
                    <a:pt x="14956" y="19624"/>
                    <a:pt x="16708" y="18732"/>
                  </a:cubicBezTo>
                  <a:cubicBezTo>
                    <a:pt x="16888" y="18641"/>
                    <a:pt x="17068" y="18552"/>
                    <a:pt x="17243" y="18460"/>
                  </a:cubicBezTo>
                  <a:cubicBezTo>
                    <a:pt x="19267" y="17428"/>
                    <a:pt x="20890" y="16593"/>
                    <a:pt x="21600" y="16229"/>
                  </a:cubicBezTo>
                  <a:cubicBezTo>
                    <a:pt x="21595" y="16229"/>
                    <a:pt x="21591" y="16229"/>
                    <a:pt x="21591" y="16229"/>
                  </a:cubicBezTo>
                  <a:cubicBezTo>
                    <a:pt x="21494" y="16243"/>
                    <a:pt x="21411" y="16247"/>
                    <a:pt x="21328" y="16247"/>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92" name="Freeform: Shape 24"/>
            <p:cNvSpPr/>
            <p:nvPr/>
          </p:nvSpPr>
          <p:spPr>
            <a:xfrm>
              <a:off x="1891440" y="3820320"/>
              <a:ext cx="505800" cy="821520"/>
            </a:xfrm>
            <a:custGeom>
              <a:avLst/>
              <a:gdLst>
                <a:gd name="textAreaLeft" fmla="*/ 0 w 505800"/>
                <a:gd name="textAreaRight" fmla="*/ 507240 w 505800"/>
                <a:gd name="textAreaTop" fmla="*/ 0 h 821520"/>
                <a:gd name="textAreaBottom" fmla="*/ 822960 h 821520"/>
              </a:gdLst>
              <a:ahLst/>
              <a:cxnLst/>
              <a:rect l="textAreaLeft" t="textAreaTop" r="textAreaRight" b="textAreaBottom"/>
              <a:pathLst>
                <a:path w="361824" h="586868">
                  <a:moveTo>
                    <a:pt x="73923" y="0"/>
                  </a:moveTo>
                  <a:cubicBezTo>
                    <a:pt x="74174" y="0"/>
                    <a:pt x="74291" y="0"/>
                    <a:pt x="74543" y="0"/>
                  </a:cubicBezTo>
                  <a:cubicBezTo>
                    <a:pt x="141346" y="516"/>
                    <a:pt x="235085" y="93600"/>
                    <a:pt x="299594" y="228852"/>
                  </a:cubicBezTo>
                  <a:cubicBezTo>
                    <a:pt x="299594" y="228987"/>
                    <a:pt x="299728" y="229096"/>
                    <a:pt x="299728" y="229232"/>
                  </a:cubicBezTo>
                  <a:cubicBezTo>
                    <a:pt x="300482" y="230889"/>
                    <a:pt x="301252" y="232547"/>
                    <a:pt x="302006" y="234177"/>
                  </a:cubicBezTo>
                  <a:cubicBezTo>
                    <a:pt x="302006" y="234313"/>
                    <a:pt x="302140" y="234313"/>
                    <a:pt x="302140" y="234449"/>
                  </a:cubicBezTo>
                  <a:cubicBezTo>
                    <a:pt x="302257" y="234693"/>
                    <a:pt x="302391" y="234938"/>
                    <a:pt x="302508" y="235209"/>
                  </a:cubicBezTo>
                  <a:cubicBezTo>
                    <a:pt x="302776" y="235726"/>
                    <a:pt x="303028" y="236215"/>
                    <a:pt x="303145" y="236731"/>
                  </a:cubicBezTo>
                  <a:cubicBezTo>
                    <a:pt x="342142" y="320794"/>
                    <a:pt x="361824" y="403472"/>
                    <a:pt x="361824" y="467348"/>
                  </a:cubicBezTo>
                  <a:cubicBezTo>
                    <a:pt x="361824" y="524378"/>
                    <a:pt x="346078" y="566545"/>
                    <a:pt x="314201" y="581271"/>
                  </a:cubicBezTo>
                  <a:cubicBezTo>
                    <a:pt x="308103" y="584070"/>
                    <a:pt x="301621" y="585863"/>
                    <a:pt x="294887" y="586488"/>
                  </a:cubicBezTo>
                  <a:cubicBezTo>
                    <a:pt x="292608" y="586732"/>
                    <a:pt x="290330" y="586868"/>
                    <a:pt x="287918" y="586868"/>
                  </a:cubicBezTo>
                  <a:cubicBezTo>
                    <a:pt x="219708" y="586868"/>
                    <a:pt x="123322" y="489981"/>
                    <a:pt x="58545" y="350138"/>
                  </a:cubicBezTo>
                  <a:cubicBezTo>
                    <a:pt x="19683" y="266074"/>
                    <a:pt x="0" y="183396"/>
                    <a:pt x="0" y="119520"/>
                  </a:cubicBezTo>
                  <a:cubicBezTo>
                    <a:pt x="0" y="62491"/>
                    <a:pt x="15746" y="20323"/>
                    <a:pt x="47623" y="5597"/>
                  </a:cubicBezTo>
                  <a:cubicBezTo>
                    <a:pt x="49282" y="4836"/>
                    <a:pt x="50806" y="4320"/>
                    <a:pt x="52448" y="3695"/>
                  </a:cubicBezTo>
                  <a:cubicBezTo>
                    <a:pt x="59182" y="1141"/>
                    <a:pt x="66418" y="0"/>
                    <a:pt x="73923" y="0"/>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393" name="Shape"/>
            <p:cNvSpPr/>
            <p:nvPr/>
          </p:nvSpPr>
          <p:spPr>
            <a:xfrm>
              <a:off x="2055240" y="3951720"/>
              <a:ext cx="300960" cy="496800"/>
            </a:xfrm>
            <a:custGeom>
              <a:avLst/>
              <a:gdLst>
                <a:gd name="textAreaLeft" fmla="*/ 0 w 300960"/>
                <a:gd name="textAreaRight" fmla="*/ 302400 w 300960"/>
                <a:gd name="textAreaTop" fmla="*/ 0 h 496800"/>
                <a:gd name="textAreaBottom" fmla="*/ 498240 h 496800"/>
              </a:gdLst>
              <a:ahLst/>
              <a:cxnLst/>
              <a:rect l="textAreaLeft" t="textAreaTop" r="textAreaRight" b="textAreaBottom"/>
              <a:pathLst>
                <a:path w="21600" h="21600">
                  <a:moveTo>
                    <a:pt x="17911" y="8796"/>
                  </a:moveTo>
                  <a:cubicBezTo>
                    <a:pt x="17898" y="8781"/>
                    <a:pt x="17885" y="8757"/>
                    <a:pt x="17873" y="8742"/>
                  </a:cubicBezTo>
                  <a:cubicBezTo>
                    <a:pt x="17860" y="8719"/>
                    <a:pt x="17847" y="8703"/>
                    <a:pt x="17822" y="8680"/>
                  </a:cubicBezTo>
                  <a:cubicBezTo>
                    <a:pt x="17822" y="8680"/>
                    <a:pt x="17822" y="8672"/>
                    <a:pt x="17822" y="8672"/>
                  </a:cubicBezTo>
                  <a:cubicBezTo>
                    <a:pt x="17758" y="8595"/>
                    <a:pt x="17695" y="8518"/>
                    <a:pt x="17644" y="8441"/>
                  </a:cubicBezTo>
                  <a:cubicBezTo>
                    <a:pt x="17631" y="8425"/>
                    <a:pt x="17618" y="8402"/>
                    <a:pt x="17606" y="8387"/>
                  </a:cubicBezTo>
                  <a:cubicBezTo>
                    <a:pt x="17593" y="8371"/>
                    <a:pt x="17593" y="8364"/>
                    <a:pt x="17580" y="8348"/>
                  </a:cubicBezTo>
                  <a:cubicBezTo>
                    <a:pt x="17580" y="8348"/>
                    <a:pt x="17580" y="8340"/>
                    <a:pt x="17580" y="8340"/>
                  </a:cubicBezTo>
                  <a:cubicBezTo>
                    <a:pt x="13637" y="3398"/>
                    <a:pt x="8065" y="0"/>
                    <a:pt x="4172" y="0"/>
                  </a:cubicBezTo>
                  <a:cubicBezTo>
                    <a:pt x="3651" y="0"/>
                    <a:pt x="3155" y="62"/>
                    <a:pt x="2697" y="193"/>
                  </a:cubicBezTo>
                  <a:cubicBezTo>
                    <a:pt x="1705" y="471"/>
                    <a:pt x="979" y="1043"/>
                    <a:pt x="547" y="1830"/>
                  </a:cubicBezTo>
                  <a:cubicBezTo>
                    <a:pt x="178" y="2479"/>
                    <a:pt x="0" y="3274"/>
                    <a:pt x="0" y="4178"/>
                  </a:cubicBezTo>
                  <a:cubicBezTo>
                    <a:pt x="0" y="6541"/>
                    <a:pt x="1234" y="9645"/>
                    <a:pt x="3651" y="12812"/>
                  </a:cubicBezTo>
                  <a:cubicBezTo>
                    <a:pt x="6704" y="16812"/>
                    <a:pt x="10851" y="19870"/>
                    <a:pt x="14438" y="21059"/>
                  </a:cubicBezTo>
                  <a:cubicBezTo>
                    <a:pt x="15494" y="21415"/>
                    <a:pt x="16512" y="21600"/>
                    <a:pt x="17428" y="21600"/>
                  </a:cubicBezTo>
                  <a:cubicBezTo>
                    <a:pt x="17949" y="21600"/>
                    <a:pt x="18445" y="21538"/>
                    <a:pt x="18903" y="21407"/>
                  </a:cubicBezTo>
                  <a:cubicBezTo>
                    <a:pt x="20710" y="20897"/>
                    <a:pt x="21600" y="19430"/>
                    <a:pt x="21600" y="17430"/>
                  </a:cubicBezTo>
                  <a:cubicBezTo>
                    <a:pt x="21562" y="15082"/>
                    <a:pt x="20328" y="11970"/>
                    <a:pt x="17911" y="8796"/>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7493553E-11CB-47E0-97BB-93BD33E3272E}"/>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394" name="Grupo 18"/>
          <p:cNvGrpSpPr/>
          <p:nvPr/>
        </p:nvGrpSpPr>
        <p:grpSpPr>
          <a:xfrm>
            <a:off x="-561600" y="0"/>
            <a:ext cx="358920" cy="4762440"/>
            <a:chOff x="-561600" y="0"/>
            <a:chExt cx="358920" cy="4762440"/>
          </a:xfrm>
        </p:grpSpPr>
        <p:sp>
          <p:nvSpPr>
            <p:cNvPr id="395"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96"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97"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98"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399"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00"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01"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02"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03"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04"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405" name="Picture 30"/>
          <p:cNvPicPr/>
          <p:nvPr/>
        </p:nvPicPr>
        <p:blipFill>
          <a:blip r:embed="rId3"/>
          <a:stretch/>
        </p:blipFill>
        <p:spPr>
          <a:xfrm>
            <a:off x="147715" y="192700"/>
            <a:ext cx="226800" cy="226800"/>
          </a:xfrm>
          <a:prstGeom prst="rect">
            <a:avLst/>
          </a:prstGeom>
          <a:ln w="0">
            <a:noFill/>
          </a:ln>
        </p:spPr>
      </p:pic>
      <p:sp>
        <p:nvSpPr>
          <p:cNvPr id="406" name="TextBox 35"/>
          <p:cNvSpPr/>
          <p:nvPr/>
        </p:nvSpPr>
        <p:spPr>
          <a:xfrm>
            <a:off x="261115" y="14878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407" name="Balão de Fala: Retângulo com Cantos Arredondados 69"/>
          <p:cNvSpPr/>
          <p:nvPr/>
        </p:nvSpPr>
        <p:spPr>
          <a:xfrm>
            <a:off x="629640" y="1681920"/>
            <a:ext cx="6252840" cy="2863800"/>
          </a:xfrm>
          <a:prstGeom prst="wedgeRoundRectCallout">
            <a:avLst>
              <a:gd name="adj1" fmla="val 48368"/>
              <a:gd name="adj2" fmla="val 60583"/>
              <a:gd name="adj3" fmla="val 16667"/>
            </a:avLst>
          </a:prstGeom>
          <a:solidFill>
            <a:srgbClr val="E3AC00"/>
          </a:solidFill>
          <a:ln>
            <a:solidFill>
              <a:srgbClr val="0F375C"/>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90000"/>
              </a:lnSpc>
              <a:spcBef>
                <a:spcPts val="1001"/>
              </a:spcBef>
              <a:tabLst>
                <a:tab pos="0" algn="l"/>
              </a:tabLst>
            </a:pPr>
            <a:r>
              <a:rPr lang="pt-BR" sz="1800" b="0" strike="noStrike" spc="-1">
                <a:solidFill>
                  <a:schemeClr val="dk1"/>
                </a:solidFill>
                <a:latin typeface="Segoe UI"/>
              </a:rPr>
              <a:t>A alteração de contrato sem as devidas justificativas sujeita os responsáveis a sanções.</a:t>
            </a:r>
            <a:endParaRPr lang="pt-BR" sz="1800" b="0" strike="noStrike" spc="-1">
              <a:solidFill>
                <a:srgbClr val="000000"/>
              </a:solidFill>
              <a:latin typeface="Arial"/>
            </a:endParaRPr>
          </a:p>
          <a:p>
            <a:pPr algn="just" defTabSz="914400">
              <a:lnSpc>
                <a:spcPct val="90000"/>
              </a:lnSpc>
              <a:spcBef>
                <a:spcPts val="1001"/>
              </a:spcBef>
              <a:tabLst>
                <a:tab pos="0" algn="l"/>
              </a:tabLst>
            </a:pPr>
            <a:r>
              <a:rPr lang="pt-BR" sz="1800" b="1" strike="noStrike" spc="-1">
                <a:solidFill>
                  <a:schemeClr val="dk1"/>
                </a:solidFill>
                <a:latin typeface="Segoe UI"/>
              </a:rPr>
              <a:t>Acórdão 517/2011-Plenário | Relator: JOSÉ MUCIO MONTEIRO</a:t>
            </a:r>
            <a:endParaRPr lang="pt-BR" sz="1800" b="0" strike="noStrike" spc="-1">
              <a:solidFill>
                <a:srgbClr val="000000"/>
              </a:solidFill>
              <a:latin typeface="Arial"/>
            </a:endParaRPr>
          </a:p>
          <a:p>
            <a:pPr algn="just" defTabSz="914400">
              <a:lnSpc>
                <a:spcPct val="90000"/>
              </a:lnSpc>
              <a:spcBef>
                <a:spcPts val="1001"/>
              </a:spcBef>
              <a:tabLst>
                <a:tab pos="0" algn="l"/>
              </a:tabLst>
            </a:pPr>
            <a:endParaRPr lang="pt-BR" sz="1800" b="0" strike="noStrike" spc="-1">
              <a:solidFill>
                <a:srgbClr val="000000"/>
              </a:solidFill>
              <a:latin typeface="Arial"/>
            </a:endParaRPr>
          </a:p>
        </p:txBody>
      </p:sp>
      <p:pic>
        <p:nvPicPr>
          <p:cNvPr id="408" name="Picture 2" descr="Cursos Online para o Concurso TCU"/>
          <p:cNvPicPr/>
          <p:nvPr/>
        </p:nvPicPr>
        <p:blipFill>
          <a:blip r:embed="rId4"/>
          <a:stretch/>
        </p:blipFill>
        <p:spPr>
          <a:xfrm rot="20356200">
            <a:off x="364320" y="1204560"/>
            <a:ext cx="1023840" cy="770400"/>
          </a:xfrm>
          <a:prstGeom prst="rect">
            <a:avLst/>
          </a:prstGeom>
          <a:ln w="0">
            <a:noFill/>
          </a:ln>
        </p:spPr>
      </p:pic>
      <p:sp>
        <p:nvSpPr>
          <p:cNvPr id="409"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10"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11"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12"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13"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5E039FD2-D119-4A26-8D21-8CF51E815941}"/>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414" name="Grupo 18"/>
          <p:cNvGrpSpPr/>
          <p:nvPr/>
        </p:nvGrpSpPr>
        <p:grpSpPr>
          <a:xfrm>
            <a:off x="-561600" y="0"/>
            <a:ext cx="358920" cy="4762440"/>
            <a:chOff x="-561600" y="0"/>
            <a:chExt cx="358920" cy="4762440"/>
          </a:xfrm>
        </p:grpSpPr>
        <p:sp>
          <p:nvSpPr>
            <p:cNvPr id="415"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16"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17"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18"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19"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20"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21"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22"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23"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24"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425" name="Picture 30"/>
          <p:cNvPicPr/>
          <p:nvPr/>
        </p:nvPicPr>
        <p:blipFill>
          <a:blip r:embed="rId3"/>
          <a:stretch/>
        </p:blipFill>
        <p:spPr>
          <a:xfrm>
            <a:off x="166024" y="222677"/>
            <a:ext cx="226800" cy="226800"/>
          </a:xfrm>
          <a:prstGeom prst="rect">
            <a:avLst/>
          </a:prstGeom>
          <a:ln w="0">
            <a:noFill/>
          </a:ln>
        </p:spPr>
      </p:pic>
      <p:sp>
        <p:nvSpPr>
          <p:cNvPr id="426" name="TextBox 35"/>
          <p:cNvSpPr/>
          <p:nvPr/>
        </p:nvSpPr>
        <p:spPr>
          <a:xfrm>
            <a:off x="229435" y="192323"/>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427" name="Balão de Fala: Retângulo com Cantos Arredondados 69"/>
          <p:cNvSpPr/>
          <p:nvPr/>
        </p:nvSpPr>
        <p:spPr>
          <a:xfrm>
            <a:off x="689760" y="2354760"/>
            <a:ext cx="6252840" cy="259128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90000"/>
              </a:lnSpc>
              <a:spcBef>
                <a:spcPts val="1001"/>
              </a:spcBef>
              <a:tabLst>
                <a:tab pos="0" algn="l"/>
              </a:tabLst>
            </a:pPr>
            <a:r>
              <a:rPr lang="pt-BR" sz="1800" b="0" strike="noStrike" spc="-1">
                <a:solidFill>
                  <a:schemeClr val="dk1"/>
                </a:solidFill>
                <a:latin typeface="Segoe UI"/>
              </a:rPr>
              <a:t>Os acréscimos de serviços a contrato, conquanto justificados e realizados dentro dos limites legais, </a:t>
            </a:r>
            <a:r>
              <a:rPr lang="pt-BR" sz="1800" b="1" strike="noStrike" spc="-1">
                <a:solidFill>
                  <a:schemeClr val="dk1"/>
                </a:solidFill>
                <a:latin typeface="Segoe UI"/>
              </a:rPr>
              <a:t>devem ser precedidos da demonstração de que a situação ensejadora das alterações não poderia ter sido constatada na época da contratação.</a:t>
            </a:r>
            <a:endParaRPr lang="pt-BR" sz="1800" b="0" strike="noStrike" spc="-1">
              <a:solidFill>
                <a:srgbClr val="000000"/>
              </a:solidFill>
              <a:latin typeface="Arial"/>
            </a:endParaRPr>
          </a:p>
          <a:p>
            <a:pPr algn="just" defTabSz="914400">
              <a:lnSpc>
                <a:spcPct val="90000"/>
              </a:lnSpc>
              <a:spcBef>
                <a:spcPts val="1001"/>
              </a:spcBef>
              <a:tabLst>
                <a:tab pos="0" algn="l"/>
              </a:tabLst>
            </a:pPr>
            <a:r>
              <a:rPr lang="pt-BR" sz="1800" b="1" strike="noStrike" spc="-1">
                <a:solidFill>
                  <a:schemeClr val="dk1"/>
                </a:solidFill>
                <a:latin typeface="Segoe UI"/>
              </a:rPr>
              <a:t>Acórdão 1134/2017-Plenário | Relator: AUGUSTO SHERMAN</a:t>
            </a:r>
            <a:endParaRPr lang="pt-BR" sz="1800" b="0" strike="noStrike" spc="-1">
              <a:solidFill>
                <a:srgbClr val="000000"/>
              </a:solidFill>
              <a:latin typeface="Arial"/>
            </a:endParaRPr>
          </a:p>
          <a:p>
            <a:pPr algn="just" defTabSz="914400">
              <a:lnSpc>
                <a:spcPct val="90000"/>
              </a:lnSpc>
              <a:spcBef>
                <a:spcPts val="1001"/>
              </a:spcBef>
              <a:tabLst>
                <a:tab pos="0" algn="l"/>
              </a:tabLst>
            </a:pPr>
            <a:endParaRPr lang="pt-BR" sz="1800" b="0" strike="noStrike" spc="-1">
              <a:solidFill>
                <a:srgbClr val="000000"/>
              </a:solidFill>
              <a:latin typeface="Arial"/>
            </a:endParaRPr>
          </a:p>
        </p:txBody>
      </p:sp>
      <p:pic>
        <p:nvPicPr>
          <p:cNvPr id="428" name="Picture 2" descr="Cursos Online para o Concurso TCU"/>
          <p:cNvPicPr/>
          <p:nvPr/>
        </p:nvPicPr>
        <p:blipFill>
          <a:blip r:embed="rId4"/>
          <a:stretch/>
        </p:blipFill>
        <p:spPr>
          <a:xfrm rot="20356200">
            <a:off x="332640" y="1751040"/>
            <a:ext cx="1023840" cy="770400"/>
          </a:xfrm>
          <a:prstGeom prst="rect">
            <a:avLst/>
          </a:prstGeom>
          <a:ln w="0">
            <a:noFill/>
          </a:ln>
        </p:spPr>
      </p:pic>
      <p:sp>
        <p:nvSpPr>
          <p:cNvPr id="429"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30"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31"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32"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33"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EB0D2612-57B5-4D83-B1BB-6335329CC725}"/>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434" name="Grupo 18"/>
          <p:cNvGrpSpPr/>
          <p:nvPr/>
        </p:nvGrpSpPr>
        <p:grpSpPr>
          <a:xfrm>
            <a:off x="-561600" y="0"/>
            <a:ext cx="358920" cy="4762440"/>
            <a:chOff x="-561600" y="0"/>
            <a:chExt cx="358920" cy="4762440"/>
          </a:xfrm>
        </p:grpSpPr>
        <p:sp>
          <p:nvSpPr>
            <p:cNvPr id="435"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36"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37"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38"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39"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40"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41"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42"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43"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444"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445" name="Picture 30"/>
          <p:cNvPicPr/>
          <p:nvPr/>
        </p:nvPicPr>
        <p:blipFill>
          <a:blip r:embed="rId3"/>
          <a:stretch/>
        </p:blipFill>
        <p:spPr>
          <a:xfrm>
            <a:off x="168675" y="207214"/>
            <a:ext cx="226800" cy="226800"/>
          </a:xfrm>
          <a:prstGeom prst="rect">
            <a:avLst/>
          </a:prstGeom>
          <a:ln w="0">
            <a:noFill/>
          </a:ln>
        </p:spPr>
      </p:pic>
      <p:sp>
        <p:nvSpPr>
          <p:cNvPr id="446" name="TextBox 35"/>
          <p:cNvSpPr/>
          <p:nvPr/>
        </p:nvSpPr>
        <p:spPr>
          <a:xfrm>
            <a:off x="261115" y="163294"/>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447" name="Balão de Fala: Retângulo com Cantos Arredondados 69"/>
          <p:cNvSpPr/>
          <p:nvPr/>
        </p:nvSpPr>
        <p:spPr>
          <a:xfrm>
            <a:off x="629640" y="1681920"/>
            <a:ext cx="6252840" cy="393192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90000"/>
              </a:lnSpc>
              <a:spcBef>
                <a:spcPts val="1001"/>
              </a:spcBef>
              <a:tabLst>
                <a:tab pos="0" algn="l"/>
              </a:tabLst>
            </a:pPr>
            <a:r>
              <a:rPr lang="pt-BR" sz="1800" b="0" strike="noStrike" spc="-1">
                <a:solidFill>
                  <a:schemeClr val="dk1"/>
                </a:solidFill>
                <a:latin typeface="Segoe UI"/>
              </a:rPr>
              <a:t>No caso de alteração contratual, a Administração tem o dever de indicar os fatos posteriores que alteraram a situação de fato ou de direito e que exigiriam tratamento distinto daquele adotado quando do momento da contratação.</a:t>
            </a:r>
            <a:endParaRPr lang="pt-BR" sz="1800" b="0" strike="noStrike" spc="-1">
              <a:solidFill>
                <a:srgbClr val="000000"/>
              </a:solidFill>
              <a:latin typeface="Arial"/>
            </a:endParaRPr>
          </a:p>
          <a:p>
            <a:pPr algn="just" defTabSz="914400">
              <a:lnSpc>
                <a:spcPct val="90000"/>
              </a:lnSpc>
              <a:spcBef>
                <a:spcPts val="1001"/>
              </a:spcBef>
              <a:tabLst>
                <a:tab pos="0" algn="l"/>
              </a:tabLst>
            </a:pPr>
            <a:r>
              <a:rPr lang="pt-BR" sz="1800" b="1" strike="noStrike" spc="-1">
                <a:solidFill>
                  <a:schemeClr val="dk1"/>
                </a:solidFill>
                <a:latin typeface="Segoe UI"/>
              </a:rPr>
              <a:t>Acórdão 172/2009-Plenário | Relator: MARCOS BEMQUERER</a:t>
            </a:r>
            <a:endParaRPr lang="pt-BR" sz="1800" b="0" strike="noStrike" spc="-1">
              <a:solidFill>
                <a:srgbClr val="000000"/>
              </a:solidFill>
              <a:latin typeface="Arial"/>
            </a:endParaRPr>
          </a:p>
        </p:txBody>
      </p:sp>
      <p:pic>
        <p:nvPicPr>
          <p:cNvPr id="448" name="Picture 2" descr="Cursos Online para o Concurso TCU"/>
          <p:cNvPicPr/>
          <p:nvPr/>
        </p:nvPicPr>
        <p:blipFill>
          <a:blip r:embed="rId4"/>
          <a:stretch/>
        </p:blipFill>
        <p:spPr>
          <a:xfrm rot="20356200">
            <a:off x="364320" y="1204560"/>
            <a:ext cx="1023840" cy="770400"/>
          </a:xfrm>
          <a:prstGeom prst="rect">
            <a:avLst/>
          </a:prstGeom>
          <a:ln w="0">
            <a:noFill/>
          </a:ln>
        </p:spPr>
      </p:pic>
      <p:sp>
        <p:nvSpPr>
          <p:cNvPr id="449"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50"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51"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52"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453"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8" name="Grupo 18"/>
          <p:cNvGrpSpPr/>
          <p:nvPr/>
        </p:nvGrpSpPr>
        <p:grpSpPr>
          <a:xfrm>
            <a:off x="-561600" y="0"/>
            <a:ext cx="358920" cy="4762440"/>
            <a:chOff x="-561600" y="0"/>
            <a:chExt cx="358920" cy="4762440"/>
          </a:xfrm>
        </p:grpSpPr>
        <p:sp>
          <p:nvSpPr>
            <p:cNvPr id="1359"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60"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61"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62"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63"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64"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65"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66"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67"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68"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369" name="Imagem 2"/>
          <p:cNvPicPr/>
          <p:nvPr/>
        </p:nvPicPr>
        <p:blipFill>
          <a:blip r:embed="rId2"/>
          <a:srcRect t="7499" b="7798"/>
          <a:stretch/>
        </p:blipFill>
        <p:spPr>
          <a:xfrm>
            <a:off x="0" y="-18720"/>
            <a:ext cx="12191040" cy="6892560"/>
          </a:xfrm>
          <a:prstGeom prst="rect">
            <a:avLst/>
          </a:prstGeom>
          <a:ln w="0">
            <a:noFill/>
          </a:ln>
        </p:spPr>
      </p:pic>
      <p:sp>
        <p:nvSpPr>
          <p:cNvPr id="1370" name="Elipse 14"/>
          <p:cNvSpPr/>
          <p:nvPr/>
        </p:nvSpPr>
        <p:spPr>
          <a:xfrm>
            <a:off x="-1242000" y="2565720"/>
            <a:ext cx="5938920" cy="5938920"/>
          </a:xfrm>
          <a:prstGeom prst="ellipse">
            <a:avLst/>
          </a:prstGeom>
          <a:solidFill>
            <a:srgbClr val="004175">
              <a:alpha val="6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71" name="Elipse 15"/>
          <p:cNvSpPr/>
          <p:nvPr/>
        </p:nvSpPr>
        <p:spPr>
          <a:xfrm>
            <a:off x="-972000" y="2835720"/>
            <a:ext cx="5398920" cy="5398920"/>
          </a:xfrm>
          <a:prstGeom prst="ellipse">
            <a:avLst/>
          </a:prstGeom>
          <a:solidFill>
            <a:srgbClr val="001B3A">
              <a:alpha val="9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72" name="Retângulo de cantos arredondados 16"/>
          <p:cNvSpPr/>
          <p:nvPr/>
        </p:nvSpPr>
        <p:spPr>
          <a:xfrm>
            <a:off x="2982240" y="3011040"/>
            <a:ext cx="826920" cy="826920"/>
          </a:xfrm>
          <a:prstGeom prst="roundRect">
            <a:avLst>
              <a:gd name="adj" fmla="val 16667"/>
            </a:avLst>
          </a:prstGeom>
          <a:solidFill>
            <a:srgbClr val="0F375C"/>
          </a:solidFill>
          <a:ln w="28575">
            <a:solidFill>
              <a:srgbClr val="E7E6E6"/>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1" normalizeH="0" baseline="0" noProof="0" dirty="0">
                <a:ln>
                  <a:noFill/>
                </a:ln>
                <a:solidFill>
                  <a:srgbClr val="FFFFFF"/>
                </a:solidFill>
                <a:effectLst/>
                <a:uLnTx/>
                <a:uFillTx/>
                <a:latin typeface="Franklin Gothic Demi Cond"/>
                <a:ea typeface="+mn-ea"/>
                <a:cs typeface="+mn-cs"/>
              </a:rPr>
              <a:t>04</a:t>
            </a:r>
            <a:endParaRPr kumimoji="0" lang="pt-BR" sz="4000" b="0" i="0" u="none" strike="noStrike" kern="1200" cap="none" spc="-1" normalizeH="0" baseline="0" noProof="0" dirty="0">
              <a:ln>
                <a:noFill/>
              </a:ln>
              <a:solidFill>
                <a:srgbClr val="FFFFFF"/>
              </a:solidFill>
              <a:effectLst/>
              <a:uLnTx/>
              <a:uFillTx/>
              <a:latin typeface="Arial"/>
              <a:ea typeface="+mn-ea"/>
              <a:cs typeface="+mn-cs"/>
            </a:endParaRPr>
          </a:p>
        </p:txBody>
      </p:sp>
      <p:sp>
        <p:nvSpPr>
          <p:cNvPr id="1373" name="CaixaDeTexto 19"/>
          <p:cNvSpPr/>
          <p:nvPr/>
        </p:nvSpPr>
        <p:spPr>
          <a:xfrm>
            <a:off x="68400" y="5044320"/>
            <a:ext cx="372420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1" normalizeH="0" baseline="0" noProof="0">
                <a:ln>
                  <a:noFill/>
                </a:ln>
                <a:solidFill>
                  <a:srgbClr val="FFFFFF"/>
                </a:solidFill>
                <a:effectLst/>
                <a:uLnTx/>
                <a:uFillTx/>
                <a:latin typeface="Century Gothic"/>
                <a:ea typeface="+mn-ea"/>
                <a:cs typeface="+mn-cs"/>
              </a:rPr>
              <a:t>LIMITES PARA ACRÉSCIMOS E SUPRESSÕES</a:t>
            </a:r>
            <a:endParaRPr kumimoji="0" lang="pt-BR" sz="36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46386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oogle Shape;61;p14">
            <a:extLst>
              <a:ext uri="{FF2B5EF4-FFF2-40B4-BE49-F238E27FC236}">
                <a16:creationId xmlns:a16="http://schemas.microsoft.com/office/drawing/2014/main" id="{01D12869-8BE8-4EF3-893B-A039C7633CA9}"/>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374" name="Grupo 18"/>
          <p:cNvGrpSpPr/>
          <p:nvPr/>
        </p:nvGrpSpPr>
        <p:grpSpPr>
          <a:xfrm>
            <a:off x="-561600" y="0"/>
            <a:ext cx="358920" cy="4762440"/>
            <a:chOff x="-561600" y="0"/>
            <a:chExt cx="358920" cy="4762440"/>
          </a:xfrm>
        </p:grpSpPr>
        <p:sp>
          <p:nvSpPr>
            <p:cNvPr id="1375"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76"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77"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78"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79"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80"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81"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82"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83"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384"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385" name="Picture 30"/>
          <p:cNvPicPr/>
          <p:nvPr/>
        </p:nvPicPr>
        <p:blipFill>
          <a:blip r:embed="rId3"/>
          <a:stretch/>
        </p:blipFill>
        <p:spPr>
          <a:xfrm>
            <a:off x="8905860" y="247400"/>
            <a:ext cx="226800" cy="226800"/>
          </a:xfrm>
          <a:prstGeom prst="rect">
            <a:avLst/>
          </a:prstGeom>
          <a:ln w="0">
            <a:noFill/>
          </a:ln>
        </p:spPr>
      </p:pic>
      <p:sp>
        <p:nvSpPr>
          <p:cNvPr id="1386" name="TextBox 35"/>
          <p:cNvSpPr/>
          <p:nvPr/>
        </p:nvSpPr>
        <p:spPr>
          <a:xfrm>
            <a:off x="8988840" y="186369"/>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387" name="Shape"/>
          <p:cNvSpPr/>
          <p:nvPr/>
        </p:nvSpPr>
        <p:spPr>
          <a:xfrm>
            <a:off x="8607600" y="2877120"/>
            <a:ext cx="1502280" cy="1189080"/>
          </a:xfrm>
          <a:custGeom>
            <a:avLst/>
            <a:gdLst>
              <a:gd name="textAreaLeft" fmla="*/ 0 w 1502280"/>
              <a:gd name="textAreaRight" fmla="*/ 1503720 w 1502280"/>
              <a:gd name="textAreaTop" fmla="*/ 0 h 1189080"/>
              <a:gd name="textAreaBottom" fmla="*/ 1190520 h 1189080"/>
            </a:gdLst>
            <a:ahLst/>
            <a:cxnLst/>
            <a:rect l="textAreaLeft" t="textAreaTop" r="textAreaRight" b="textAreaBottom"/>
            <a:pathLst>
              <a:path w="21932" h="22624">
                <a:moveTo>
                  <a:pt x="21044" y="15886"/>
                </a:moveTo>
                <a:cubicBezTo>
                  <a:pt x="16668" y="10186"/>
                  <a:pt x="11876" y="5222"/>
                  <a:pt x="6715" y="1024"/>
                </a:cubicBezTo>
                <a:cubicBezTo>
                  <a:pt x="3921" y="-1107"/>
                  <a:pt x="4252" y="630"/>
                  <a:pt x="3237" y="1376"/>
                </a:cubicBezTo>
                <a:cubicBezTo>
                  <a:pt x="2222" y="2122"/>
                  <a:pt x="-1453" y="2439"/>
                  <a:pt x="627" y="5500"/>
                </a:cubicBezTo>
                <a:cubicBezTo>
                  <a:pt x="6501" y="9806"/>
                  <a:pt x="11906" y="15150"/>
                  <a:pt x="16757" y="21470"/>
                </a:cubicBezTo>
                <a:cubicBezTo>
                  <a:pt x="17352" y="22245"/>
                  <a:pt x="18125" y="22624"/>
                  <a:pt x="18903" y="22624"/>
                </a:cubicBezTo>
                <a:cubicBezTo>
                  <a:pt x="19682" y="22624"/>
                  <a:pt x="20455" y="22237"/>
                  <a:pt x="21050" y="21470"/>
                </a:cubicBezTo>
                <a:cubicBezTo>
                  <a:pt x="22227" y="19929"/>
                  <a:pt x="22227" y="17427"/>
                  <a:pt x="21044" y="15886"/>
                </a:cubicBez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388" name="Freeform: Shape 3"/>
          <p:cNvSpPr/>
          <p:nvPr/>
        </p:nvSpPr>
        <p:spPr>
          <a:xfrm>
            <a:off x="8650440" y="2930400"/>
            <a:ext cx="510840" cy="299160"/>
          </a:xfrm>
          <a:custGeom>
            <a:avLst/>
            <a:gdLst>
              <a:gd name="textAreaLeft" fmla="*/ 0 w 510840"/>
              <a:gd name="textAreaRight" fmla="*/ 512280 w 510840"/>
              <a:gd name="textAreaTop" fmla="*/ 0 h 299160"/>
              <a:gd name="textAreaBottom" fmla="*/ 300600 h 299160"/>
            </a:gdLst>
            <a:ahLst/>
            <a:cxnLst/>
            <a:rect l="textAreaLeft" t="textAreaTop" r="textAreaRight" b="textAreaBottom"/>
            <a:pathLst>
              <a:path w="512228" h="300470">
                <a:moveTo>
                  <a:pt x="417362" y="514"/>
                </a:moveTo>
                <a:lnTo>
                  <a:pt x="512228" y="63585"/>
                </a:lnTo>
                <a:lnTo>
                  <a:pt x="452442" y="102922"/>
                </a:lnTo>
                <a:cubicBezTo>
                  <a:pt x="384757" y="145080"/>
                  <a:pt x="316065" y="185837"/>
                  <a:pt x="246444" y="225115"/>
                </a:cubicBezTo>
                <a:lnTo>
                  <a:pt x="105757" y="300470"/>
                </a:lnTo>
                <a:lnTo>
                  <a:pt x="0" y="236080"/>
                </a:lnTo>
                <a:cubicBezTo>
                  <a:pt x="18779" y="203695"/>
                  <a:pt x="85374" y="62869"/>
                  <a:pt x="154934" y="23608"/>
                </a:cubicBezTo>
                <a:cubicBezTo>
                  <a:pt x="224494" y="-15653"/>
                  <a:pt x="368396" y="7610"/>
                  <a:pt x="417362" y="514"/>
                </a:cubicBezTo>
                <a:close/>
              </a:path>
            </a:pathLst>
          </a:custGeom>
          <a:solidFill>
            <a:schemeClr val="tx1">
              <a:alpha val="46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389" name="Shape"/>
          <p:cNvSpPr/>
          <p:nvPr/>
        </p:nvSpPr>
        <p:spPr>
          <a:xfrm>
            <a:off x="3653280" y="1561680"/>
            <a:ext cx="6689520" cy="2200680"/>
          </a:xfrm>
          <a:custGeom>
            <a:avLst/>
            <a:gdLst>
              <a:gd name="textAreaLeft" fmla="*/ 0 w 6689520"/>
              <a:gd name="textAreaRight" fmla="*/ 6690960 w 6689520"/>
              <a:gd name="textAreaTop" fmla="*/ 0 h 2200680"/>
              <a:gd name="textAreaBottom" fmla="*/ 2202120 h 2200680"/>
            </a:gdLst>
            <a:ahLst/>
            <a:cxnLst/>
            <a:rect l="textAreaLeft" t="textAreaTop" r="textAreaRight" b="textAreaBottom"/>
            <a:pathLst>
              <a:path w="21600" h="21600">
                <a:moveTo>
                  <a:pt x="17804" y="0"/>
                </a:moveTo>
                <a:lnTo>
                  <a:pt x="19217" y="4294"/>
                </a:lnTo>
                <a:cubicBezTo>
                  <a:pt x="18272" y="6948"/>
                  <a:pt x="17239" y="9231"/>
                  <a:pt x="16132" y="11122"/>
                </a:cubicBezTo>
                <a:cubicBezTo>
                  <a:pt x="15634" y="11969"/>
                  <a:pt x="15122" y="12745"/>
                  <a:pt x="14595" y="13433"/>
                </a:cubicBezTo>
                <a:cubicBezTo>
                  <a:pt x="14483" y="13580"/>
                  <a:pt x="14371" y="13720"/>
                  <a:pt x="14258" y="13860"/>
                </a:cubicBezTo>
                <a:cubicBezTo>
                  <a:pt x="13276" y="15068"/>
                  <a:pt x="12251" y="15991"/>
                  <a:pt x="11209" y="16607"/>
                </a:cubicBezTo>
                <a:cubicBezTo>
                  <a:pt x="10176" y="17214"/>
                  <a:pt x="9118" y="17522"/>
                  <a:pt x="8066" y="17522"/>
                </a:cubicBezTo>
                <a:cubicBezTo>
                  <a:pt x="7012" y="17522"/>
                  <a:pt x="5955" y="17214"/>
                  <a:pt x="4922" y="16607"/>
                </a:cubicBezTo>
                <a:cubicBezTo>
                  <a:pt x="3880" y="15995"/>
                  <a:pt x="2854" y="15072"/>
                  <a:pt x="1874" y="13860"/>
                </a:cubicBezTo>
                <a:cubicBezTo>
                  <a:pt x="1761" y="13720"/>
                  <a:pt x="1649" y="13576"/>
                  <a:pt x="1537" y="13433"/>
                </a:cubicBezTo>
                <a:cubicBezTo>
                  <a:pt x="1009" y="14124"/>
                  <a:pt x="497" y="14896"/>
                  <a:pt x="0" y="15743"/>
                </a:cubicBezTo>
                <a:cubicBezTo>
                  <a:pt x="446" y="16431"/>
                  <a:pt x="903" y="17063"/>
                  <a:pt x="1370" y="17638"/>
                </a:cubicBezTo>
                <a:cubicBezTo>
                  <a:pt x="2432" y="18945"/>
                  <a:pt x="3541" y="19945"/>
                  <a:pt x="4668" y="20609"/>
                </a:cubicBezTo>
                <a:cubicBezTo>
                  <a:pt x="5784" y="21264"/>
                  <a:pt x="6929" y="21600"/>
                  <a:pt x="8067" y="21600"/>
                </a:cubicBezTo>
                <a:cubicBezTo>
                  <a:pt x="9205" y="21600"/>
                  <a:pt x="10349" y="21268"/>
                  <a:pt x="11466" y="20609"/>
                </a:cubicBezTo>
                <a:cubicBezTo>
                  <a:pt x="12593" y="19945"/>
                  <a:pt x="13703" y="18945"/>
                  <a:pt x="14764" y="17638"/>
                </a:cubicBezTo>
                <a:cubicBezTo>
                  <a:pt x="15232" y="17063"/>
                  <a:pt x="15688" y="16431"/>
                  <a:pt x="16134" y="15743"/>
                </a:cubicBezTo>
                <a:cubicBezTo>
                  <a:pt x="16595" y="15032"/>
                  <a:pt x="17045" y="14260"/>
                  <a:pt x="17482" y="13433"/>
                </a:cubicBezTo>
                <a:cubicBezTo>
                  <a:pt x="18437" y="11622"/>
                  <a:pt x="19334" y="9535"/>
                  <a:pt x="20168" y="7176"/>
                </a:cubicBezTo>
                <a:lnTo>
                  <a:pt x="21600" y="11526"/>
                </a:lnTo>
                <a:lnTo>
                  <a:pt x="21600" y="0"/>
                </a:lnTo>
                <a:lnTo>
                  <a:pt x="17804" y="0"/>
                </a:lnTo>
                <a:close/>
              </a:path>
            </a:pathLst>
          </a:custGeom>
          <a:solidFill>
            <a:srgbClr val="E3A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390" name="Shape"/>
          <p:cNvSpPr/>
          <p:nvPr/>
        </p:nvSpPr>
        <p:spPr>
          <a:xfrm>
            <a:off x="2194200" y="1793880"/>
            <a:ext cx="1511280" cy="1181160"/>
          </a:xfrm>
          <a:custGeom>
            <a:avLst/>
            <a:gdLst>
              <a:gd name="textAreaLeft" fmla="*/ 0 w 1511280"/>
              <a:gd name="textAreaRight" fmla="*/ 1512720 w 1511280"/>
              <a:gd name="textAreaTop" fmla="*/ 0 h 1181160"/>
              <a:gd name="textAreaBottom" fmla="*/ 1182600 h 1181160"/>
            </a:gdLst>
            <a:ahLst/>
            <a:cxnLst/>
            <a:rect l="textAreaLeft" t="textAreaTop" r="textAreaRight" b="textAreaBottom"/>
            <a:pathLst>
              <a:path w="22064" h="22077">
                <a:moveTo>
                  <a:pt x="887" y="1135"/>
                </a:moveTo>
                <a:cubicBezTo>
                  <a:pt x="-296" y="2649"/>
                  <a:pt x="-296" y="5107"/>
                  <a:pt x="887" y="6621"/>
                </a:cubicBezTo>
                <a:cubicBezTo>
                  <a:pt x="5263" y="12220"/>
                  <a:pt x="10055" y="17097"/>
                  <a:pt x="15216" y="21221"/>
                </a:cubicBezTo>
                <a:cubicBezTo>
                  <a:pt x="18098" y="23269"/>
                  <a:pt x="18392" y="21095"/>
                  <a:pt x="19407" y="20362"/>
                </a:cubicBezTo>
                <a:cubicBezTo>
                  <a:pt x="20422" y="19629"/>
                  <a:pt x="23471" y="19785"/>
                  <a:pt x="21304" y="16823"/>
                </a:cubicBezTo>
                <a:cubicBezTo>
                  <a:pt x="15430" y="12593"/>
                  <a:pt x="10025" y="7343"/>
                  <a:pt x="5174" y="1135"/>
                </a:cubicBezTo>
                <a:cubicBezTo>
                  <a:pt x="3991" y="-379"/>
                  <a:pt x="2070" y="-379"/>
                  <a:pt x="887" y="1135"/>
                </a:cubicBezTo>
                <a:close/>
              </a:path>
            </a:pathLst>
          </a:custGeom>
          <a:solidFill>
            <a:srgbClr val="E3A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391" name="Circle"/>
          <p:cNvSpPr/>
          <p:nvPr/>
        </p:nvSpPr>
        <p:spPr>
          <a:xfrm>
            <a:off x="6071760" y="3501720"/>
            <a:ext cx="157680" cy="157680"/>
          </a:xfrm>
          <a:prstGeom prst="ellipse">
            <a:avLst/>
          </a:prstGeom>
          <a:solidFill>
            <a:srgbClr val="FFFFFF"/>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392" name="Circle"/>
          <p:cNvSpPr/>
          <p:nvPr/>
        </p:nvSpPr>
        <p:spPr>
          <a:xfrm>
            <a:off x="8573040" y="2853720"/>
            <a:ext cx="157680" cy="157680"/>
          </a:xfrm>
          <a:prstGeom prst="ellipse">
            <a:avLst/>
          </a:prstGeom>
          <a:solidFill>
            <a:srgbClr val="FFFFFF"/>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393" name="Freeform: Shape 12"/>
          <p:cNvSpPr/>
          <p:nvPr/>
        </p:nvSpPr>
        <p:spPr>
          <a:xfrm>
            <a:off x="4448880" y="2638440"/>
            <a:ext cx="3403080" cy="604080"/>
          </a:xfrm>
          <a:custGeom>
            <a:avLst/>
            <a:gdLst>
              <a:gd name="textAreaLeft" fmla="*/ 0 w 3403080"/>
              <a:gd name="textAreaRight" fmla="*/ 3404520 w 3403080"/>
              <a:gd name="textAreaTop" fmla="*/ 0 h 604080"/>
              <a:gd name="textAreaBottom" fmla="*/ 605520 h 604080"/>
            </a:gdLst>
            <a:ahLst/>
            <a:cxnLst/>
            <a:rect l="textAreaLeft" t="textAreaTop" r="textAreaRight" b="textAreaBottom"/>
            <a:pathLst>
              <a:path w="4040331" h="831895">
                <a:moveTo>
                  <a:pt x="2019285" y="0"/>
                </a:moveTo>
                <a:cubicBezTo>
                  <a:pt x="2345785" y="0"/>
                  <a:pt x="2673213" y="31414"/>
                  <a:pt x="2993207" y="93323"/>
                </a:cubicBezTo>
                <a:cubicBezTo>
                  <a:pt x="3315989" y="155743"/>
                  <a:pt x="3633814" y="249883"/>
                  <a:pt x="3937390" y="373396"/>
                </a:cubicBezTo>
                <a:lnTo>
                  <a:pt x="4040331" y="416341"/>
                </a:lnTo>
                <a:lnTo>
                  <a:pt x="3939151" y="458535"/>
                </a:lnTo>
                <a:cubicBezTo>
                  <a:pt x="3634955" y="581697"/>
                  <a:pt x="3317440" y="675802"/>
                  <a:pt x="2994658" y="738606"/>
                </a:cubicBezTo>
                <a:cubicBezTo>
                  <a:pt x="2674664" y="800493"/>
                  <a:pt x="2346925" y="831895"/>
                  <a:pt x="2021046" y="831895"/>
                </a:cubicBezTo>
                <a:cubicBezTo>
                  <a:pt x="1694547" y="831895"/>
                  <a:pt x="1367118" y="800493"/>
                  <a:pt x="1047124" y="738606"/>
                </a:cubicBezTo>
                <a:cubicBezTo>
                  <a:pt x="724343" y="676210"/>
                  <a:pt x="406517" y="582105"/>
                  <a:pt x="102941" y="458535"/>
                </a:cubicBezTo>
                <a:lnTo>
                  <a:pt x="0" y="415607"/>
                </a:lnTo>
                <a:lnTo>
                  <a:pt x="101180" y="373396"/>
                </a:lnTo>
                <a:cubicBezTo>
                  <a:pt x="405376" y="250291"/>
                  <a:pt x="722892" y="156151"/>
                  <a:pt x="1045674" y="93323"/>
                </a:cubicBezTo>
                <a:cubicBezTo>
                  <a:pt x="1365668" y="31414"/>
                  <a:pt x="1693406" y="0"/>
                  <a:pt x="2019285" y="0"/>
                </a:cubicBezTo>
                <a:close/>
              </a:path>
            </a:pathLst>
          </a:custGeom>
          <a:solidFill>
            <a:srgbClr val="004175"/>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394" name="Freeform: Shape 13"/>
          <p:cNvSpPr/>
          <p:nvPr/>
        </p:nvSpPr>
        <p:spPr>
          <a:xfrm>
            <a:off x="3653280" y="2931120"/>
            <a:ext cx="598680" cy="279720"/>
          </a:xfrm>
          <a:custGeom>
            <a:avLst/>
            <a:gdLst>
              <a:gd name="textAreaLeft" fmla="*/ 0 w 598680"/>
              <a:gd name="textAreaRight" fmla="*/ 600120 w 598680"/>
              <a:gd name="textAreaTop" fmla="*/ 0 h 279720"/>
              <a:gd name="textAreaBottom" fmla="*/ 281160 h 279720"/>
            </a:gdLst>
            <a:ahLst/>
            <a:cxnLst/>
            <a:rect l="textAreaLeft" t="textAreaTop" r="textAreaRight" b="textAreaBottom"/>
            <a:pathLst>
              <a:path w="600078" h="281055">
                <a:moveTo>
                  <a:pt x="476119" y="0"/>
                </a:moveTo>
                <a:lnTo>
                  <a:pt x="580512" y="43534"/>
                </a:lnTo>
                <a:lnTo>
                  <a:pt x="600078" y="50939"/>
                </a:lnTo>
                <a:lnTo>
                  <a:pt x="537808" y="74403"/>
                </a:lnTo>
                <a:lnTo>
                  <a:pt x="433415" y="117954"/>
                </a:lnTo>
                <a:cubicBezTo>
                  <a:pt x="351790" y="153039"/>
                  <a:pt x="271326" y="190343"/>
                  <a:pt x="191986" y="229674"/>
                </a:cubicBezTo>
                <a:lnTo>
                  <a:pt x="94647" y="281055"/>
                </a:lnTo>
                <a:lnTo>
                  <a:pt x="0" y="235516"/>
                </a:lnTo>
                <a:cubicBezTo>
                  <a:pt x="22690" y="208389"/>
                  <a:pt x="87933" y="113098"/>
                  <a:pt x="167286" y="73845"/>
                </a:cubicBezTo>
                <a:cubicBezTo>
                  <a:pt x="246639" y="34592"/>
                  <a:pt x="417831" y="12460"/>
                  <a:pt x="476119" y="0"/>
                </a:cubicBezTo>
                <a:close/>
              </a:path>
            </a:pathLst>
          </a:custGeom>
          <a:solidFill>
            <a:schemeClr val="tx1">
              <a:alpha val="46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395" name="Shape"/>
          <p:cNvSpPr/>
          <p:nvPr/>
        </p:nvSpPr>
        <p:spPr>
          <a:xfrm>
            <a:off x="1957680" y="2099520"/>
            <a:ext cx="6689520" cy="2201760"/>
          </a:xfrm>
          <a:custGeom>
            <a:avLst/>
            <a:gdLst>
              <a:gd name="textAreaLeft" fmla="*/ 0 w 6689520"/>
              <a:gd name="textAreaRight" fmla="*/ 6690960 w 6689520"/>
              <a:gd name="textAreaTop" fmla="*/ 0 h 2201760"/>
              <a:gd name="textAreaBottom" fmla="*/ 2203200 h 2201760"/>
            </a:gdLst>
            <a:ahLst/>
            <a:cxnLst/>
            <a:rect l="textAreaLeft" t="textAreaTop" r="textAreaRight" b="textAreaBottom"/>
            <a:pathLst>
              <a:path w="21600" h="21600">
                <a:moveTo>
                  <a:pt x="16932" y="991"/>
                </a:moveTo>
                <a:cubicBezTo>
                  <a:pt x="15816" y="336"/>
                  <a:pt x="14671" y="0"/>
                  <a:pt x="13533" y="0"/>
                </a:cubicBezTo>
                <a:cubicBezTo>
                  <a:pt x="12395" y="0"/>
                  <a:pt x="11250" y="332"/>
                  <a:pt x="10134" y="991"/>
                </a:cubicBezTo>
                <a:cubicBezTo>
                  <a:pt x="9007" y="1654"/>
                  <a:pt x="7897" y="2654"/>
                  <a:pt x="6836" y="3960"/>
                </a:cubicBezTo>
                <a:cubicBezTo>
                  <a:pt x="6368" y="4536"/>
                  <a:pt x="5912" y="5167"/>
                  <a:pt x="5466" y="5855"/>
                </a:cubicBezTo>
                <a:cubicBezTo>
                  <a:pt x="5005" y="6566"/>
                  <a:pt x="4555" y="7337"/>
                  <a:pt x="4118" y="8164"/>
                </a:cubicBezTo>
                <a:cubicBezTo>
                  <a:pt x="3163" y="9975"/>
                  <a:pt x="2266" y="12061"/>
                  <a:pt x="1432" y="14419"/>
                </a:cubicBezTo>
                <a:lnTo>
                  <a:pt x="0" y="10071"/>
                </a:lnTo>
                <a:lnTo>
                  <a:pt x="0" y="21600"/>
                </a:lnTo>
                <a:lnTo>
                  <a:pt x="3796" y="21600"/>
                </a:lnTo>
                <a:lnTo>
                  <a:pt x="2383" y="17308"/>
                </a:lnTo>
                <a:cubicBezTo>
                  <a:pt x="3328" y="14654"/>
                  <a:pt x="4361" y="12373"/>
                  <a:pt x="5468" y="10482"/>
                </a:cubicBezTo>
                <a:cubicBezTo>
                  <a:pt x="5966" y="9635"/>
                  <a:pt x="6478" y="8860"/>
                  <a:pt x="7005" y="8172"/>
                </a:cubicBezTo>
                <a:cubicBezTo>
                  <a:pt x="7117" y="8025"/>
                  <a:pt x="7229" y="7885"/>
                  <a:pt x="7342" y="7745"/>
                </a:cubicBezTo>
                <a:cubicBezTo>
                  <a:pt x="8324" y="6538"/>
                  <a:pt x="9349" y="5615"/>
                  <a:pt x="10391" y="4999"/>
                </a:cubicBezTo>
                <a:cubicBezTo>
                  <a:pt x="11424" y="4392"/>
                  <a:pt x="12482" y="4084"/>
                  <a:pt x="13534" y="4084"/>
                </a:cubicBezTo>
                <a:cubicBezTo>
                  <a:pt x="14588" y="4084"/>
                  <a:pt x="15645" y="4392"/>
                  <a:pt x="16678" y="4999"/>
                </a:cubicBezTo>
                <a:cubicBezTo>
                  <a:pt x="17720" y="5611"/>
                  <a:pt x="18746" y="6534"/>
                  <a:pt x="19726" y="7745"/>
                </a:cubicBezTo>
                <a:cubicBezTo>
                  <a:pt x="19839" y="7885"/>
                  <a:pt x="19951" y="8029"/>
                  <a:pt x="20063" y="8172"/>
                </a:cubicBezTo>
                <a:cubicBezTo>
                  <a:pt x="20591" y="7481"/>
                  <a:pt x="21103" y="6710"/>
                  <a:pt x="21600" y="5863"/>
                </a:cubicBezTo>
                <a:cubicBezTo>
                  <a:pt x="21154" y="5175"/>
                  <a:pt x="20697" y="4544"/>
                  <a:pt x="20230" y="3968"/>
                </a:cubicBezTo>
                <a:cubicBezTo>
                  <a:pt x="19168" y="2650"/>
                  <a:pt x="18059" y="1650"/>
                  <a:pt x="16932" y="991"/>
                </a:cubicBez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396" name="Circle"/>
          <p:cNvSpPr/>
          <p:nvPr/>
        </p:nvSpPr>
        <p:spPr>
          <a:xfrm>
            <a:off x="6071760" y="2221920"/>
            <a:ext cx="157680" cy="157680"/>
          </a:xfrm>
          <a:prstGeom prst="ellipse">
            <a:avLst/>
          </a:prstGeom>
          <a:solidFill>
            <a:srgbClr val="FFFFFF"/>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397" name="Circle"/>
          <p:cNvSpPr/>
          <p:nvPr/>
        </p:nvSpPr>
        <p:spPr>
          <a:xfrm>
            <a:off x="3551400" y="2853720"/>
            <a:ext cx="157680" cy="157680"/>
          </a:xfrm>
          <a:prstGeom prst="ellipse">
            <a:avLst/>
          </a:prstGeom>
          <a:solidFill>
            <a:srgbClr val="FFFFFF"/>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398" name="TextBox 26"/>
          <p:cNvSpPr/>
          <p:nvPr/>
        </p:nvSpPr>
        <p:spPr>
          <a:xfrm>
            <a:off x="8108820" y="4114486"/>
            <a:ext cx="3483000" cy="16142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1" normalizeH="0" baseline="0" noProof="0" dirty="0">
                <a:ln>
                  <a:noFill/>
                </a:ln>
                <a:solidFill>
                  <a:srgbClr val="000000"/>
                </a:solidFill>
                <a:effectLst/>
                <a:uLnTx/>
                <a:uFillTx/>
                <a:latin typeface="Segoe UI"/>
                <a:ea typeface="+mn-ea"/>
                <a:cs typeface="+mn-cs"/>
              </a:rPr>
              <a:t>no caso de </a:t>
            </a:r>
            <a:r>
              <a:rPr kumimoji="0" lang="pt-BR" sz="2000" b="1" i="0" u="none" strike="noStrike" kern="1200" cap="none" spc="-1" normalizeH="0" baseline="0" noProof="0" dirty="0">
                <a:ln>
                  <a:noFill/>
                </a:ln>
                <a:solidFill>
                  <a:srgbClr val="000000"/>
                </a:solidFill>
                <a:effectLst/>
                <a:uLnTx/>
                <a:uFillTx/>
                <a:latin typeface="Segoe UI"/>
                <a:ea typeface="+mn-ea"/>
                <a:cs typeface="+mn-cs"/>
              </a:rPr>
              <a:t>reforma de edifício </a:t>
            </a:r>
            <a:r>
              <a:rPr kumimoji="0" lang="pt-BR" sz="2000" b="0" i="0" u="none" strike="noStrike" kern="1200" cap="none" spc="-1" normalizeH="0" baseline="0" noProof="0" dirty="0">
                <a:ln>
                  <a:noFill/>
                </a:ln>
                <a:solidFill>
                  <a:srgbClr val="000000"/>
                </a:solidFill>
                <a:effectLst/>
                <a:uLnTx/>
                <a:uFillTx/>
                <a:latin typeface="Segoe UI"/>
                <a:ea typeface="+mn-ea"/>
                <a:cs typeface="+mn-cs"/>
              </a:rPr>
              <a:t>ou de equipamento, o limite para os acréscimos será de </a:t>
            </a:r>
            <a:r>
              <a:rPr kumimoji="0" lang="pt-BR" sz="2000" b="1" i="0" u="none" strike="noStrike" kern="1200" cap="none" spc="-1" normalizeH="0" baseline="0" noProof="0" dirty="0">
                <a:ln>
                  <a:noFill/>
                </a:ln>
                <a:solidFill>
                  <a:srgbClr val="000000"/>
                </a:solidFill>
                <a:effectLst/>
                <a:uLnTx/>
                <a:uFillTx/>
                <a:latin typeface="Segoe UI"/>
                <a:ea typeface="+mn-ea"/>
                <a:cs typeface="+mn-cs"/>
              </a:rPr>
              <a:t>50% (cinquenta por cento) e o de supressão 25%. </a:t>
            </a:r>
            <a:endParaRPr kumimoji="0" lang="pt-BR" sz="2000" b="0" i="0" u="none" strike="noStrike" kern="1200" cap="none" spc="-1" normalizeH="0" baseline="0" noProof="0" dirty="0">
              <a:ln>
                <a:noFill/>
              </a:ln>
              <a:solidFill>
                <a:srgbClr val="000000"/>
              </a:solidFill>
              <a:effectLst/>
              <a:uLnTx/>
              <a:uFillTx/>
              <a:latin typeface="Arial"/>
              <a:ea typeface="+mn-ea"/>
              <a:cs typeface="+mn-cs"/>
            </a:endParaRPr>
          </a:p>
        </p:txBody>
      </p:sp>
      <p:sp>
        <p:nvSpPr>
          <p:cNvPr id="1399" name="TextBox 29"/>
          <p:cNvSpPr/>
          <p:nvPr/>
        </p:nvSpPr>
        <p:spPr>
          <a:xfrm>
            <a:off x="748080" y="489240"/>
            <a:ext cx="3558600" cy="1321985"/>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i="0" u="none" strike="noStrike" kern="1200" cap="none" spc="-1" normalizeH="0" baseline="0" noProof="0" dirty="0">
                <a:ln>
                  <a:noFill/>
                </a:ln>
                <a:solidFill>
                  <a:srgbClr val="000000"/>
                </a:solidFill>
                <a:effectLst/>
                <a:uLnTx/>
                <a:uFillTx/>
                <a:latin typeface="Segoe UI"/>
                <a:ea typeface="+mn-ea"/>
                <a:cs typeface="+mn-cs"/>
              </a:rPr>
              <a:t>No caso de </a:t>
            </a:r>
            <a:r>
              <a:rPr kumimoji="0" lang="pt-BR" sz="2000" b="1" i="0" u="none" strike="noStrike" kern="1200" cap="none" spc="-1" normalizeH="0" baseline="0" noProof="0" dirty="0">
                <a:ln>
                  <a:noFill/>
                </a:ln>
                <a:solidFill>
                  <a:srgbClr val="000000"/>
                </a:solidFill>
                <a:effectLst/>
                <a:uLnTx/>
                <a:uFillTx/>
                <a:latin typeface="Segoe UI"/>
                <a:ea typeface="+mn-ea"/>
                <a:cs typeface="+mn-cs"/>
              </a:rPr>
              <a:t>obras, </a:t>
            </a:r>
            <a:r>
              <a:rPr kumimoji="0" lang="pt-BR" sz="2000" i="0" u="none" strike="noStrike" kern="1200" cap="none" spc="-1" normalizeH="0" baseline="0" noProof="0" dirty="0">
                <a:ln>
                  <a:noFill/>
                </a:ln>
                <a:solidFill>
                  <a:srgbClr val="000000"/>
                </a:solidFill>
                <a:effectLst/>
                <a:uLnTx/>
                <a:uFillTx/>
                <a:latin typeface="Segoe UI"/>
                <a:ea typeface="+mn-ea"/>
                <a:cs typeface="+mn-cs"/>
              </a:rPr>
              <a:t>os </a:t>
            </a:r>
            <a:r>
              <a:rPr lang="pt-BR" sz="2000" b="1" spc="-1" dirty="0">
                <a:solidFill>
                  <a:srgbClr val="000000"/>
                </a:solidFill>
                <a:latin typeface="Segoe UI"/>
              </a:rPr>
              <a:t>a</a:t>
            </a:r>
            <a:r>
              <a:rPr kumimoji="0" lang="pt-BR" sz="2000" b="1" i="0" u="none" strike="noStrike" kern="1200" cap="none" spc="-1" normalizeH="0" baseline="0" noProof="0" dirty="0" err="1">
                <a:ln>
                  <a:noFill/>
                </a:ln>
                <a:solidFill>
                  <a:srgbClr val="000000"/>
                </a:solidFill>
                <a:effectLst/>
                <a:uLnTx/>
                <a:uFillTx/>
                <a:latin typeface="Segoe UI"/>
                <a:ea typeface="+mn-ea"/>
                <a:cs typeface="+mn-cs"/>
              </a:rPr>
              <a:t>créscimos</a:t>
            </a:r>
            <a:r>
              <a:rPr kumimoji="0" lang="pt-BR" sz="2000" b="1" i="0" u="none" strike="noStrike" kern="1200" cap="none" spc="-1" normalizeH="0" baseline="0" noProof="0" dirty="0">
                <a:ln>
                  <a:noFill/>
                </a:ln>
                <a:solidFill>
                  <a:srgbClr val="000000"/>
                </a:solidFill>
                <a:effectLst/>
                <a:uLnTx/>
                <a:uFillTx/>
                <a:latin typeface="Segoe UI"/>
                <a:ea typeface="+mn-ea"/>
                <a:cs typeface="+mn-cs"/>
              </a:rPr>
              <a:t> ou supressões de até 25% </a:t>
            </a:r>
            <a:r>
              <a:rPr kumimoji="0" lang="pt-BR" sz="2000" b="0" i="0" u="none" strike="noStrike" kern="1200" cap="none" spc="-1" normalizeH="0" baseline="0" noProof="0" dirty="0">
                <a:ln>
                  <a:noFill/>
                </a:ln>
                <a:solidFill>
                  <a:srgbClr val="000000"/>
                </a:solidFill>
                <a:effectLst/>
                <a:uLnTx/>
                <a:uFillTx/>
                <a:latin typeface="Segoe UI"/>
                <a:ea typeface="+mn-ea"/>
                <a:cs typeface="+mn-cs"/>
              </a:rPr>
              <a:t>do valor inicial atualizado</a:t>
            </a:r>
            <a:r>
              <a:rPr kumimoji="0" lang="en-US" sz="1200" b="0" i="0" u="none" strike="noStrike" kern="1200" cap="none" spc="-1" normalizeH="0" baseline="0" noProof="0" dirty="0">
                <a:ln>
                  <a:noFill/>
                </a:ln>
                <a:solidFill>
                  <a:srgbClr val="000000"/>
                </a:solidFill>
                <a:effectLst/>
                <a:uLnTx/>
                <a:uFillTx/>
                <a:latin typeface="Segoe UI"/>
                <a:ea typeface="+mn-ea"/>
                <a:cs typeface="+mn-cs"/>
              </a:rPr>
              <a:t>. </a:t>
            </a:r>
            <a:endParaRPr kumimoji="0" lang="pt-BR" sz="1200" b="0" i="0" u="none" strike="noStrike" kern="1200" cap="none" spc="-1" normalizeH="0" baseline="0" noProof="0" dirty="0">
              <a:ln>
                <a:noFill/>
              </a:ln>
              <a:solidFill>
                <a:srgbClr val="000000"/>
              </a:solidFill>
              <a:effectLst/>
              <a:uLnTx/>
              <a:uFillTx/>
              <a:latin typeface="Arial"/>
              <a:ea typeface="+mn-ea"/>
              <a:cs typeface="+mn-cs"/>
            </a:endParaRPr>
          </a:p>
        </p:txBody>
      </p:sp>
      <p:sp>
        <p:nvSpPr>
          <p:cNvPr id="1400" name="Retângulo 1"/>
          <p:cNvSpPr/>
          <p:nvPr/>
        </p:nvSpPr>
        <p:spPr>
          <a:xfrm>
            <a:off x="511200" y="321729"/>
            <a:ext cx="4032360" cy="1465920"/>
          </a:xfrm>
          <a:prstGeom prst="rect">
            <a:avLst/>
          </a:prstGeom>
          <a:noFill/>
          <a:ln>
            <a:solidFill>
              <a:srgbClr val="E3AC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01" name="Retângulo 28"/>
          <p:cNvSpPr/>
          <p:nvPr/>
        </p:nvSpPr>
        <p:spPr>
          <a:xfrm>
            <a:off x="7947720" y="4478400"/>
            <a:ext cx="4032360" cy="1628640"/>
          </a:xfrm>
          <a:prstGeom prst="rect">
            <a:avLst/>
          </a:prstGeom>
          <a:noFill/>
          <a:ln>
            <a:solidFill>
              <a:srgbClr val="8B6C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132482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4271">
            <a:extLst>
              <a:ext uri="{FF2B5EF4-FFF2-40B4-BE49-F238E27FC236}">
                <a16:creationId xmlns:a16="http://schemas.microsoft.com/office/drawing/2014/main" id="{122C938E-7056-4B08-B340-954A4668C0DF}"/>
              </a:ext>
            </a:extLst>
          </p:cNvPr>
          <p:cNvSpPr/>
          <p:nvPr/>
        </p:nvSpPr>
        <p:spPr>
          <a:xfrm>
            <a:off x="3494985" y="337838"/>
            <a:ext cx="1806326" cy="2143518"/>
          </a:xfrm>
          <a:custGeom>
            <a:avLst/>
            <a:gdLst/>
            <a:ahLst/>
            <a:cxnLst>
              <a:cxn ang="0">
                <a:pos x="wd2" y="hd2"/>
              </a:cxn>
              <a:cxn ang="5400000">
                <a:pos x="wd2" y="hd2"/>
              </a:cxn>
              <a:cxn ang="10800000">
                <a:pos x="wd2" y="hd2"/>
              </a:cxn>
              <a:cxn ang="16200000">
                <a:pos x="wd2" y="hd2"/>
              </a:cxn>
            </a:cxnLst>
            <a:rect l="0" t="0" r="r" b="b"/>
            <a:pathLst>
              <a:path w="20913" h="21600" extrusionOk="0">
                <a:moveTo>
                  <a:pt x="1267" y="4500"/>
                </a:moveTo>
                <a:cubicBezTo>
                  <a:pt x="4114" y="4712"/>
                  <a:pt x="10728" y="5238"/>
                  <a:pt x="20913" y="0"/>
                </a:cubicBezTo>
                <a:lnTo>
                  <a:pt x="20913" y="21600"/>
                </a:lnTo>
                <a:lnTo>
                  <a:pt x="1267" y="21600"/>
                </a:lnTo>
                <a:cubicBezTo>
                  <a:pt x="-135" y="16423"/>
                  <a:pt x="-687" y="10349"/>
                  <a:pt x="1267" y="4500"/>
                </a:cubicBezTo>
                <a:close/>
              </a:path>
            </a:pathLst>
          </a:custGeom>
          <a:solidFill>
            <a:schemeClr val="accent3"/>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a:solidFill>
                  <a:srgbClr val="FFFFFF"/>
                </a:solidFill>
              </a:defRPr>
            </a:pPr>
            <a:endParaRPr/>
          </a:p>
        </p:txBody>
      </p:sp>
      <p:sp>
        <p:nvSpPr>
          <p:cNvPr id="35" name="Shape 4272">
            <a:extLst>
              <a:ext uri="{FF2B5EF4-FFF2-40B4-BE49-F238E27FC236}">
                <a16:creationId xmlns:a16="http://schemas.microsoft.com/office/drawing/2014/main" id="{EE4C868D-14D1-4DE7-A395-4155A8DA8B06}"/>
              </a:ext>
            </a:extLst>
          </p:cNvPr>
          <p:cNvSpPr/>
          <p:nvPr/>
        </p:nvSpPr>
        <p:spPr>
          <a:xfrm>
            <a:off x="3615590" y="2577329"/>
            <a:ext cx="1687779" cy="2214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8646" y="15455"/>
                  <a:pt x="2859" y="9765"/>
                  <a:pt x="0" y="0"/>
                </a:cubicBezTo>
                <a:close/>
              </a:path>
            </a:pathLst>
          </a:custGeom>
          <a:solidFill>
            <a:schemeClr val="accent6"/>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a:solidFill>
                  <a:srgbClr val="FFFFFF"/>
                </a:solidFill>
              </a:defRPr>
            </a:pPr>
            <a:endParaRPr/>
          </a:p>
        </p:txBody>
      </p:sp>
      <p:sp>
        <p:nvSpPr>
          <p:cNvPr id="36" name="Shape 4273">
            <a:extLst>
              <a:ext uri="{FF2B5EF4-FFF2-40B4-BE49-F238E27FC236}">
                <a16:creationId xmlns:a16="http://schemas.microsoft.com/office/drawing/2014/main" id="{DC8E843F-44FE-41E0-AE1B-C6DF35C11F06}"/>
              </a:ext>
            </a:extLst>
          </p:cNvPr>
          <p:cNvSpPr/>
          <p:nvPr/>
        </p:nvSpPr>
        <p:spPr>
          <a:xfrm flipH="1">
            <a:off x="5400514" y="337838"/>
            <a:ext cx="1806327" cy="2143518"/>
          </a:xfrm>
          <a:custGeom>
            <a:avLst/>
            <a:gdLst/>
            <a:ahLst/>
            <a:cxnLst>
              <a:cxn ang="0">
                <a:pos x="wd2" y="hd2"/>
              </a:cxn>
              <a:cxn ang="5400000">
                <a:pos x="wd2" y="hd2"/>
              </a:cxn>
              <a:cxn ang="10800000">
                <a:pos x="wd2" y="hd2"/>
              </a:cxn>
              <a:cxn ang="16200000">
                <a:pos x="wd2" y="hd2"/>
              </a:cxn>
            </a:cxnLst>
            <a:rect l="0" t="0" r="r" b="b"/>
            <a:pathLst>
              <a:path w="20913" h="21600" extrusionOk="0">
                <a:moveTo>
                  <a:pt x="1267" y="4500"/>
                </a:moveTo>
                <a:cubicBezTo>
                  <a:pt x="4114" y="4712"/>
                  <a:pt x="10728" y="5238"/>
                  <a:pt x="20913" y="0"/>
                </a:cubicBezTo>
                <a:lnTo>
                  <a:pt x="20913" y="21600"/>
                </a:lnTo>
                <a:lnTo>
                  <a:pt x="1267" y="21600"/>
                </a:lnTo>
                <a:cubicBezTo>
                  <a:pt x="-135" y="16423"/>
                  <a:pt x="-687" y="10349"/>
                  <a:pt x="1267" y="4500"/>
                </a:cubicBezTo>
                <a:close/>
              </a:path>
            </a:pathLst>
          </a:custGeom>
          <a:solidFill>
            <a:schemeClr val="accent2"/>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a:solidFill>
                  <a:srgbClr val="FFFFFF"/>
                </a:solidFill>
              </a:defRPr>
            </a:pPr>
            <a:endParaRPr/>
          </a:p>
        </p:txBody>
      </p:sp>
      <p:sp>
        <p:nvSpPr>
          <p:cNvPr id="37" name="Shape 4274">
            <a:extLst>
              <a:ext uri="{FF2B5EF4-FFF2-40B4-BE49-F238E27FC236}">
                <a16:creationId xmlns:a16="http://schemas.microsoft.com/office/drawing/2014/main" id="{F038C10B-7826-4568-99BF-76934EC75FB4}"/>
              </a:ext>
            </a:extLst>
          </p:cNvPr>
          <p:cNvSpPr/>
          <p:nvPr/>
        </p:nvSpPr>
        <p:spPr>
          <a:xfrm flipH="1">
            <a:off x="5399488" y="2577329"/>
            <a:ext cx="1687779" cy="2214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8646" y="15455"/>
                  <a:pt x="2859" y="9765"/>
                  <a:pt x="0" y="0"/>
                </a:cubicBezTo>
                <a:close/>
              </a:path>
            </a:pathLst>
          </a:custGeom>
          <a:solidFill>
            <a:schemeClr val="accent5"/>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a:solidFill>
                  <a:srgbClr val="FFFFFF"/>
                </a:solidFill>
              </a:defRPr>
            </a:pPr>
            <a:endParaRPr/>
          </a:p>
        </p:txBody>
      </p:sp>
      <p:sp>
        <p:nvSpPr>
          <p:cNvPr id="73" name="TextBox 72">
            <a:extLst>
              <a:ext uri="{FF2B5EF4-FFF2-40B4-BE49-F238E27FC236}">
                <a16:creationId xmlns:a16="http://schemas.microsoft.com/office/drawing/2014/main" id="{E1040DF0-5680-41B4-AB83-3C29207DDEA6}"/>
              </a:ext>
            </a:extLst>
          </p:cNvPr>
          <p:cNvSpPr txBox="1"/>
          <p:nvPr/>
        </p:nvSpPr>
        <p:spPr>
          <a:xfrm>
            <a:off x="678502" y="3593038"/>
            <a:ext cx="2937088" cy="923330"/>
          </a:xfrm>
          <a:prstGeom prst="rect">
            <a:avLst/>
          </a:prstGeom>
          <a:noFill/>
        </p:spPr>
        <p:txBody>
          <a:bodyPr wrap="square" lIns="0" rIns="0" rtlCol="0" anchor="ctr">
            <a:spAutoFit/>
          </a:bodyPr>
          <a:lstStyle/>
          <a:p>
            <a:pPr algn="r"/>
            <a:r>
              <a:rPr lang="en-US" b="1" dirty="0" err="1"/>
              <a:t>Nenhum</a:t>
            </a:r>
            <a:r>
              <a:rPr lang="en-US" b="1" dirty="0"/>
              <a:t> </a:t>
            </a:r>
            <a:r>
              <a:rPr lang="en-US" b="1" dirty="0" err="1"/>
              <a:t>agente</a:t>
            </a:r>
            <a:r>
              <a:rPr lang="en-US" b="1" dirty="0"/>
              <a:t> </a:t>
            </a:r>
            <a:r>
              <a:rPr lang="en-US" b="1" dirty="0" err="1"/>
              <a:t>pode</a:t>
            </a:r>
            <a:r>
              <a:rPr lang="en-US" b="1" dirty="0"/>
              <a:t> </a:t>
            </a:r>
            <a:r>
              <a:rPr lang="en-US" b="1" dirty="0" err="1"/>
              <a:t>ficar</a:t>
            </a:r>
            <a:r>
              <a:rPr lang="en-US" b="1" dirty="0"/>
              <a:t> </a:t>
            </a:r>
            <a:r>
              <a:rPr lang="en-US" b="1" dirty="0" err="1"/>
              <a:t>responsável</a:t>
            </a:r>
            <a:r>
              <a:rPr lang="en-US" b="1" dirty="0"/>
              <a:t> por </a:t>
            </a:r>
            <a:r>
              <a:rPr lang="en-US" b="1" dirty="0" err="1"/>
              <a:t>todas</a:t>
            </a:r>
            <a:r>
              <a:rPr lang="en-US" b="1" dirty="0"/>
              <a:t> </a:t>
            </a:r>
            <a:r>
              <a:rPr lang="en-US" b="1" dirty="0" err="1"/>
              <a:t>etapas</a:t>
            </a:r>
            <a:r>
              <a:rPr lang="en-US" b="1" dirty="0"/>
              <a:t> do </a:t>
            </a:r>
            <a:r>
              <a:rPr lang="en-US" b="1" dirty="0" err="1"/>
              <a:t>processo</a:t>
            </a:r>
            <a:r>
              <a:rPr lang="en-US" b="1" dirty="0"/>
              <a:t> </a:t>
            </a:r>
          </a:p>
        </p:txBody>
      </p:sp>
      <p:sp>
        <p:nvSpPr>
          <p:cNvPr id="79" name="TextBox 78">
            <a:extLst>
              <a:ext uri="{FF2B5EF4-FFF2-40B4-BE49-F238E27FC236}">
                <a16:creationId xmlns:a16="http://schemas.microsoft.com/office/drawing/2014/main" id="{3CA848BA-0CCB-493E-88DC-02CF99649F0E}"/>
              </a:ext>
            </a:extLst>
          </p:cNvPr>
          <p:cNvSpPr txBox="1"/>
          <p:nvPr/>
        </p:nvSpPr>
        <p:spPr>
          <a:xfrm>
            <a:off x="173265" y="1849923"/>
            <a:ext cx="2937088" cy="646331"/>
          </a:xfrm>
          <a:prstGeom prst="rect">
            <a:avLst/>
          </a:prstGeom>
          <a:noFill/>
        </p:spPr>
        <p:txBody>
          <a:bodyPr wrap="square" lIns="0" rIns="0" rtlCol="0" anchor="ctr">
            <a:spAutoFit/>
          </a:bodyPr>
          <a:lstStyle/>
          <a:p>
            <a:pPr algn="r"/>
            <a:r>
              <a:rPr lang="en-US" b="1" dirty="0" err="1"/>
              <a:t>Funções</a:t>
            </a:r>
            <a:r>
              <a:rPr lang="en-US" b="1" dirty="0"/>
              <a:t> que </a:t>
            </a:r>
            <a:r>
              <a:rPr lang="en-US" b="1" dirty="0" err="1"/>
              <a:t>tomam</a:t>
            </a:r>
            <a:r>
              <a:rPr lang="en-US" b="1" dirty="0"/>
              <a:t> </a:t>
            </a:r>
            <a:r>
              <a:rPr lang="en-US" b="1" dirty="0" err="1"/>
              <a:t>decisões</a:t>
            </a:r>
            <a:r>
              <a:rPr lang="en-US" b="1" dirty="0"/>
              <a:t> </a:t>
            </a:r>
            <a:r>
              <a:rPr lang="en-US" b="1" dirty="0" err="1"/>
              <a:t>críticas</a:t>
            </a:r>
            <a:r>
              <a:rPr lang="en-US" b="1" dirty="0"/>
              <a:t> </a:t>
            </a:r>
            <a:r>
              <a:rPr lang="en-US" b="1" dirty="0" err="1"/>
              <a:t>devem</a:t>
            </a:r>
            <a:r>
              <a:rPr lang="en-US" b="1" dirty="0"/>
              <a:t> ser </a:t>
            </a:r>
            <a:r>
              <a:rPr lang="en-US" b="1" dirty="0" err="1"/>
              <a:t>segregadas</a:t>
            </a:r>
            <a:endParaRPr lang="en-US" b="1" dirty="0"/>
          </a:p>
        </p:txBody>
      </p:sp>
      <p:pic>
        <p:nvPicPr>
          <p:cNvPr id="11" name="Graphic 10" descr="Lock">
            <a:extLst>
              <a:ext uri="{FF2B5EF4-FFF2-40B4-BE49-F238E27FC236}">
                <a16:creationId xmlns:a16="http://schemas.microsoft.com/office/drawing/2014/main" id="{BADBA38E-5EEB-488E-B08B-E0B240C9B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0647" y="1074145"/>
            <a:ext cx="914400" cy="914400"/>
          </a:xfrm>
          <a:prstGeom prst="rect">
            <a:avLst/>
          </a:prstGeom>
        </p:spPr>
      </p:pic>
      <p:pic>
        <p:nvPicPr>
          <p:cNvPr id="13" name="Graphic 12" descr="Key">
            <a:extLst>
              <a:ext uri="{FF2B5EF4-FFF2-40B4-BE49-F238E27FC236}">
                <a16:creationId xmlns:a16="http://schemas.microsoft.com/office/drawing/2014/main" id="{594E6F98-1127-42C3-A0C2-8816BB219D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12049" y="2770387"/>
            <a:ext cx="914400" cy="914400"/>
          </a:xfrm>
          <a:prstGeom prst="rect">
            <a:avLst/>
          </a:prstGeom>
        </p:spPr>
      </p:pic>
      <p:pic>
        <p:nvPicPr>
          <p:cNvPr id="15" name="Graphic 14" descr="Security Camera">
            <a:extLst>
              <a:ext uri="{FF2B5EF4-FFF2-40B4-BE49-F238E27FC236}">
                <a16:creationId xmlns:a16="http://schemas.microsoft.com/office/drawing/2014/main" id="{C8EC49D2-BC73-4104-AA40-048437F481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02279" y="1159583"/>
            <a:ext cx="914400" cy="914400"/>
          </a:xfrm>
          <a:prstGeom prst="rect">
            <a:avLst/>
          </a:prstGeom>
        </p:spPr>
      </p:pic>
      <p:pic>
        <p:nvPicPr>
          <p:cNvPr id="17" name="Graphic 16" descr="Safe">
            <a:extLst>
              <a:ext uri="{FF2B5EF4-FFF2-40B4-BE49-F238E27FC236}">
                <a16:creationId xmlns:a16="http://schemas.microsoft.com/office/drawing/2014/main" id="{F1E49A1C-D846-4C64-8E8F-13600F5E02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91962" y="2770387"/>
            <a:ext cx="914400" cy="914400"/>
          </a:xfrm>
          <a:prstGeom prst="rect">
            <a:avLst/>
          </a:prstGeom>
        </p:spPr>
      </p:pic>
      <p:sp>
        <p:nvSpPr>
          <p:cNvPr id="24" name="Title 1">
            <a:extLst>
              <a:ext uri="{FF2B5EF4-FFF2-40B4-BE49-F238E27FC236}">
                <a16:creationId xmlns:a16="http://schemas.microsoft.com/office/drawing/2014/main" id="{16965225-468B-4FE9-A0F3-282E10976993}"/>
              </a:ext>
            </a:extLst>
          </p:cNvPr>
          <p:cNvSpPr txBox="1">
            <a:spLocks/>
          </p:cNvSpPr>
          <p:nvPr/>
        </p:nvSpPr>
        <p:spPr>
          <a:xfrm>
            <a:off x="408168" y="5703715"/>
            <a:ext cx="3777606" cy="1002993"/>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dirty="0" err="1"/>
              <a:t>Segregação</a:t>
            </a:r>
            <a:r>
              <a:rPr lang="en-US" sz="2800" dirty="0"/>
              <a:t> de </a:t>
            </a:r>
            <a:r>
              <a:rPr lang="en-US" sz="2800" dirty="0" err="1"/>
              <a:t>funções</a:t>
            </a:r>
            <a:endParaRPr lang="en-US" sz="2800" dirty="0"/>
          </a:p>
        </p:txBody>
      </p:sp>
      <p:sp>
        <p:nvSpPr>
          <p:cNvPr id="26" name="Retângulo: Cantos Arredondados 25">
            <a:extLst>
              <a:ext uri="{FF2B5EF4-FFF2-40B4-BE49-F238E27FC236}">
                <a16:creationId xmlns:a16="http://schemas.microsoft.com/office/drawing/2014/main" id="{8F6D4DC0-F48C-44E6-AC5E-DBCEBE3E363A}"/>
              </a:ext>
            </a:extLst>
          </p:cNvPr>
          <p:cNvSpPr/>
          <p:nvPr/>
        </p:nvSpPr>
        <p:spPr>
          <a:xfrm>
            <a:off x="8556217" y="363738"/>
            <a:ext cx="3415141" cy="25574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spc="-1" dirty="0">
                <a:solidFill>
                  <a:schemeClr val="tx1"/>
                </a:solidFill>
                <a:uFillTx/>
                <a:latin typeface="Verdana"/>
                <a:ea typeface="NSimSun"/>
              </a:rPr>
              <a:t>[...] </a:t>
            </a:r>
            <a:r>
              <a:rPr lang="pt-BR" strike="noStrike" spc="-1" dirty="0">
                <a:solidFill>
                  <a:schemeClr val="tx1"/>
                </a:solidFill>
                <a:latin typeface="Verdana"/>
                <a:ea typeface="NSimSun"/>
              </a:rPr>
              <a:t>vedada a designação do mesmo agente público para</a:t>
            </a:r>
            <a:r>
              <a:rPr lang="pt-BR" u="sng" strike="noStrike" spc="-1" dirty="0">
                <a:solidFill>
                  <a:schemeClr val="tx1"/>
                </a:solidFill>
                <a:uFillTx/>
                <a:latin typeface="Verdana"/>
                <a:ea typeface="NSimSun"/>
              </a:rPr>
              <a:t> atuação simultânea em funções mais </a:t>
            </a:r>
            <a:r>
              <a:rPr lang="pt-BR" spc="-1" dirty="0">
                <a:solidFill>
                  <a:schemeClr val="tx1"/>
                </a:solidFill>
                <a:latin typeface="Verdana"/>
                <a:ea typeface="NSimSun"/>
              </a:rPr>
              <a:t>suscetíveis a riscos (art. 7º, §1º)</a:t>
            </a:r>
          </a:p>
        </p:txBody>
      </p:sp>
      <p:sp>
        <p:nvSpPr>
          <p:cNvPr id="30" name="Cylinder 16">
            <a:extLst>
              <a:ext uri="{FF2B5EF4-FFF2-40B4-BE49-F238E27FC236}">
                <a16:creationId xmlns:a16="http://schemas.microsoft.com/office/drawing/2014/main" id="{2F63BB3B-9ACE-4C70-8BCF-A6B72D270641}"/>
              </a:ext>
            </a:extLst>
          </p:cNvPr>
          <p:cNvSpPr/>
          <p:nvPr/>
        </p:nvSpPr>
        <p:spPr>
          <a:xfrm>
            <a:off x="9837418" y="4399987"/>
            <a:ext cx="1946414" cy="1648685"/>
          </a:xfrm>
          <a:prstGeom prst="can">
            <a:avLst>
              <a:gd name="adj" fmla="val 29407"/>
            </a:avLst>
          </a:prstGeom>
          <a:gradFill flip="none" rotWithShape="1">
            <a:gsLst>
              <a:gs pos="0">
                <a:schemeClr val="accent4">
                  <a:lumMod val="50000"/>
                </a:schemeClr>
              </a:gs>
              <a:gs pos="34000">
                <a:schemeClr val="accent4"/>
              </a:gs>
              <a:gs pos="100000">
                <a:schemeClr val="accent4"/>
              </a:gs>
            </a:gsLst>
            <a:lin ang="0" scaled="0"/>
            <a:tileRect/>
          </a:gradFill>
          <a:ln>
            <a:noFill/>
          </a:ln>
        </p:spPr>
        <p:txBody>
          <a:bodyPr rot="0" spcFirstLastPara="0" vertOverflow="overflow" horzOverflow="overflow" vert="horz" wrap="square" lIns="182880" tIns="548640" rIns="68580" bIns="0" numCol="1" spcCol="0" rtlCol="0" fromWordArt="0" anchor="b" anchorCtr="0" forceAA="0" compatLnSpc="1">
            <a:prstTxWarp prst="textNoShape">
              <a:avLst/>
            </a:prstTxWarp>
            <a:noAutofit/>
          </a:bodyPr>
          <a:lstStyle/>
          <a:p>
            <a:pPr algn="ctr"/>
            <a:r>
              <a:rPr lang="en-US" sz="2000" b="1" dirty="0" err="1">
                <a:solidFill>
                  <a:schemeClr val="bg1"/>
                </a:solidFill>
                <a:effectLst>
                  <a:outerShdw blurRad="38100" dist="38100" dir="2700000" algn="tl">
                    <a:srgbClr val="000000">
                      <a:alpha val="43137"/>
                    </a:srgbClr>
                  </a:outerShdw>
                </a:effectLst>
              </a:rPr>
              <a:t>Contrato</a:t>
            </a:r>
            <a:endParaRPr lang="en-US" sz="2000" b="1" dirty="0">
              <a:solidFill>
                <a:schemeClr val="bg1"/>
              </a:solidFill>
              <a:effectLst>
                <a:outerShdw blurRad="38100" dist="38100" dir="2700000" algn="tl">
                  <a:srgbClr val="000000">
                    <a:alpha val="43137"/>
                  </a:srgbClr>
                </a:outerShdw>
              </a:effectLst>
            </a:endParaRPr>
          </a:p>
        </p:txBody>
      </p:sp>
      <p:sp>
        <p:nvSpPr>
          <p:cNvPr id="31" name="Cylinder 17">
            <a:extLst>
              <a:ext uri="{FF2B5EF4-FFF2-40B4-BE49-F238E27FC236}">
                <a16:creationId xmlns:a16="http://schemas.microsoft.com/office/drawing/2014/main" id="{6C7B5C50-DB01-433C-AB72-8719E31735E4}"/>
              </a:ext>
            </a:extLst>
          </p:cNvPr>
          <p:cNvSpPr/>
          <p:nvPr/>
        </p:nvSpPr>
        <p:spPr>
          <a:xfrm>
            <a:off x="7891004" y="4959014"/>
            <a:ext cx="1946414" cy="1293926"/>
          </a:xfrm>
          <a:prstGeom prst="can">
            <a:avLst>
              <a:gd name="adj" fmla="val 33206"/>
            </a:avLst>
          </a:prstGeom>
          <a:gradFill flip="none" rotWithShape="1">
            <a:gsLst>
              <a:gs pos="0">
                <a:srgbClr val="3C444A"/>
              </a:gs>
              <a:gs pos="34000">
                <a:srgbClr val="6F7E89"/>
              </a:gs>
              <a:gs pos="100000">
                <a:srgbClr val="6F7E89"/>
              </a:gs>
            </a:gsLst>
            <a:lin ang="0" scaled="0"/>
            <a:tileRect/>
          </a:gradFill>
          <a:ln>
            <a:noFill/>
          </a:ln>
        </p:spPr>
        <p:txBody>
          <a:bodyPr rot="0" spcFirstLastPara="0" vertOverflow="overflow" horzOverflow="overflow" vert="horz" wrap="square" lIns="68580" tIns="548640" rIns="68580" bIns="0" numCol="1" spcCol="0" rtlCol="0" fromWordArt="0" anchor="b" anchorCtr="0" forceAA="0" compatLnSpc="1">
            <a:prstTxWarp prst="textNoShape">
              <a:avLst/>
            </a:prstTxWarp>
            <a:noAutofit/>
          </a:bodyPr>
          <a:lstStyle/>
          <a:p>
            <a:pPr algn="ctr"/>
            <a:r>
              <a:rPr lang="en-US" sz="2000" b="1" dirty="0" err="1">
                <a:solidFill>
                  <a:schemeClr val="bg1"/>
                </a:solidFill>
                <a:effectLst>
                  <a:outerShdw blurRad="38100" dist="38100" dir="2700000" algn="tl">
                    <a:srgbClr val="000000">
                      <a:alpha val="43137"/>
                    </a:srgbClr>
                  </a:outerShdw>
                </a:effectLst>
              </a:rPr>
              <a:t>Licitação</a:t>
            </a:r>
            <a:endParaRPr lang="en-US" sz="2000" b="1" dirty="0">
              <a:solidFill>
                <a:schemeClr val="bg1"/>
              </a:solidFill>
              <a:effectLst>
                <a:outerShdw blurRad="38100" dist="38100" dir="2700000" algn="tl">
                  <a:srgbClr val="000000">
                    <a:alpha val="43137"/>
                  </a:srgbClr>
                </a:outerShdw>
              </a:effectLst>
            </a:endParaRPr>
          </a:p>
        </p:txBody>
      </p:sp>
      <p:sp>
        <p:nvSpPr>
          <p:cNvPr id="32" name="Cylinder 18">
            <a:extLst>
              <a:ext uri="{FF2B5EF4-FFF2-40B4-BE49-F238E27FC236}">
                <a16:creationId xmlns:a16="http://schemas.microsoft.com/office/drawing/2014/main" id="{E1964094-7D3F-4900-8582-AE9BDFDCED73}"/>
              </a:ext>
            </a:extLst>
          </p:cNvPr>
          <p:cNvSpPr/>
          <p:nvPr/>
        </p:nvSpPr>
        <p:spPr>
          <a:xfrm>
            <a:off x="5944140" y="5382808"/>
            <a:ext cx="1946414" cy="913182"/>
          </a:xfrm>
          <a:prstGeom prst="can">
            <a:avLst>
              <a:gd name="adj" fmla="val 44237"/>
            </a:avLst>
          </a:prstGeom>
          <a:gradFill flip="none" rotWithShape="1">
            <a:gsLst>
              <a:gs pos="0">
                <a:srgbClr val="8E0000"/>
              </a:gs>
              <a:gs pos="34000">
                <a:srgbClr val="C00000"/>
              </a:gs>
              <a:gs pos="100000">
                <a:srgbClr val="C00000"/>
              </a:gs>
            </a:gsLst>
            <a:lin ang="0" scaled="0"/>
            <a:tileRect/>
          </a:gradFill>
          <a:ln>
            <a:noFill/>
          </a:ln>
        </p:spPr>
        <p:txBody>
          <a:bodyPr vert="horz" wrap="square" lIns="68580" tIns="548640" rIns="68580" bIns="0" numCol="1" anchor="b" anchorCtr="0" compatLnSpc="1">
            <a:prstTxWarp prst="textNoShape">
              <a:avLst/>
            </a:prstTxWarp>
          </a:bodyPr>
          <a:lstStyle/>
          <a:p>
            <a:pPr algn="ctr"/>
            <a:r>
              <a:rPr lang="en-US" sz="2000" b="1" dirty="0" err="1">
                <a:solidFill>
                  <a:schemeClr val="bg1"/>
                </a:solidFill>
                <a:effectLst>
                  <a:outerShdw blurRad="38100" dist="38100" dir="2700000" algn="tl">
                    <a:srgbClr val="000000">
                      <a:alpha val="43137"/>
                    </a:srgbClr>
                  </a:outerShdw>
                </a:effectLst>
              </a:rPr>
              <a:t>Planejamento</a:t>
            </a:r>
            <a:endParaRPr lang="en-US" sz="2000" b="1" dirty="0">
              <a:solidFill>
                <a:schemeClr val="bg1"/>
              </a:solidFill>
              <a:effectLst>
                <a:outerShdw blurRad="38100" dist="38100" dir="2700000" algn="tl">
                  <a:srgbClr val="000000">
                    <a:alpha val="43137"/>
                  </a:srgbClr>
                </a:outerShdw>
              </a:effectLst>
            </a:endParaRPr>
          </a:p>
        </p:txBody>
      </p:sp>
      <p:sp>
        <p:nvSpPr>
          <p:cNvPr id="33" name="Shape">
            <a:extLst>
              <a:ext uri="{FF2B5EF4-FFF2-40B4-BE49-F238E27FC236}">
                <a16:creationId xmlns:a16="http://schemas.microsoft.com/office/drawing/2014/main" id="{7578D472-66DF-4038-9168-20DB9F191829}"/>
              </a:ext>
            </a:extLst>
          </p:cNvPr>
          <p:cNvSpPr/>
          <p:nvPr/>
        </p:nvSpPr>
        <p:spPr>
          <a:xfrm>
            <a:off x="7891381" y="5365237"/>
            <a:ext cx="1730696" cy="271367"/>
          </a:xfrm>
          <a:custGeom>
            <a:avLst/>
            <a:gdLst/>
            <a:ahLst/>
            <a:cxnLst>
              <a:cxn ang="0">
                <a:pos x="wd2" y="hd2"/>
              </a:cxn>
              <a:cxn ang="5400000">
                <a:pos x="wd2" y="hd2"/>
              </a:cxn>
              <a:cxn ang="10800000">
                <a:pos x="wd2" y="hd2"/>
              </a:cxn>
              <a:cxn ang="16200000">
                <a:pos x="wd2" y="hd2"/>
              </a:cxn>
            </a:cxnLst>
            <a:rect l="0" t="0" r="r" b="b"/>
            <a:pathLst>
              <a:path w="21484" h="21600" extrusionOk="0">
                <a:moveTo>
                  <a:pt x="21247" y="9191"/>
                </a:moveTo>
                <a:lnTo>
                  <a:pt x="18033" y="8928"/>
                </a:lnTo>
                <a:lnTo>
                  <a:pt x="19134" y="13079"/>
                </a:lnTo>
                <a:cubicBezTo>
                  <a:pt x="17971" y="13924"/>
                  <a:pt x="16805" y="14652"/>
                  <a:pt x="15638" y="15119"/>
                </a:cubicBezTo>
                <a:cubicBezTo>
                  <a:pt x="13801" y="15905"/>
                  <a:pt x="11961" y="15891"/>
                  <a:pt x="10118" y="15424"/>
                </a:cubicBezTo>
                <a:cubicBezTo>
                  <a:pt x="8278" y="15017"/>
                  <a:pt x="6444" y="14055"/>
                  <a:pt x="4638" y="12322"/>
                </a:cubicBezTo>
                <a:cubicBezTo>
                  <a:pt x="3736" y="11448"/>
                  <a:pt x="2841" y="10298"/>
                  <a:pt x="1987" y="8608"/>
                </a:cubicBezTo>
                <a:cubicBezTo>
                  <a:pt x="1561" y="7778"/>
                  <a:pt x="1143" y="6817"/>
                  <a:pt x="764" y="5506"/>
                </a:cubicBezTo>
                <a:cubicBezTo>
                  <a:pt x="406" y="4180"/>
                  <a:pt x="36" y="2447"/>
                  <a:pt x="2" y="0"/>
                </a:cubicBezTo>
                <a:cubicBezTo>
                  <a:pt x="-29" y="2491"/>
                  <a:pt x="324" y="4588"/>
                  <a:pt x="676" y="6103"/>
                </a:cubicBezTo>
                <a:cubicBezTo>
                  <a:pt x="1043" y="7647"/>
                  <a:pt x="1456" y="8841"/>
                  <a:pt x="1879" y="9890"/>
                </a:cubicBezTo>
                <a:cubicBezTo>
                  <a:pt x="2735" y="11900"/>
                  <a:pt x="3637" y="13298"/>
                  <a:pt x="4544" y="14449"/>
                </a:cubicBezTo>
                <a:cubicBezTo>
                  <a:pt x="6364" y="16735"/>
                  <a:pt x="8230" y="17784"/>
                  <a:pt x="10093" y="18265"/>
                </a:cubicBezTo>
                <a:cubicBezTo>
                  <a:pt x="11034" y="18468"/>
                  <a:pt x="11941" y="18498"/>
                  <a:pt x="12891" y="18439"/>
                </a:cubicBezTo>
                <a:cubicBezTo>
                  <a:pt x="13827" y="18279"/>
                  <a:pt x="14760" y="17930"/>
                  <a:pt x="15684" y="17289"/>
                </a:cubicBezTo>
                <a:cubicBezTo>
                  <a:pt x="16608" y="16677"/>
                  <a:pt x="17527" y="15890"/>
                  <a:pt x="18440" y="14973"/>
                </a:cubicBezTo>
                <a:cubicBezTo>
                  <a:pt x="18716" y="14667"/>
                  <a:pt x="18991" y="14317"/>
                  <a:pt x="19264" y="13997"/>
                </a:cubicBezTo>
                <a:cubicBezTo>
                  <a:pt x="19273" y="14216"/>
                  <a:pt x="19276" y="14434"/>
                  <a:pt x="19262" y="14652"/>
                </a:cubicBezTo>
                <a:lnTo>
                  <a:pt x="18755" y="21600"/>
                </a:lnTo>
                <a:lnTo>
                  <a:pt x="21392" y="11390"/>
                </a:lnTo>
                <a:cubicBezTo>
                  <a:pt x="21571" y="10705"/>
                  <a:pt x="21474" y="9220"/>
                  <a:pt x="21247" y="9191"/>
                </a:cubicBezTo>
                <a:close/>
              </a:path>
            </a:pathLst>
          </a:custGeom>
          <a:solidFill>
            <a:schemeClr val="bg1">
              <a:alpha val="6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38" name="Shape">
            <a:extLst>
              <a:ext uri="{FF2B5EF4-FFF2-40B4-BE49-F238E27FC236}">
                <a16:creationId xmlns:a16="http://schemas.microsoft.com/office/drawing/2014/main" id="{E9114E56-B84D-49A2-9CDB-E5F0D4485490}"/>
              </a:ext>
            </a:extLst>
          </p:cNvPr>
          <p:cNvSpPr/>
          <p:nvPr/>
        </p:nvSpPr>
        <p:spPr>
          <a:xfrm>
            <a:off x="5745003" y="5703715"/>
            <a:ext cx="1730696" cy="271367"/>
          </a:xfrm>
          <a:custGeom>
            <a:avLst/>
            <a:gdLst/>
            <a:ahLst/>
            <a:cxnLst>
              <a:cxn ang="0">
                <a:pos x="wd2" y="hd2"/>
              </a:cxn>
              <a:cxn ang="5400000">
                <a:pos x="wd2" y="hd2"/>
              </a:cxn>
              <a:cxn ang="10800000">
                <a:pos x="wd2" y="hd2"/>
              </a:cxn>
              <a:cxn ang="16200000">
                <a:pos x="wd2" y="hd2"/>
              </a:cxn>
            </a:cxnLst>
            <a:rect l="0" t="0" r="r" b="b"/>
            <a:pathLst>
              <a:path w="21484" h="21600" extrusionOk="0">
                <a:moveTo>
                  <a:pt x="21247" y="9191"/>
                </a:moveTo>
                <a:lnTo>
                  <a:pt x="18033" y="8928"/>
                </a:lnTo>
                <a:lnTo>
                  <a:pt x="19134" y="13079"/>
                </a:lnTo>
                <a:cubicBezTo>
                  <a:pt x="17971" y="13924"/>
                  <a:pt x="16805" y="14652"/>
                  <a:pt x="15638" y="15119"/>
                </a:cubicBezTo>
                <a:cubicBezTo>
                  <a:pt x="13801" y="15905"/>
                  <a:pt x="11961" y="15891"/>
                  <a:pt x="10118" y="15424"/>
                </a:cubicBezTo>
                <a:cubicBezTo>
                  <a:pt x="8278" y="15017"/>
                  <a:pt x="6444" y="14055"/>
                  <a:pt x="4638" y="12322"/>
                </a:cubicBezTo>
                <a:cubicBezTo>
                  <a:pt x="3736" y="11448"/>
                  <a:pt x="2841" y="10298"/>
                  <a:pt x="1987" y="8608"/>
                </a:cubicBezTo>
                <a:cubicBezTo>
                  <a:pt x="1561" y="7778"/>
                  <a:pt x="1143" y="6817"/>
                  <a:pt x="764" y="5506"/>
                </a:cubicBezTo>
                <a:cubicBezTo>
                  <a:pt x="406" y="4180"/>
                  <a:pt x="36" y="2447"/>
                  <a:pt x="2" y="0"/>
                </a:cubicBezTo>
                <a:cubicBezTo>
                  <a:pt x="-29" y="2491"/>
                  <a:pt x="324" y="4588"/>
                  <a:pt x="676" y="6103"/>
                </a:cubicBezTo>
                <a:cubicBezTo>
                  <a:pt x="1043" y="7647"/>
                  <a:pt x="1456" y="8841"/>
                  <a:pt x="1879" y="9890"/>
                </a:cubicBezTo>
                <a:cubicBezTo>
                  <a:pt x="2735" y="11900"/>
                  <a:pt x="3637" y="13298"/>
                  <a:pt x="4544" y="14449"/>
                </a:cubicBezTo>
                <a:cubicBezTo>
                  <a:pt x="6364" y="16735"/>
                  <a:pt x="8230" y="17784"/>
                  <a:pt x="10093" y="18265"/>
                </a:cubicBezTo>
                <a:cubicBezTo>
                  <a:pt x="11034" y="18468"/>
                  <a:pt x="11941" y="18498"/>
                  <a:pt x="12891" y="18439"/>
                </a:cubicBezTo>
                <a:cubicBezTo>
                  <a:pt x="13827" y="18279"/>
                  <a:pt x="14760" y="17930"/>
                  <a:pt x="15684" y="17289"/>
                </a:cubicBezTo>
                <a:cubicBezTo>
                  <a:pt x="16608" y="16677"/>
                  <a:pt x="17527" y="15890"/>
                  <a:pt x="18440" y="14973"/>
                </a:cubicBezTo>
                <a:cubicBezTo>
                  <a:pt x="18716" y="14667"/>
                  <a:pt x="18991" y="14317"/>
                  <a:pt x="19264" y="13997"/>
                </a:cubicBezTo>
                <a:cubicBezTo>
                  <a:pt x="19273" y="14216"/>
                  <a:pt x="19276" y="14434"/>
                  <a:pt x="19262" y="14652"/>
                </a:cubicBezTo>
                <a:lnTo>
                  <a:pt x="18755" y="21600"/>
                </a:lnTo>
                <a:lnTo>
                  <a:pt x="21392" y="11390"/>
                </a:lnTo>
                <a:cubicBezTo>
                  <a:pt x="21571" y="10705"/>
                  <a:pt x="21474" y="9220"/>
                  <a:pt x="21247" y="9191"/>
                </a:cubicBezTo>
                <a:close/>
              </a:path>
            </a:pathLst>
          </a:custGeom>
          <a:solidFill>
            <a:schemeClr val="bg1">
              <a:alpha val="6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39" name="Shape">
            <a:extLst>
              <a:ext uri="{FF2B5EF4-FFF2-40B4-BE49-F238E27FC236}">
                <a16:creationId xmlns:a16="http://schemas.microsoft.com/office/drawing/2014/main" id="{EBFF366D-5B88-4730-BF7B-C30DE06D48A1}"/>
              </a:ext>
            </a:extLst>
          </p:cNvPr>
          <p:cNvSpPr/>
          <p:nvPr/>
        </p:nvSpPr>
        <p:spPr>
          <a:xfrm>
            <a:off x="9837418" y="4821378"/>
            <a:ext cx="1730696" cy="271367"/>
          </a:xfrm>
          <a:custGeom>
            <a:avLst/>
            <a:gdLst/>
            <a:ahLst/>
            <a:cxnLst>
              <a:cxn ang="0">
                <a:pos x="wd2" y="hd2"/>
              </a:cxn>
              <a:cxn ang="5400000">
                <a:pos x="wd2" y="hd2"/>
              </a:cxn>
              <a:cxn ang="10800000">
                <a:pos x="wd2" y="hd2"/>
              </a:cxn>
              <a:cxn ang="16200000">
                <a:pos x="wd2" y="hd2"/>
              </a:cxn>
            </a:cxnLst>
            <a:rect l="0" t="0" r="r" b="b"/>
            <a:pathLst>
              <a:path w="21484" h="21600" extrusionOk="0">
                <a:moveTo>
                  <a:pt x="21247" y="9191"/>
                </a:moveTo>
                <a:lnTo>
                  <a:pt x="18033" y="8928"/>
                </a:lnTo>
                <a:lnTo>
                  <a:pt x="19134" y="13079"/>
                </a:lnTo>
                <a:cubicBezTo>
                  <a:pt x="17971" y="13924"/>
                  <a:pt x="16805" y="14652"/>
                  <a:pt x="15638" y="15119"/>
                </a:cubicBezTo>
                <a:cubicBezTo>
                  <a:pt x="13801" y="15905"/>
                  <a:pt x="11961" y="15891"/>
                  <a:pt x="10118" y="15424"/>
                </a:cubicBezTo>
                <a:cubicBezTo>
                  <a:pt x="8278" y="15017"/>
                  <a:pt x="6444" y="14055"/>
                  <a:pt x="4638" y="12322"/>
                </a:cubicBezTo>
                <a:cubicBezTo>
                  <a:pt x="3736" y="11448"/>
                  <a:pt x="2841" y="10298"/>
                  <a:pt x="1987" y="8608"/>
                </a:cubicBezTo>
                <a:cubicBezTo>
                  <a:pt x="1561" y="7778"/>
                  <a:pt x="1143" y="6817"/>
                  <a:pt x="764" y="5506"/>
                </a:cubicBezTo>
                <a:cubicBezTo>
                  <a:pt x="406" y="4180"/>
                  <a:pt x="36" y="2447"/>
                  <a:pt x="2" y="0"/>
                </a:cubicBezTo>
                <a:cubicBezTo>
                  <a:pt x="-29" y="2491"/>
                  <a:pt x="324" y="4588"/>
                  <a:pt x="676" y="6103"/>
                </a:cubicBezTo>
                <a:cubicBezTo>
                  <a:pt x="1043" y="7647"/>
                  <a:pt x="1456" y="8841"/>
                  <a:pt x="1879" y="9890"/>
                </a:cubicBezTo>
                <a:cubicBezTo>
                  <a:pt x="2735" y="11900"/>
                  <a:pt x="3637" y="13298"/>
                  <a:pt x="4544" y="14449"/>
                </a:cubicBezTo>
                <a:cubicBezTo>
                  <a:pt x="6364" y="16735"/>
                  <a:pt x="8230" y="17784"/>
                  <a:pt x="10093" y="18265"/>
                </a:cubicBezTo>
                <a:cubicBezTo>
                  <a:pt x="11034" y="18468"/>
                  <a:pt x="11941" y="18498"/>
                  <a:pt x="12891" y="18439"/>
                </a:cubicBezTo>
                <a:cubicBezTo>
                  <a:pt x="13827" y="18279"/>
                  <a:pt x="14760" y="17930"/>
                  <a:pt x="15684" y="17289"/>
                </a:cubicBezTo>
                <a:cubicBezTo>
                  <a:pt x="16608" y="16677"/>
                  <a:pt x="17527" y="15890"/>
                  <a:pt x="18440" y="14973"/>
                </a:cubicBezTo>
                <a:cubicBezTo>
                  <a:pt x="18716" y="14667"/>
                  <a:pt x="18991" y="14317"/>
                  <a:pt x="19264" y="13997"/>
                </a:cubicBezTo>
                <a:cubicBezTo>
                  <a:pt x="19273" y="14216"/>
                  <a:pt x="19276" y="14434"/>
                  <a:pt x="19262" y="14652"/>
                </a:cubicBezTo>
                <a:lnTo>
                  <a:pt x="18755" y="21600"/>
                </a:lnTo>
                <a:lnTo>
                  <a:pt x="21392" y="11390"/>
                </a:lnTo>
                <a:cubicBezTo>
                  <a:pt x="21571" y="10705"/>
                  <a:pt x="21474" y="9220"/>
                  <a:pt x="21247" y="9191"/>
                </a:cubicBezTo>
                <a:close/>
              </a:path>
            </a:pathLst>
          </a:custGeom>
          <a:solidFill>
            <a:schemeClr val="bg1">
              <a:alpha val="6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42" name="Group 39">
            <a:extLst>
              <a:ext uri="{FF2B5EF4-FFF2-40B4-BE49-F238E27FC236}">
                <a16:creationId xmlns:a16="http://schemas.microsoft.com/office/drawing/2014/main" id="{D9CF7104-BA7F-4F5E-B58E-7AA7F2EBA0DA}"/>
              </a:ext>
            </a:extLst>
          </p:cNvPr>
          <p:cNvGrpSpPr>
            <a:grpSpLocks/>
          </p:cNvGrpSpPr>
          <p:nvPr/>
        </p:nvGrpSpPr>
        <p:grpSpPr bwMode="auto">
          <a:xfrm>
            <a:off x="11024853" y="3311535"/>
            <a:ext cx="596463" cy="1441082"/>
            <a:chOff x="3936" y="1327"/>
            <a:chExt cx="502" cy="1366"/>
          </a:xfrm>
        </p:grpSpPr>
        <p:sp>
          <p:nvSpPr>
            <p:cNvPr id="43" name="Freeform 40">
              <a:extLst>
                <a:ext uri="{FF2B5EF4-FFF2-40B4-BE49-F238E27FC236}">
                  <a16:creationId xmlns:a16="http://schemas.microsoft.com/office/drawing/2014/main" id="{734DC63C-21A9-4CCF-A483-1D2629CE1358}"/>
                </a:ext>
              </a:extLst>
            </p:cNvPr>
            <p:cNvSpPr>
              <a:spLocks/>
            </p:cNvSpPr>
            <p:nvPr/>
          </p:nvSpPr>
          <p:spPr bwMode="auto">
            <a:xfrm>
              <a:off x="3936" y="1327"/>
              <a:ext cx="101" cy="140"/>
            </a:xfrm>
            <a:custGeom>
              <a:avLst/>
              <a:gdLst>
                <a:gd name="T0" fmla="*/ 202 w 202"/>
                <a:gd name="T1" fmla="*/ 237 h 280"/>
                <a:gd name="T2" fmla="*/ 170 w 202"/>
                <a:gd name="T3" fmla="*/ 216 h 280"/>
                <a:gd name="T4" fmla="*/ 158 w 202"/>
                <a:gd name="T5" fmla="*/ 205 h 280"/>
                <a:gd name="T6" fmla="*/ 155 w 202"/>
                <a:gd name="T7" fmla="*/ 198 h 280"/>
                <a:gd name="T8" fmla="*/ 151 w 202"/>
                <a:gd name="T9" fmla="*/ 144 h 280"/>
                <a:gd name="T10" fmla="*/ 148 w 202"/>
                <a:gd name="T11" fmla="*/ 87 h 280"/>
                <a:gd name="T12" fmla="*/ 145 w 202"/>
                <a:gd name="T13" fmla="*/ 77 h 280"/>
                <a:gd name="T14" fmla="*/ 124 w 202"/>
                <a:gd name="T15" fmla="*/ 35 h 280"/>
                <a:gd name="T16" fmla="*/ 109 w 202"/>
                <a:gd name="T17" fmla="*/ 14 h 280"/>
                <a:gd name="T18" fmla="*/ 93 w 202"/>
                <a:gd name="T19" fmla="*/ 3 h 280"/>
                <a:gd name="T20" fmla="*/ 84 w 202"/>
                <a:gd name="T21" fmla="*/ 2 h 280"/>
                <a:gd name="T22" fmla="*/ 60 w 202"/>
                <a:gd name="T23" fmla="*/ 0 h 280"/>
                <a:gd name="T24" fmla="*/ 46 w 202"/>
                <a:gd name="T25" fmla="*/ 3 h 280"/>
                <a:gd name="T26" fmla="*/ 46 w 202"/>
                <a:gd name="T27" fmla="*/ 11 h 280"/>
                <a:gd name="T28" fmla="*/ 55 w 202"/>
                <a:gd name="T29" fmla="*/ 26 h 280"/>
                <a:gd name="T30" fmla="*/ 60 w 202"/>
                <a:gd name="T31" fmla="*/ 32 h 280"/>
                <a:gd name="T32" fmla="*/ 66 w 202"/>
                <a:gd name="T33" fmla="*/ 57 h 280"/>
                <a:gd name="T34" fmla="*/ 67 w 202"/>
                <a:gd name="T35" fmla="*/ 90 h 280"/>
                <a:gd name="T36" fmla="*/ 67 w 202"/>
                <a:gd name="T37" fmla="*/ 110 h 280"/>
                <a:gd name="T38" fmla="*/ 69 w 202"/>
                <a:gd name="T39" fmla="*/ 147 h 280"/>
                <a:gd name="T40" fmla="*/ 64 w 202"/>
                <a:gd name="T41" fmla="*/ 160 h 280"/>
                <a:gd name="T42" fmla="*/ 60 w 202"/>
                <a:gd name="T43" fmla="*/ 163 h 280"/>
                <a:gd name="T44" fmla="*/ 57 w 202"/>
                <a:gd name="T45" fmla="*/ 163 h 280"/>
                <a:gd name="T46" fmla="*/ 43 w 202"/>
                <a:gd name="T47" fmla="*/ 151 h 280"/>
                <a:gd name="T48" fmla="*/ 16 w 202"/>
                <a:gd name="T49" fmla="*/ 119 h 280"/>
                <a:gd name="T50" fmla="*/ 4 w 202"/>
                <a:gd name="T51" fmla="*/ 113 h 280"/>
                <a:gd name="T52" fmla="*/ 3 w 202"/>
                <a:gd name="T53" fmla="*/ 113 h 280"/>
                <a:gd name="T54" fmla="*/ 0 w 202"/>
                <a:gd name="T55" fmla="*/ 120 h 280"/>
                <a:gd name="T56" fmla="*/ 4 w 202"/>
                <a:gd name="T57" fmla="*/ 136 h 280"/>
                <a:gd name="T58" fmla="*/ 25 w 202"/>
                <a:gd name="T59" fmla="*/ 178 h 280"/>
                <a:gd name="T60" fmla="*/ 31 w 202"/>
                <a:gd name="T61" fmla="*/ 186 h 280"/>
                <a:gd name="T62" fmla="*/ 51 w 202"/>
                <a:gd name="T63" fmla="*/ 205 h 280"/>
                <a:gd name="T64" fmla="*/ 69 w 202"/>
                <a:gd name="T65" fmla="*/ 217 h 280"/>
                <a:gd name="T66" fmla="*/ 73 w 202"/>
                <a:gd name="T67" fmla="*/ 217 h 280"/>
                <a:gd name="T68" fmla="*/ 91 w 202"/>
                <a:gd name="T69" fmla="*/ 222 h 280"/>
                <a:gd name="T70" fmla="*/ 112 w 202"/>
                <a:gd name="T71" fmla="*/ 231 h 280"/>
                <a:gd name="T72" fmla="*/ 123 w 202"/>
                <a:gd name="T73" fmla="*/ 241 h 280"/>
                <a:gd name="T74" fmla="*/ 158 w 202"/>
                <a:gd name="T75"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2" h="280">
                  <a:moveTo>
                    <a:pt x="202" y="237"/>
                  </a:moveTo>
                  <a:lnTo>
                    <a:pt x="202" y="237"/>
                  </a:lnTo>
                  <a:lnTo>
                    <a:pt x="184" y="226"/>
                  </a:lnTo>
                  <a:lnTo>
                    <a:pt x="170" y="216"/>
                  </a:lnTo>
                  <a:lnTo>
                    <a:pt x="158" y="205"/>
                  </a:lnTo>
                  <a:lnTo>
                    <a:pt x="158" y="205"/>
                  </a:lnTo>
                  <a:lnTo>
                    <a:pt x="157" y="202"/>
                  </a:lnTo>
                  <a:lnTo>
                    <a:pt x="155" y="198"/>
                  </a:lnTo>
                  <a:lnTo>
                    <a:pt x="152" y="183"/>
                  </a:lnTo>
                  <a:lnTo>
                    <a:pt x="151" y="144"/>
                  </a:lnTo>
                  <a:lnTo>
                    <a:pt x="149" y="104"/>
                  </a:lnTo>
                  <a:lnTo>
                    <a:pt x="148" y="87"/>
                  </a:lnTo>
                  <a:lnTo>
                    <a:pt x="145" y="77"/>
                  </a:lnTo>
                  <a:lnTo>
                    <a:pt x="145" y="77"/>
                  </a:lnTo>
                  <a:lnTo>
                    <a:pt x="136" y="59"/>
                  </a:lnTo>
                  <a:lnTo>
                    <a:pt x="124" y="35"/>
                  </a:lnTo>
                  <a:lnTo>
                    <a:pt x="117" y="24"/>
                  </a:lnTo>
                  <a:lnTo>
                    <a:pt x="109" y="14"/>
                  </a:lnTo>
                  <a:lnTo>
                    <a:pt x="102" y="6"/>
                  </a:lnTo>
                  <a:lnTo>
                    <a:pt x="93" y="3"/>
                  </a:lnTo>
                  <a:lnTo>
                    <a:pt x="93" y="3"/>
                  </a:lnTo>
                  <a:lnTo>
                    <a:pt x="84" y="2"/>
                  </a:lnTo>
                  <a:lnTo>
                    <a:pt x="75" y="0"/>
                  </a:lnTo>
                  <a:lnTo>
                    <a:pt x="60" y="0"/>
                  </a:lnTo>
                  <a:lnTo>
                    <a:pt x="46" y="3"/>
                  </a:lnTo>
                  <a:lnTo>
                    <a:pt x="46" y="3"/>
                  </a:lnTo>
                  <a:lnTo>
                    <a:pt x="45" y="5"/>
                  </a:lnTo>
                  <a:lnTo>
                    <a:pt x="46" y="11"/>
                  </a:lnTo>
                  <a:lnTo>
                    <a:pt x="49" y="18"/>
                  </a:lnTo>
                  <a:lnTo>
                    <a:pt x="55" y="26"/>
                  </a:lnTo>
                  <a:lnTo>
                    <a:pt x="55" y="26"/>
                  </a:lnTo>
                  <a:lnTo>
                    <a:pt x="60" y="32"/>
                  </a:lnTo>
                  <a:lnTo>
                    <a:pt x="63" y="39"/>
                  </a:lnTo>
                  <a:lnTo>
                    <a:pt x="66" y="57"/>
                  </a:lnTo>
                  <a:lnTo>
                    <a:pt x="67" y="75"/>
                  </a:lnTo>
                  <a:lnTo>
                    <a:pt x="67" y="90"/>
                  </a:lnTo>
                  <a:lnTo>
                    <a:pt x="67" y="90"/>
                  </a:lnTo>
                  <a:lnTo>
                    <a:pt x="67" y="110"/>
                  </a:lnTo>
                  <a:lnTo>
                    <a:pt x="69" y="135"/>
                  </a:lnTo>
                  <a:lnTo>
                    <a:pt x="69" y="147"/>
                  </a:lnTo>
                  <a:lnTo>
                    <a:pt x="66" y="157"/>
                  </a:lnTo>
                  <a:lnTo>
                    <a:pt x="64" y="160"/>
                  </a:lnTo>
                  <a:lnTo>
                    <a:pt x="63" y="162"/>
                  </a:lnTo>
                  <a:lnTo>
                    <a:pt x="60" y="163"/>
                  </a:lnTo>
                  <a:lnTo>
                    <a:pt x="57" y="163"/>
                  </a:lnTo>
                  <a:lnTo>
                    <a:pt x="57" y="163"/>
                  </a:lnTo>
                  <a:lnTo>
                    <a:pt x="51" y="159"/>
                  </a:lnTo>
                  <a:lnTo>
                    <a:pt x="43" y="151"/>
                  </a:lnTo>
                  <a:lnTo>
                    <a:pt x="30" y="135"/>
                  </a:lnTo>
                  <a:lnTo>
                    <a:pt x="16" y="119"/>
                  </a:lnTo>
                  <a:lnTo>
                    <a:pt x="10" y="114"/>
                  </a:lnTo>
                  <a:lnTo>
                    <a:pt x="4" y="113"/>
                  </a:lnTo>
                  <a:lnTo>
                    <a:pt x="4" y="113"/>
                  </a:lnTo>
                  <a:lnTo>
                    <a:pt x="3" y="113"/>
                  </a:lnTo>
                  <a:lnTo>
                    <a:pt x="0" y="114"/>
                  </a:lnTo>
                  <a:lnTo>
                    <a:pt x="0" y="120"/>
                  </a:lnTo>
                  <a:lnTo>
                    <a:pt x="1" y="128"/>
                  </a:lnTo>
                  <a:lnTo>
                    <a:pt x="4" y="136"/>
                  </a:lnTo>
                  <a:lnTo>
                    <a:pt x="15" y="159"/>
                  </a:lnTo>
                  <a:lnTo>
                    <a:pt x="25" y="178"/>
                  </a:lnTo>
                  <a:lnTo>
                    <a:pt x="25" y="178"/>
                  </a:lnTo>
                  <a:lnTo>
                    <a:pt x="31" y="186"/>
                  </a:lnTo>
                  <a:lnTo>
                    <a:pt x="37" y="193"/>
                  </a:lnTo>
                  <a:lnTo>
                    <a:pt x="51" y="205"/>
                  </a:lnTo>
                  <a:lnTo>
                    <a:pt x="64" y="214"/>
                  </a:lnTo>
                  <a:lnTo>
                    <a:pt x="69" y="217"/>
                  </a:lnTo>
                  <a:lnTo>
                    <a:pt x="73" y="217"/>
                  </a:lnTo>
                  <a:lnTo>
                    <a:pt x="73" y="217"/>
                  </a:lnTo>
                  <a:lnTo>
                    <a:pt x="81" y="219"/>
                  </a:lnTo>
                  <a:lnTo>
                    <a:pt x="91" y="222"/>
                  </a:lnTo>
                  <a:lnTo>
                    <a:pt x="103" y="226"/>
                  </a:lnTo>
                  <a:lnTo>
                    <a:pt x="112" y="231"/>
                  </a:lnTo>
                  <a:lnTo>
                    <a:pt x="112" y="231"/>
                  </a:lnTo>
                  <a:lnTo>
                    <a:pt x="123" y="241"/>
                  </a:lnTo>
                  <a:lnTo>
                    <a:pt x="139" y="258"/>
                  </a:lnTo>
                  <a:lnTo>
                    <a:pt x="158" y="280"/>
                  </a:lnTo>
                  <a:lnTo>
                    <a:pt x="202" y="237"/>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41">
              <a:extLst>
                <a:ext uri="{FF2B5EF4-FFF2-40B4-BE49-F238E27FC236}">
                  <a16:creationId xmlns:a16="http://schemas.microsoft.com/office/drawing/2014/main" id="{4CDCD571-7FA0-44A2-B422-75E788085947}"/>
                </a:ext>
              </a:extLst>
            </p:cNvPr>
            <p:cNvSpPr>
              <a:spLocks/>
            </p:cNvSpPr>
            <p:nvPr/>
          </p:nvSpPr>
          <p:spPr bwMode="auto">
            <a:xfrm>
              <a:off x="4071" y="1611"/>
              <a:ext cx="253" cy="335"/>
            </a:xfrm>
            <a:custGeom>
              <a:avLst/>
              <a:gdLst>
                <a:gd name="T0" fmla="*/ 213 w 506"/>
                <a:gd name="T1" fmla="*/ 671 h 671"/>
                <a:gd name="T2" fmla="*/ 491 w 506"/>
                <a:gd name="T3" fmla="*/ 521 h 671"/>
                <a:gd name="T4" fmla="*/ 470 w 506"/>
                <a:gd name="T5" fmla="*/ 457 h 671"/>
                <a:gd name="T6" fmla="*/ 506 w 506"/>
                <a:gd name="T7" fmla="*/ 232 h 671"/>
                <a:gd name="T8" fmla="*/ 451 w 506"/>
                <a:gd name="T9" fmla="*/ 85 h 671"/>
                <a:gd name="T10" fmla="*/ 377 w 506"/>
                <a:gd name="T11" fmla="*/ 0 h 671"/>
                <a:gd name="T12" fmla="*/ 0 w 506"/>
                <a:gd name="T13" fmla="*/ 202 h 671"/>
                <a:gd name="T14" fmla="*/ 213 w 506"/>
                <a:gd name="T15" fmla="*/ 671 h 6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6" h="671">
                  <a:moveTo>
                    <a:pt x="213" y="671"/>
                  </a:moveTo>
                  <a:lnTo>
                    <a:pt x="491" y="521"/>
                  </a:lnTo>
                  <a:lnTo>
                    <a:pt x="470" y="457"/>
                  </a:lnTo>
                  <a:lnTo>
                    <a:pt x="506" y="232"/>
                  </a:lnTo>
                  <a:lnTo>
                    <a:pt x="451" y="85"/>
                  </a:lnTo>
                  <a:lnTo>
                    <a:pt x="377" y="0"/>
                  </a:lnTo>
                  <a:lnTo>
                    <a:pt x="0" y="202"/>
                  </a:lnTo>
                  <a:lnTo>
                    <a:pt x="213" y="671"/>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42">
              <a:extLst>
                <a:ext uri="{FF2B5EF4-FFF2-40B4-BE49-F238E27FC236}">
                  <a16:creationId xmlns:a16="http://schemas.microsoft.com/office/drawing/2014/main" id="{758AACFE-81A4-4DA0-9A83-4A97075FFF91}"/>
                </a:ext>
              </a:extLst>
            </p:cNvPr>
            <p:cNvSpPr>
              <a:spLocks/>
            </p:cNvSpPr>
            <p:nvPr/>
          </p:nvSpPr>
          <p:spPr bwMode="auto">
            <a:xfrm>
              <a:off x="4054" y="2529"/>
              <a:ext cx="197" cy="107"/>
            </a:xfrm>
            <a:custGeom>
              <a:avLst/>
              <a:gdLst>
                <a:gd name="T0" fmla="*/ 360 w 393"/>
                <a:gd name="T1" fmla="*/ 205 h 216"/>
                <a:gd name="T2" fmla="*/ 362 w 393"/>
                <a:gd name="T3" fmla="*/ 171 h 216"/>
                <a:gd name="T4" fmla="*/ 366 w 393"/>
                <a:gd name="T5" fmla="*/ 144 h 216"/>
                <a:gd name="T6" fmla="*/ 375 w 393"/>
                <a:gd name="T7" fmla="*/ 123 h 216"/>
                <a:gd name="T8" fmla="*/ 381 w 393"/>
                <a:gd name="T9" fmla="*/ 116 h 216"/>
                <a:gd name="T10" fmla="*/ 392 w 393"/>
                <a:gd name="T11" fmla="*/ 90 h 216"/>
                <a:gd name="T12" fmla="*/ 392 w 393"/>
                <a:gd name="T13" fmla="*/ 65 h 216"/>
                <a:gd name="T14" fmla="*/ 387 w 393"/>
                <a:gd name="T15" fmla="*/ 47 h 216"/>
                <a:gd name="T16" fmla="*/ 377 w 393"/>
                <a:gd name="T17" fmla="*/ 29 h 216"/>
                <a:gd name="T18" fmla="*/ 360 w 393"/>
                <a:gd name="T19" fmla="*/ 9 h 216"/>
                <a:gd name="T20" fmla="*/ 160 w 393"/>
                <a:gd name="T21" fmla="*/ 134 h 216"/>
                <a:gd name="T22" fmla="*/ 114 w 393"/>
                <a:gd name="T23" fmla="*/ 150 h 216"/>
                <a:gd name="T24" fmla="*/ 57 w 393"/>
                <a:gd name="T25" fmla="*/ 168 h 216"/>
                <a:gd name="T26" fmla="*/ 43 w 393"/>
                <a:gd name="T27" fmla="*/ 169 h 216"/>
                <a:gd name="T28" fmla="*/ 4 w 393"/>
                <a:gd name="T29" fmla="*/ 174 h 216"/>
                <a:gd name="T30" fmla="*/ 0 w 393"/>
                <a:gd name="T31" fmla="*/ 178 h 216"/>
                <a:gd name="T32" fmla="*/ 0 w 393"/>
                <a:gd name="T33" fmla="*/ 181 h 216"/>
                <a:gd name="T34" fmla="*/ 7 w 393"/>
                <a:gd name="T35" fmla="*/ 192 h 216"/>
                <a:gd name="T36" fmla="*/ 25 w 393"/>
                <a:gd name="T37" fmla="*/ 201 h 216"/>
                <a:gd name="T38" fmla="*/ 54 w 393"/>
                <a:gd name="T39" fmla="*/ 208 h 216"/>
                <a:gd name="T40" fmla="*/ 93 w 393"/>
                <a:gd name="T41" fmla="*/ 213 h 216"/>
                <a:gd name="T42" fmla="*/ 131 w 393"/>
                <a:gd name="T43" fmla="*/ 214 h 216"/>
                <a:gd name="T44" fmla="*/ 175 w 393"/>
                <a:gd name="T45" fmla="*/ 216 h 216"/>
                <a:gd name="T46" fmla="*/ 197 w 393"/>
                <a:gd name="T47" fmla="*/ 210 h 216"/>
                <a:gd name="T48" fmla="*/ 208 w 393"/>
                <a:gd name="T49" fmla="*/ 204 h 216"/>
                <a:gd name="T50" fmla="*/ 236 w 393"/>
                <a:gd name="T51" fmla="*/ 180 h 216"/>
                <a:gd name="T52" fmla="*/ 290 w 393"/>
                <a:gd name="T53" fmla="*/ 135 h 216"/>
                <a:gd name="T54" fmla="*/ 314 w 393"/>
                <a:gd name="T55" fmla="*/ 122 h 216"/>
                <a:gd name="T56" fmla="*/ 328 w 393"/>
                <a:gd name="T57" fmla="*/ 119 h 216"/>
                <a:gd name="T58" fmla="*/ 333 w 393"/>
                <a:gd name="T59" fmla="*/ 119 h 216"/>
                <a:gd name="T60" fmla="*/ 341 w 393"/>
                <a:gd name="T61" fmla="*/ 126 h 216"/>
                <a:gd name="T62" fmla="*/ 345 w 393"/>
                <a:gd name="T63" fmla="*/ 138 h 216"/>
                <a:gd name="T64" fmla="*/ 348 w 393"/>
                <a:gd name="T65" fmla="*/ 166 h 216"/>
                <a:gd name="T66" fmla="*/ 345 w 393"/>
                <a:gd name="T67" fmla="*/ 20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3" h="216">
                  <a:moveTo>
                    <a:pt x="360" y="205"/>
                  </a:moveTo>
                  <a:lnTo>
                    <a:pt x="360" y="205"/>
                  </a:lnTo>
                  <a:lnTo>
                    <a:pt x="360" y="195"/>
                  </a:lnTo>
                  <a:lnTo>
                    <a:pt x="362" y="171"/>
                  </a:lnTo>
                  <a:lnTo>
                    <a:pt x="365" y="157"/>
                  </a:lnTo>
                  <a:lnTo>
                    <a:pt x="366" y="144"/>
                  </a:lnTo>
                  <a:lnTo>
                    <a:pt x="371" y="132"/>
                  </a:lnTo>
                  <a:lnTo>
                    <a:pt x="375" y="123"/>
                  </a:lnTo>
                  <a:lnTo>
                    <a:pt x="375" y="123"/>
                  </a:lnTo>
                  <a:lnTo>
                    <a:pt x="381" y="116"/>
                  </a:lnTo>
                  <a:lnTo>
                    <a:pt x="387" y="104"/>
                  </a:lnTo>
                  <a:lnTo>
                    <a:pt x="392" y="90"/>
                  </a:lnTo>
                  <a:lnTo>
                    <a:pt x="393" y="74"/>
                  </a:lnTo>
                  <a:lnTo>
                    <a:pt x="392" y="65"/>
                  </a:lnTo>
                  <a:lnTo>
                    <a:pt x="390" y="56"/>
                  </a:lnTo>
                  <a:lnTo>
                    <a:pt x="387" y="47"/>
                  </a:lnTo>
                  <a:lnTo>
                    <a:pt x="383" y="38"/>
                  </a:lnTo>
                  <a:lnTo>
                    <a:pt x="377" y="29"/>
                  </a:lnTo>
                  <a:lnTo>
                    <a:pt x="369" y="18"/>
                  </a:lnTo>
                  <a:lnTo>
                    <a:pt x="360" y="9"/>
                  </a:lnTo>
                  <a:lnTo>
                    <a:pt x="348" y="0"/>
                  </a:lnTo>
                  <a:lnTo>
                    <a:pt x="160" y="134"/>
                  </a:lnTo>
                  <a:lnTo>
                    <a:pt x="160" y="134"/>
                  </a:lnTo>
                  <a:lnTo>
                    <a:pt x="114" y="150"/>
                  </a:lnTo>
                  <a:lnTo>
                    <a:pt x="75" y="162"/>
                  </a:lnTo>
                  <a:lnTo>
                    <a:pt x="57" y="168"/>
                  </a:lnTo>
                  <a:lnTo>
                    <a:pt x="43" y="169"/>
                  </a:lnTo>
                  <a:lnTo>
                    <a:pt x="43" y="169"/>
                  </a:lnTo>
                  <a:lnTo>
                    <a:pt x="7" y="172"/>
                  </a:lnTo>
                  <a:lnTo>
                    <a:pt x="4" y="174"/>
                  </a:lnTo>
                  <a:lnTo>
                    <a:pt x="1" y="175"/>
                  </a:lnTo>
                  <a:lnTo>
                    <a:pt x="0" y="178"/>
                  </a:lnTo>
                  <a:lnTo>
                    <a:pt x="0" y="181"/>
                  </a:lnTo>
                  <a:lnTo>
                    <a:pt x="0" y="181"/>
                  </a:lnTo>
                  <a:lnTo>
                    <a:pt x="1" y="186"/>
                  </a:lnTo>
                  <a:lnTo>
                    <a:pt x="7" y="192"/>
                  </a:lnTo>
                  <a:lnTo>
                    <a:pt x="15" y="196"/>
                  </a:lnTo>
                  <a:lnTo>
                    <a:pt x="25" y="201"/>
                  </a:lnTo>
                  <a:lnTo>
                    <a:pt x="39" y="205"/>
                  </a:lnTo>
                  <a:lnTo>
                    <a:pt x="54" y="208"/>
                  </a:lnTo>
                  <a:lnTo>
                    <a:pt x="73" y="211"/>
                  </a:lnTo>
                  <a:lnTo>
                    <a:pt x="93" y="213"/>
                  </a:lnTo>
                  <a:lnTo>
                    <a:pt x="93" y="213"/>
                  </a:lnTo>
                  <a:lnTo>
                    <a:pt x="131" y="214"/>
                  </a:lnTo>
                  <a:lnTo>
                    <a:pt x="163" y="216"/>
                  </a:lnTo>
                  <a:lnTo>
                    <a:pt x="175" y="216"/>
                  </a:lnTo>
                  <a:lnTo>
                    <a:pt x="187" y="213"/>
                  </a:lnTo>
                  <a:lnTo>
                    <a:pt x="197" y="210"/>
                  </a:lnTo>
                  <a:lnTo>
                    <a:pt x="208" y="204"/>
                  </a:lnTo>
                  <a:lnTo>
                    <a:pt x="208" y="204"/>
                  </a:lnTo>
                  <a:lnTo>
                    <a:pt x="220" y="193"/>
                  </a:lnTo>
                  <a:lnTo>
                    <a:pt x="236" y="180"/>
                  </a:lnTo>
                  <a:lnTo>
                    <a:pt x="272" y="150"/>
                  </a:lnTo>
                  <a:lnTo>
                    <a:pt x="290" y="135"/>
                  </a:lnTo>
                  <a:lnTo>
                    <a:pt x="307" y="125"/>
                  </a:lnTo>
                  <a:lnTo>
                    <a:pt x="314" y="122"/>
                  </a:lnTo>
                  <a:lnTo>
                    <a:pt x="322" y="119"/>
                  </a:lnTo>
                  <a:lnTo>
                    <a:pt x="328" y="119"/>
                  </a:lnTo>
                  <a:lnTo>
                    <a:pt x="333" y="119"/>
                  </a:lnTo>
                  <a:lnTo>
                    <a:pt x="333" y="119"/>
                  </a:lnTo>
                  <a:lnTo>
                    <a:pt x="338" y="122"/>
                  </a:lnTo>
                  <a:lnTo>
                    <a:pt x="341" y="126"/>
                  </a:lnTo>
                  <a:lnTo>
                    <a:pt x="344" y="132"/>
                  </a:lnTo>
                  <a:lnTo>
                    <a:pt x="345" y="138"/>
                  </a:lnTo>
                  <a:lnTo>
                    <a:pt x="348" y="151"/>
                  </a:lnTo>
                  <a:lnTo>
                    <a:pt x="348" y="166"/>
                  </a:lnTo>
                  <a:lnTo>
                    <a:pt x="347" y="193"/>
                  </a:lnTo>
                  <a:lnTo>
                    <a:pt x="345" y="205"/>
                  </a:lnTo>
                  <a:lnTo>
                    <a:pt x="360" y="205"/>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43">
              <a:extLst>
                <a:ext uri="{FF2B5EF4-FFF2-40B4-BE49-F238E27FC236}">
                  <a16:creationId xmlns:a16="http://schemas.microsoft.com/office/drawing/2014/main" id="{1DF81460-ADF2-432E-AEB9-2812A49CA433}"/>
                </a:ext>
              </a:extLst>
            </p:cNvPr>
            <p:cNvSpPr>
              <a:spLocks/>
            </p:cNvSpPr>
            <p:nvPr/>
          </p:nvSpPr>
          <p:spPr bwMode="auto">
            <a:xfrm>
              <a:off x="4277" y="2568"/>
              <a:ext cx="107" cy="125"/>
            </a:xfrm>
            <a:custGeom>
              <a:avLst/>
              <a:gdLst>
                <a:gd name="T0" fmla="*/ 184 w 214"/>
                <a:gd name="T1" fmla="*/ 0 h 250"/>
                <a:gd name="T2" fmla="*/ 184 w 214"/>
                <a:gd name="T3" fmla="*/ 0 h 250"/>
                <a:gd name="T4" fmla="*/ 188 w 214"/>
                <a:gd name="T5" fmla="*/ 4 h 250"/>
                <a:gd name="T6" fmla="*/ 197 w 214"/>
                <a:gd name="T7" fmla="*/ 16 h 250"/>
                <a:gd name="T8" fmla="*/ 202 w 214"/>
                <a:gd name="T9" fmla="*/ 24 h 250"/>
                <a:gd name="T10" fmla="*/ 206 w 214"/>
                <a:gd name="T11" fmla="*/ 33 h 250"/>
                <a:gd name="T12" fmla="*/ 211 w 214"/>
                <a:gd name="T13" fmla="*/ 43 h 250"/>
                <a:gd name="T14" fmla="*/ 212 w 214"/>
                <a:gd name="T15" fmla="*/ 55 h 250"/>
                <a:gd name="T16" fmla="*/ 212 w 214"/>
                <a:gd name="T17" fmla="*/ 55 h 250"/>
                <a:gd name="T18" fmla="*/ 214 w 214"/>
                <a:gd name="T19" fmla="*/ 65 h 250"/>
                <a:gd name="T20" fmla="*/ 211 w 214"/>
                <a:gd name="T21" fmla="*/ 76 h 250"/>
                <a:gd name="T22" fmla="*/ 208 w 214"/>
                <a:gd name="T23" fmla="*/ 86 h 250"/>
                <a:gd name="T24" fmla="*/ 205 w 214"/>
                <a:gd name="T25" fmla="*/ 95 h 250"/>
                <a:gd name="T26" fmla="*/ 197 w 214"/>
                <a:gd name="T27" fmla="*/ 113 h 250"/>
                <a:gd name="T28" fmla="*/ 194 w 214"/>
                <a:gd name="T29" fmla="*/ 121 h 250"/>
                <a:gd name="T30" fmla="*/ 193 w 214"/>
                <a:gd name="T31" fmla="*/ 128 h 250"/>
                <a:gd name="T32" fmla="*/ 193 w 214"/>
                <a:gd name="T33" fmla="*/ 128 h 250"/>
                <a:gd name="T34" fmla="*/ 196 w 214"/>
                <a:gd name="T35" fmla="*/ 146 h 250"/>
                <a:gd name="T36" fmla="*/ 199 w 214"/>
                <a:gd name="T37" fmla="*/ 166 h 250"/>
                <a:gd name="T38" fmla="*/ 205 w 214"/>
                <a:gd name="T39" fmla="*/ 185 h 250"/>
                <a:gd name="T40" fmla="*/ 187 w 214"/>
                <a:gd name="T41" fmla="*/ 190 h 250"/>
                <a:gd name="T42" fmla="*/ 182 w 214"/>
                <a:gd name="T43" fmla="*/ 166 h 250"/>
                <a:gd name="T44" fmla="*/ 182 w 214"/>
                <a:gd name="T45" fmla="*/ 166 h 250"/>
                <a:gd name="T46" fmla="*/ 181 w 214"/>
                <a:gd name="T47" fmla="*/ 172 h 250"/>
                <a:gd name="T48" fmla="*/ 176 w 214"/>
                <a:gd name="T49" fmla="*/ 184 h 250"/>
                <a:gd name="T50" fmla="*/ 173 w 214"/>
                <a:gd name="T51" fmla="*/ 191 h 250"/>
                <a:gd name="T52" fmla="*/ 170 w 214"/>
                <a:gd name="T53" fmla="*/ 199 h 250"/>
                <a:gd name="T54" fmla="*/ 166 w 214"/>
                <a:gd name="T55" fmla="*/ 203 h 250"/>
                <a:gd name="T56" fmla="*/ 160 w 214"/>
                <a:gd name="T57" fmla="*/ 208 h 250"/>
                <a:gd name="T58" fmla="*/ 160 w 214"/>
                <a:gd name="T59" fmla="*/ 208 h 250"/>
                <a:gd name="T60" fmla="*/ 139 w 214"/>
                <a:gd name="T61" fmla="*/ 217 h 250"/>
                <a:gd name="T62" fmla="*/ 103 w 214"/>
                <a:gd name="T63" fmla="*/ 232 h 250"/>
                <a:gd name="T64" fmla="*/ 85 w 214"/>
                <a:gd name="T65" fmla="*/ 239 h 250"/>
                <a:gd name="T66" fmla="*/ 66 w 214"/>
                <a:gd name="T67" fmla="*/ 245 h 250"/>
                <a:gd name="T68" fmla="*/ 49 w 214"/>
                <a:gd name="T69" fmla="*/ 250 h 250"/>
                <a:gd name="T70" fmla="*/ 42 w 214"/>
                <a:gd name="T71" fmla="*/ 250 h 250"/>
                <a:gd name="T72" fmla="*/ 36 w 214"/>
                <a:gd name="T73" fmla="*/ 250 h 250"/>
                <a:gd name="T74" fmla="*/ 36 w 214"/>
                <a:gd name="T75" fmla="*/ 250 h 250"/>
                <a:gd name="T76" fmla="*/ 16 w 214"/>
                <a:gd name="T77" fmla="*/ 247 h 250"/>
                <a:gd name="T78" fmla="*/ 4 w 214"/>
                <a:gd name="T79" fmla="*/ 244 h 250"/>
                <a:gd name="T80" fmla="*/ 1 w 214"/>
                <a:gd name="T81" fmla="*/ 242 h 250"/>
                <a:gd name="T82" fmla="*/ 0 w 214"/>
                <a:gd name="T83" fmla="*/ 239 h 250"/>
                <a:gd name="T84" fmla="*/ 0 w 214"/>
                <a:gd name="T85" fmla="*/ 235 h 250"/>
                <a:gd name="T86" fmla="*/ 0 w 214"/>
                <a:gd name="T87" fmla="*/ 230 h 250"/>
                <a:gd name="T88" fmla="*/ 0 w 214"/>
                <a:gd name="T89" fmla="*/ 230 h 250"/>
                <a:gd name="T90" fmla="*/ 4 w 214"/>
                <a:gd name="T91" fmla="*/ 223 h 250"/>
                <a:gd name="T92" fmla="*/ 10 w 214"/>
                <a:gd name="T93" fmla="*/ 211 h 250"/>
                <a:gd name="T94" fmla="*/ 28 w 214"/>
                <a:gd name="T95" fmla="*/ 179 h 250"/>
                <a:gd name="T96" fmla="*/ 54 w 214"/>
                <a:gd name="T97" fmla="*/ 139 h 250"/>
                <a:gd name="T98" fmla="*/ 184 w 214"/>
                <a:gd name="T9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250">
                  <a:moveTo>
                    <a:pt x="184" y="0"/>
                  </a:moveTo>
                  <a:lnTo>
                    <a:pt x="184" y="0"/>
                  </a:lnTo>
                  <a:lnTo>
                    <a:pt x="188" y="4"/>
                  </a:lnTo>
                  <a:lnTo>
                    <a:pt x="197" y="16"/>
                  </a:lnTo>
                  <a:lnTo>
                    <a:pt x="202" y="24"/>
                  </a:lnTo>
                  <a:lnTo>
                    <a:pt x="206" y="33"/>
                  </a:lnTo>
                  <a:lnTo>
                    <a:pt x="211" y="43"/>
                  </a:lnTo>
                  <a:lnTo>
                    <a:pt x="212" y="55"/>
                  </a:lnTo>
                  <a:lnTo>
                    <a:pt x="212" y="55"/>
                  </a:lnTo>
                  <a:lnTo>
                    <a:pt x="214" y="65"/>
                  </a:lnTo>
                  <a:lnTo>
                    <a:pt x="211" y="76"/>
                  </a:lnTo>
                  <a:lnTo>
                    <a:pt x="208" y="86"/>
                  </a:lnTo>
                  <a:lnTo>
                    <a:pt x="205" y="95"/>
                  </a:lnTo>
                  <a:lnTo>
                    <a:pt x="197" y="113"/>
                  </a:lnTo>
                  <a:lnTo>
                    <a:pt x="194" y="121"/>
                  </a:lnTo>
                  <a:lnTo>
                    <a:pt x="193" y="128"/>
                  </a:lnTo>
                  <a:lnTo>
                    <a:pt x="193" y="128"/>
                  </a:lnTo>
                  <a:lnTo>
                    <a:pt x="196" y="146"/>
                  </a:lnTo>
                  <a:lnTo>
                    <a:pt x="199" y="166"/>
                  </a:lnTo>
                  <a:lnTo>
                    <a:pt x="205" y="185"/>
                  </a:lnTo>
                  <a:lnTo>
                    <a:pt x="187" y="190"/>
                  </a:lnTo>
                  <a:lnTo>
                    <a:pt x="182" y="166"/>
                  </a:lnTo>
                  <a:lnTo>
                    <a:pt x="182" y="166"/>
                  </a:lnTo>
                  <a:lnTo>
                    <a:pt x="181" y="172"/>
                  </a:lnTo>
                  <a:lnTo>
                    <a:pt x="176" y="184"/>
                  </a:lnTo>
                  <a:lnTo>
                    <a:pt x="173" y="191"/>
                  </a:lnTo>
                  <a:lnTo>
                    <a:pt x="170" y="199"/>
                  </a:lnTo>
                  <a:lnTo>
                    <a:pt x="166" y="203"/>
                  </a:lnTo>
                  <a:lnTo>
                    <a:pt x="160" y="208"/>
                  </a:lnTo>
                  <a:lnTo>
                    <a:pt x="160" y="208"/>
                  </a:lnTo>
                  <a:lnTo>
                    <a:pt x="139" y="217"/>
                  </a:lnTo>
                  <a:lnTo>
                    <a:pt x="103" y="232"/>
                  </a:lnTo>
                  <a:lnTo>
                    <a:pt x="85" y="239"/>
                  </a:lnTo>
                  <a:lnTo>
                    <a:pt x="66" y="245"/>
                  </a:lnTo>
                  <a:lnTo>
                    <a:pt x="49" y="250"/>
                  </a:lnTo>
                  <a:lnTo>
                    <a:pt x="42" y="250"/>
                  </a:lnTo>
                  <a:lnTo>
                    <a:pt x="36" y="250"/>
                  </a:lnTo>
                  <a:lnTo>
                    <a:pt x="36" y="250"/>
                  </a:lnTo>
                  <a:lnTo>
                    <a:pt x="16" y="247"/>
                  </a:lnTo>
                  <a:lnTo>
                    <a:pt x="4" y="244"/>
                  </a:lnTo>
                  <a:lnTo>
                    <a:pt x="1" y="242"/>
                  </a:lnTo>
                  <a:lnTo>
                    <a:pt x="0" y="239"/>
                  </a:lnTo>
                  <a:lnTo>
                    <a:pt x="0" y="235"/>
                  </a:lnTo>
                  <a:lnTo>
                    <a:pt x="0" y="230"/>
                  </a:lnTo>
                  <a:lnTo>
                    <a:pt x="0" y="230"/>
                  </a:lnTo>
                  <a:lnTo>
                    <a:pt x="4" y="223"/>
                  </a:lnTo>
                  <a:lnTo>
                    <a:pt x="10" y="211"/>
                  </a:lnTo>
                  <a:lnTo>
                    <a:pt x="28" y="179"/>
                  </a:lnTo>
                  <a:lnTo>
                    <a:pt x="54" y="139"/>
                  </a:lnTo>
                  <a:lnTo>
                    <a:pt x="184"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44">
              <a:extLst>
                <a:ext uri="{FF2B5EF4-FFF2-40B4-BE49-F238E27FC236}">
                  <a16:creationId xmlns:a16="http://schemas.microsoft.com/office/drawing/2014/main" id="{969A357D-DA72-48EA-8BBE-7D116666C246}"/>
                </a:ext>
              </a:extLst>
            </p:cNvPr>
            <p:cNvSpPr>
              <a:spLocks/>
            </p:cNvSpPr>
            <p:nvPr/>
          </p:nvSpPr>
          <p:spPr bwMode="auto">
            <a:xfrm>
              <a:off x="4282" y="2323"/>
              <a:ext cx="93" cy="331"/>
            </a:xfrm>
            <a:custGeom>
              <a:avLst/>
              <a:gdLst>
                <a:gd name="T0" fmla="*/ 166 w 186"/>
                <a:gd name="T1" fmla="*/ 0 h 663"/>
                <a:gd name="T2" fmla="*/ 174 w 186"/>
                <a:gd name="T3" fmla="*/ 40 h 663"/>
                <a:gd name="T4" fmla="*/ 180 w 186"/>
                <a:gd name="T5" fmla="*/ 106 h 663"/>
                <a:gd name="T6" fmla="*/ 178 w 186"/>
                <a:gd name="T7" fmla="*/ 197 h 663"/>
                <a:gd name="T8" fmla="*/ 174 w 186"/>
                <a:gd name="T9" fmla="*/ 251 h 663"/>
                <a:gd name="T10" fmla="*/ 168 w 186"/>
                <a:gd name="T11" fmla="*/ 304 h 663"/>
                <a:gd name="T12" fmla="*/ 160 w 186"/>
                <a:gd name="T13" fmla="*/ 384 h 663"/>
                <a:gd name="T14" fmla="*/ 163 w 186"/>
                <a:gd name="T15" fmla="*/ 441 h 663"/>
                <a:gd name="T16" fmla="*/ 175 w 186"/>
                <a:gd name="T17" fmla="*/ 482 h 663"/>
                <a:gd name="T18" fmla="*/ 186 w 186"/>
                <a:gd name="T19" fmla="*/ 500 h 663"/>
                <a:gd name="T20" fmla="*/ 168 w 186"/>
                <a:gd name="T21" fmla="*/ 552 h 663"/>
                <a:gd name="T22" fmla="*/ 163 w 186"/>
                <a:gd name="T23" fmla="*/ 579 h 663"/>
                <a:gd name="T24" fmla="*/ 163 w 186"/>
                <a:gd name="T25" fmla="*/ 592 h 663"/>
                <a:gd name="T26" fmla="*/ 154 w 186"/>
                <a:gd name="T27" fmla="*/ 618 h 663"/>
                <a:gd name="T28" fmla="*/ 142 w 186"/>
                <a:gd name="T29" fmla="*/ 636 h 663"/>
                <a:gd name="T30" fmla="*/ 130 w 186"/>
                <a:gd name="T31" fmla="*/ 646 h 663"/>
                <a:gd name="T32" fmla="*/ 114 w 186"/>
                <a:gd name="T33" fmla="*/ 654 h 663"/>
                <a:gd name="T34" fmla="*/ 94 w 186"/>
                <a:gd name="T35" fmla="*/ 658 h 663"/>
                <a:gd name="T36" fmla="*/ 83 w 186"/>
                <a:gd name="T37" fmla="*/ 660 h 663"/>
                <a:gd name="T38" fmla="*/ 53 w 186"/>
                <a:gd name="T39" fmla="*/ 663 h 663"/>
                <a:gd name="T40" fmla="*/ 33 w 186"/>
                <a:gd name="T41" fmla="*/ 661 h 663"/>
                <a:gd name="T42" fmla="*/ 29 w 186"/>
                <a:gd name="T43" fmla="*/ 658 h 663"/>
                <a:gd name="T44" fmla="*/ 27 w 186"/>
                <a:gd name="T45" fmla="*/ 651 h 663"/>
                <a:gd name="T46" fmla="*/ 32 w 186"/>
                <a:gd name="T47" fmla="*/ 636 h 663"/>
                <a:gd name="T48" fmla="*/ 56 w 186"/>
                <a:gd name="T49" fmla="*/ 553 h 663"/>
                <a:gd name="T50" fmla="*/ 63 w 186"/>
                <a:gd name="T51" fmla="*/ 513 h 663"/>
                <a:gd name="T52" fmla="*/ 65 w 186"/>
                <a:gd name="T53" fmla="*/ 467 h 663"/>
                <a:gd name="T54" fmla="*/ 66 w 186"/>
                <a:gd name="T55" fmla="*/ 405 h 663"/>
                <a:gd name="T56" fmla="*/ 60 w 186"/>
                <a:gd name="T57" fmla="*/ 333 h 663"/>
                <a:gd name="T58" fmla="*/ 47 w 186"/>
                <a:gd name="T59" fmla="*/ 262 h 663"/>
                <a:gd name="T60" fmla="*/ 38 w 186"/>
                <a:gd name="T61" fmla="*/ 223 h 663"/>
                <a:gd name="T62" fmla="*/ 14 w 186"/>
                <a:gd name="T63" fmla="*/ 97 h 663"/>
                <a:gd name="T64" fmla="*/ 0 w 186"/>
                <a:gd name="T65" fmla="*/ 6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6" h="663">
                  <a:moveTo>
                    <a:pt x="166" y="0"/>
                  </a:moveTo>
                  <a:lnTo>
                    <a:pt x="166" y="0"/>
                  </a:lnTo>
                  <a:lnTo>
                    <a:pt x="169" y="18"/>
                  </a:lnTo>
                  <a:lnTo>
                    <a:pt x="174" y="40"/>
                  </a:lnTo>
                  <a:lnTo>
                    <a:pt x="177" y="68"/>
                  </a:lnTo>
                  <a:lnTo>
                    <a:pt x="180" y="106"/>
                  </a:lnTo>
                  <a:lnTo>
                    <a:pt x="181" y="149"/>
                  </a:lnTo>
                  <a:lnTo>
                    <a:pt x="178" y="197"/>
                  </a:lnTo>
                  <a:lnTo>
                    <a:pt x="177" y="224"/>
                  </a:lnTo>
                  <a:lnTo>
                    <a:pt x="174" y="251"/>
                  </a:lnTo>
                  <a:lnTo>
                    <a:pt x="174" y="251"/>
                  </a:lnTo>
                  <a:lnTo>
                    <a:pt x="168" y="304"/>
                  </a:lnTo>
                  <a:lnTo>
                    <a:pt x="163" y="347"/>
                  </a:lnTo>
                  <a:lnTo>
                    <a:pt x="160" y="384"/>
                  </a:lnTo>
                  <a:lnTo>
                    <a:pt x="160" y="416"/>
                  </a:lnTo>
                  <a:lnTo>
                    <a:pt x="163" y="441"/>
                  </a:lnTo>
                  <a:lnTo>
                    <a:pt x="168" y="464"/>
                  </a:lnTo>
                  <a:lnTo>
                    <a:pt x="175" y="482"/>
                  </a:lnTo>
                  <a:lnTo>
                    <a:pt x="186" y="500"/>
                  </a:lnTo>
                  <a:lnTo>
                    <a:pt x="186" y="500"/>
                  </a:lnTo>
                  <a:lnTo>
                    <a:pt x="175" y="527"/>
                  </a:lnTo>
                  <a:lnTo>
                    <a:pt x="168" y="552"/>
                  </a:lnTo>
                  <a:lnTo>
                    <a:pt x="165" y="565"/>
                  </a:lnTo>
                  <a:lnTo>
                    <a:pt x="163" y="579"/>
                  </a:lnTo>
                  <a:lnTo>
                    <a:pt x="163" y="579"/>
                  </a:lnTo>
                  <a:lnTo>
                    <a:pt x="163" y="592"/>
                  </a:lnTo>
                  <a:lnTo>
                    <a:pt x="160" y="606"/>
                  </a:lnTo>
                  <a:lnTo>
                    <a:pt x="154" y="618"/>
                  </a:lnTo>
                  <a:lnTo>
                    <a:pt x="148" y="631"/>
                  </a:lnTo>
                  <a:lnTo>
                    <a:pt x="142" y="636"/>
                  </a:lnTo>
                  <a:lnTo>
                    <a:pt x="138" y="642"/>
                  </a:lnTo>
                  <a:lnTo>
                    <a:pt x="130" y="646"/>
                  </a:lnTo>
                  <a:lnTo>
                    <a:pt x="123" y="651"/>
                  </a:lnTo>
                  <a:lnTo>
                    <a:pt x="114" y="654"/>
                  </a:lnTo>
                  <a:lnTo>
                    <a:pt x="105" y="657"/>
                  </a:lnTo>
                  <a:lnTo>
                    <a:pt x="94" y="658"/>
                  </a:lnTo>
                  <a:lnTo>
                    <a:pt x="83" y="660"/>
                  </a:lnTo>
                  <a:lnTo>
                    <a:pt x="83" y="660"/>
                  </a:lnTo>
                  <a:lnTo>
                    <a:pt x="72" y="661"/>
                  </a:lnTo>
                  <a:lnTo>
                    <a:pt x="53" y="663"/>
                  </a:lnTo>
                  <a:lnTo>
                    <a:pt x="42" y="663"/>
                  </a:lnTo>
                  <a:lnTo>
                    <a:pt x="33" y="661"/>
                  </a:lnTo>
                  <a:lnTo>
                    <a:pt x="30" y="660"/>
                  </a:lnTo>
                  <a:lnTo>
                    <a:pt x="29" y="658"/>
                  </a:lnTo>
                  <a:lnTo>
                    <a:pt x="27" y="655"/>
                  </a:lnTo>
                  <a:lnTo>
                    <a:pt x="27" y="651"/>
                  </a:lnTo>
                  <a:lnTo>
                    <a:pt x="27" y="651"/>
                  </a:lnTo>
                  <a:lnTo>
                    <a:pt x="32" y="636"/>
                  </a:lnTo>
                  <a:lnTo>
                    <a:pt x="44" y="600"/>
                  </a:lnTo>
                  <a:lnTo>
                    <a:pt x="56" y="553"/>
                  </a:lnTo>
                  <a:lnTo>
                    <a:pt x="60" y="533"/>
                  </a:lnTo>
                  <a:lnTo>
                    <a:pt x="63" y="513"/>
                  </a:lnTo>
                  <a:lnTo>
                    <a:pt x="63" y="513"/>
                  </a:lnTo>
                  <a:lnTo>
                    <a:pt x="65" y="467"/>
                  </a:lnTo>
                  <a:lnTo>
                    <a:pt x="66" y="438"/>
                  </a:lnTo>
                  <a:lnTo>
                    <a:pt x="66" y="405"/>
                  </a:lnTo>
                  <a:lnTo>
                    <a:pt x="65" y="371"/>
                  </a:lnTo>
                  <a:lnTo>
                    <a:pt x="60" y="333"/>
                  </a:lnTo>
                  <a:lnTo>
                    <a:pt x="56" y="298"/>
                  </a:lnTo>
                  <a:lnTo>
                    <a:pt x="47" y="262"/>
                  </a:lnTo>
                  <a:lnTo>
                    <a:pt x="47" y="262"/>
                  </a:lnTo>
                  <a:lnTo>
                    <a:pt x="38" y="223"/>
                  </a:lnTo>
                  <a:lnTo>
                    <a:pt x="29" y="181"/>
                  </a:lnTo>
                  <a:lnTo>
                    <a:pt x="14" y="97"/>
                  </a:lnTo>
                  <a:lnTo>
                    <a:pt x="3" y="33"/>
                  </a:lnTo>
                  <a:lnTo>
                    <a:pt x="0" y="6"/>
                  </a:lnTo>
                  <a:lnTo>
                    <a:pt x="166" y="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45">
              <a:extLst>
                <a:ext uri="{FF2B5EF4-FFF2-40B4-BE49-F238E27FC236}">
                  <a16:creationId xmlns:a16="http://schemas.microsoft.com/office/drawing/2014/main" id="{472F74C7-BA8E-4EC4-8C90-2A125C7F0276}"/>
                </a:ext>
              </a:extLst>
            </p:cNvPr>
            <p:cNvSpPr>
              <a:spLocks/>
            </p:cNvSpPr>
            <p:nvPr/>
          </p:nvSpPr>
          <p:spPr bwMode="auto">
            <a:xfrm>
              <a:off x="4126" y="2316"/>
              <a:ext cx="133" cy="288"/>
            </a:xfrm>
            <a:custGeom>
              <a:avLst/>
              <a:gdLst>
                <a:gd name="T0" fmla="*/ 90 w 267"/>
                <a:gd name="T1" fmla="*/ 0 h 576"/>
                <a:gd name="T2" fmla="*/ 90 w 267"/>
                <a:gd name="T3" fmla="*/ 0 h 576"/>
                <a:gd name="T4" fmla="*/ 95 w 267"/>
                <a:gd name="T5" fmla="*/ 144 h 576"/>
                <a:gd name="T6" fmla="*/ 98 w 267"/>
                <a:gd name="T7" fmla="*/ 256 h 576"/>
                <a:gd name="T8" fmla="*/ 102 w 267"/>
                <a:gd name="T9" fmla="*/ 335 h 576"/>
                <a:gd name="T10" fmla="*/ 102 w 267"/>
                <a:gd name="T11" fmla="*/ 335 h 576"/>
                <a:gd name="T12" fmla="*/ 104 w 267"/>
                <a:gd name="T13" fmla="*/ 359 h 576"/>
                <a:gd name="T14" fmla="*/ 102 w 267"/>
                <a:gd name="T15" fmla="*/ 380 h 576"/>
                <a:gd name="T16" fmla="*/ 101 w 267"/>
                <a:gd name="T17" fmla="*/ 400 h 576"/>
                <a:gd name="T18" fmla="*/ 96 w 267"/>
                <a:gd name="T19" fmla="*/ 416 h 576"/>
                <a:gd name="T20" fmla="*/ 92 w 267"/>
                <a:gd name="T21" fmla="*/ 431 h 576"/>
                <a:gd name="T22" fmla="*/ 86 w 267"/>
                <a:gd name="T23" fmla="*/ 445 h 576"/>
                <a:gd name="T24" fmla="*/ 80 w 267"/>
                <a:gd name="T25" fmla="*/ 455 h 576"/>
                <a:gd name="T26" fmla="*/ 74 w 267"/>
                <a:gd name="T27" fmla="*/ 464 h 576"/>
                <a:gd name="T28" fmla="*/ 74 w 267"/>
                <a:gd name="T29" fmla="*/ 464 h 576"/>
                <a:gd name="T30" fmla="*/ 54 w 267"/>
                <a:gd name="T31" fmla="*/ 490 h 576"/>
                <a:gd name="T32" fmla="*/ 30 w 267"/>
                <a:gd name="T33" fmla="*/ 524 h 576"/>
                <a:gd name="T34" fmla="*/ 0 w 267"/>
                <a:gd name="T35" fmla="*/ 569 h 576"/>
                <a:gd name="T36" fmla="*/ 0 w 267"/>
                <a:gd name="T37" fmla="*/ 569 h 576"/>
                <a:gd name="T38" fmla="*/ 3 w 267"/>
                <a:gd name="T39" fmla="*/ 572 h 576"/>
                <a:gd name="T40" fmla="*/ 14 w 267"/>
                <a:gd name="T41" fmla="*/ 575 h 576"/>
                <a:gd name="T42" fmla="*/ 21 w 267"/>
                <a:gd name="T43" fmla="*/ 576 h 576"/>
                <a:gd name="T44" fmla="*/ 32 w 267"/>
                <a:gd name="T45" fmla="*/ 576 h 576"/>
                <a:gd name="T46" fmla="*/ 44 w 267"/>
                <a:gd name="T47" fmla="*/ 575 h 576"/>
                <a:gd name="T48" fmla="*/ 57 w 267"/>
                <a:gd name="T49" fmla="*/ 572 h 576"/>
                <a:gd name="T50" fmla="*/ 57 w 267"/>
                <a:gd name="T51" fmla="*/ 572 h 576"/>
                <a:gd name="T52" fmla="*/ 65 w 267"/>
                <a:gd name="T53" fmla="*/ 569 h 576"/>
                <a:gd name="T54" fmla="*/ 74 w 267"/>
                <a:gd name="T55" fmla="*/ 564 h 576"/>
                <a:gd name="T56" fmla="*/ 90 w 267"/>
                <a:gd name="T57" fmla="*/ 551 h 576"/>
                <a:gd name="T58" fmla="*/ 110 w 267"/>
                <a:gd name="T59" fmla="*/ 533 h 576"/>
                <a:gd name="T60" fmla="*/ 129 w 267"/>
                <a:gd name="T61" fmla="*/ 514 h 576"/>
                <a:gd name="T62" fmla="*/ 149 w 267"/>
                <a:gd name="T63" fmla="*/ 493 h 576"/>
                <a:gd name="T64" fmla="*/ 170 w 267"/>
                <a:gd name="T65" fmla="*/ 472 h 576"/>
                <a:gd name="T66" fmla="*/ 192 w 267"/>
                <a:gd name="T67" fmla="*/ 452 h 576"/>
                <a:gd name="T68" fmla="*/ 204 w 267"/>
                <a:gd name="T69" fmla="*/ 443 h 576"/>
                <a:gd name="T70" fmla="*/ 216 w 267"/>
                <a:gd name="T71" fmla="*/ 436 h 576"/>
                <a:gd name="T72" fmla="*/ 216 w 267"/>
                <a:gd name="T73" fmla="*/ 436 h 576"/>
                <a:gd name="T74" fmla="*/ 213 w 267"/>
                <a:gd name="T75" fmla="*/ 427 h 576"/>
                <a:gd name="T76" fmla="*/ 211 w 267"/>
                <a:gd name="T77" fmla="*/ 418 h 576"/>
                <a:gd name="T78" fmla="*/ 208 w 267"/>
                <a:gd name="T79" fmla="*/ 406 h 576"/>
                <a:gd name="T80" fmla="*/ 207 w 267"/>
                <a:gd name="T81" fmla="*/ 389 h 576"/>
                <a:gd name="T82" fmla="*/ 207 w 267"/>
                <a:gd name="T83" fmla="*/ 370 h 576"/>
                <a:gd name="T84" fmla="*/ 208 w 267"/>
                <a:gd name="T85" fmla="*/ 346 h 576"/>
                <a:gd name="T86" fmla="*/ 213 w 267"/>
                <a:gd name="T87" fmla="*/ 321 h 576"/>
                <a:gd name="T88" fmla="*/ 213 w 267"/>
                <a:gd name="T89" fmla="*/ 321 h 576"/>
                <a:gd name="T90" fmla="*/ 228 w 267"/>
                <a:gd name="T91" fmla="*/ 259 h 576"/>
                <a:gd name="T92" fmla="*/ 244 w 267"/>
                <a:gd name="T93" fmla="*/ 195 h 576"/>
                <a:gd name="T94" fmla="*/ 259 w 267"/>
                <a:gd name="T95" fmla="*/ 138 h 576"/>
                <a:gd name="T96" fmla="*/ 264 w 267"/>
                <a:gd name="T97" fmla="*/ 117 h 576"/>
                <a:gd name="T98" fmla="*/ 267 w 267"/>
                <a:gd name="T99" fmla="*/ 102 h 576"/>
                <a:gd name="T100" fmla="*/ 267 w 267"/>
                <a:gd name="T101" fmla="*/ 102 h 576"/>
                <a:gd name="T102" fmla="*/ 267 w 267"/>
                <a:gd name="T103" fmla="*/ 80 h 576"/>
                <a:gd name="T104" fmla="*/ 265 w 267"/>
                <a:gd name="T105" fmla="*/ 60 h 576"/>
                <a:gd name="T106" fmla="*/ 262 w 267"/>
                <a:gd name="T107" fmla="*/ 41 h 576"/>
                <a:gd name="T108" fmla="*/ 90 w 267"/>
                <a:gd name="T10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576">
                  <a:moveTo>
                    <a:pt x="90" y="0"/>
                  </a:moveTo>
                  <a:lnTo>
                    <a:pt x="90" y="0"/>
                  </a:lnTo>
                  <a:lnTo>
                    <a:pt x="95" y="144"/>
                  </a:lnTo>
                  <a:lnTo>
                    <a:pt x="98" y="256"/>
                  </a:lnTo>
                  <a:lnTo>
                    <a:pt x="102" y="335"/>
                  </a:lnTo>
                  <a:lnTo>
                    <a:pt x="102" y="335"/>
                  </a:lnTo>
                  <a:lnTo>
                    <a:pt x="104" y="359"/>
                  </a:lnTo>
                  <a:lnTo>
                    <a:pt x="102" y="380"/>
                  </a:lnTo>
                  <a:lnTo>
                    <a:pt x="101" y="400"/>
                  </a:lnTo>
                  <a:lnTo>
                    <a:pt x="96" y="416"/>
                  </a:lnTo>
                  <a:lnTo>
                    <a:pt x="92" y="431"/>
                  </a:lnTo>
                  <a:lnTo>
                    <a:pt x="86" y="445"/>
                  </a:lnTo>
                  <a:lnTo>
                    <a:pt x="80" y="455"/>
                  </a:lnTo>
                  <a:lnTo>
                    <a:pt x="74" y="464"/>
                  </a:lnTo>
                  <a:lnTo>
                    <a:pt x="74" y="464"/>
                  </a:lnTo>
                  <a:lnTo>
                    <a:pt x="54" y="490"/>
                  </a:lnTo>
                  <a:lnTo>
                    <a:pt x="30" y="524"/>
                  </a:lnTo>
                  <a:lnTo>
                    <a:pt x="0" y="569"/>
                  </a:lnTo>
                  <a:lnTo>
                    <a:pt x="0" y="569"/>
                  </a:lnTo>
                  <a:lnTo>
                    <a:pt x="3" y="572"/>
                  </a:lnTo>
                  <a:lnTo>
                    <a:pt x="14" y="575"/>
                  </a:lnTo>
                  <a:lnTo>
                    <a:pt x="21" y="576"/>
                  </a:lnTo>
                  <a:lnTo>
                    <a:pt x="32" y="576"/>
                  </a:lnTo>
                  <a:lnTo>
                    <a:pt x="44" y="575"/>
                  </a:lnTo>
                  <a:lnTo>
                    <a:pt x="57" y="572"/>
                  </a:lnTo>
                  <a:lnTo>
                    <a:pt x="57" y="572"/>
                  </a:lnTo>
                  <a:lnTo>
                    <a:pt x="65" y="569"/>
                  </a:lnTo>
                  <a:lnTo>
                    <a:pt x="74" y="564"/>
                  </a:lnTo>
                  <a:lnTo>
                    <a:pt x="90" y="551"/>
                  </a:lnTo>
                  <a:lnTo>
                    <a:pt x="110" y="533"/>
                  </a:lnTo>
                  <a:lnTo>
                    <a:pt x="129" y="514"/>
                  </a:lnTo>
                  <a:lnTo>
                    <a:pt x="149" y="493"/>
                  </a:lnTo>
                  <a:lnTo>
                    <a:pt x="170" y="472"/>
                  </a:lnTo>
                  <a:lnTo>
                    <a:pt x="192" y="452"/>
                  </a:lnTo>
                  <a:lnTo>
                    <a:pt x="204" y="443"/>
                  </a:lnTo>
                  <a:lnTo>
                    <a:pt x="216" y="436"/>
                  </a:lnTo>
                  <a:lnTo>
                    <a:pt x="216" y="436"/>
                  </a:lnTo>
                  <a:lnTo>
                    <a:pt x="213" y="427"/>
                  </a:lnTo>
                  <a:lnTo>
                    <a:pt x="211" y="418"/>
                  </a:lnTo>
                  <a:lnTo>
                    <a:pt x="208" y="406"/>
                  </a:lnTo>
                  <a:lnTo>
                    <a:pt x="207" y="389"/>
                  </a:lnTo>
                  <a:lnTo>
                    <a:pt x="207" y="370"/>
                  </a:lnTo>
                  <a:lnTo>
                    <a:pt x="208" y="346"/>
                  </a:lnTo>
                  <a:lnTo>
                    <a:pt x="213" y="321"/>
                  </a:lnTo>
                  <a:lnTo>
                    <a:pt x="213" y="321"/>
                  </a:lnTo>
                  <a:lnTo>
                    <a:pt x="228" y="259"/>
                  </a:lnTo>
                  <a:lnTo>
                    <a:pt x="244" y="195"/>
                  </a:lnTo>
                  <a:lnTo>
                    <a:pt x="259" y="138"/>
                  </a:lnTo>
                  <a:lnTo>
                    <a:pt x="264" y="117"/>
                  </a:lnTo>
                  <a:lnTo>
                    <a:pt x="267" y="102"/>
                  </a:lnTo>
                  <a:lnTo>
                    <a:pt x="267" y="102"/>
                  </a:lnTo>
                  <a:lnTo>
                    <a:pt x="267" y="80"/>
                  </a:lnTo>
                  <a:lnTo>
                    <a:pt x="265" y="60"/>
                  </a:lnTo>
                  <a:lnTo>
                    <a:pt x="262" y="41"/>
                  </a:lnTo>
                  <a:lnTo>
                    <a:pt x="90" y="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46">
              <a:extLst>
                <a:ext uri="{FF2B5EF4-FFF2-40B4-BE49-F238E27FC236}">
                  <a16:creationId xmlns:a16="http://schemas.microsoft.com/office/drawing/2014/main" id="{F3C27AF7-53B1-4D8C-A176-4A1480A46826}"/>
                </a:ext>
              </a:extLst>
            </p:cNvPr>
            <p:cNvSpPr>
              <a:spLocks/>
            </p:cNvSpPr>
            <p:nvPr/>
          </p:nvSpPr>
          <p:spPr bwMode="auto">
            <a:xfrm>
              <a:off x="4106" y="1844"/>
              <a:ext cx="261" cy="499"/>
            </a:xfrm>
            <a:custGeom>
              <a:avLst/>
              <a:gdLst>
                <a:gd name="T0" fmla="*/ 417 w 520"/>
                <a:gd name="T1" fmla="*/ 40 h 998"/>
                <a:gd name="T2" fmla="*/ 437 w 520"/>
                <a:gd name="T3" fmla="*/ 68 h 998"/>
                <a:gd name="T4" fmla="*/ 459 w 520"/>
                <a:gd name="T5" fmla="*/ 107 h 998"/>
                <a:gd name="T6" fmla="*/ 472 w 520"/>
                <a:gd name="T7" fmla="*/ 143 h 998"/>
                <a:gd name="T8" fmla="*/ 478 w 520"/>
                <a:gd name="T9" fmla="*/ 167 h 998"/>
                <a:gd name="T10" fmla="*/ 478 w 520"/>
                <a:gd name="T11" fmla="*/ 178 h 998"/>
                <a:gd name="T12" fmla="*/ 475 w 520"/>
                <a:gd name="T13" fmla="*/ 244 h 998"/>
                <a:gd name="T14" fmla="*/ 456 w 520"/>
                <a:gd name="T15" fmla="*/ 480 h 998"/>
                <a:gd name="T16" fmla="*/ 453 w 520"/>
                <a:gd name="T17" fmla="*/ 509 h 998"/>
                <a:gd name="T18" fmla="*/ 451 w 520"/>
                <a:gd name="T19" fmla="*/ 648 h 998"/>
                <a:gd name="T20" fmla="*/ 453 w 520"/>
                <a:gd name="T21" fmla="*/ 772 h 998"/>
                <a:gd name="T22" fmla="*/ 481 w 520"/>
                <a:gd name="T23" fmla="*/ 842 h 998"/>
                <a:gd name="T24" fmla="*/ 504 w 520"/>
                <a:gd name="T25" fmla="*/ 905 h 998"/>
                <a:gd name="T26" fmla="*/ 520 w 520"/>
                <a:gd name="T27" fmla="*/ 965 h 998"/>
                <a:gd name="T28" fmla="*/ 510 w 520"/>
                <a:gd name="T29" fmla="*/ 970 h 998"/>
                <a:gd name="T30" fmla="*/ 463 w 520"/>
                <a:gd name="T31" fmla="*/ 983 h 998"/>
                <a:gd name="T32" fmla="*/ 414 w 520"/>
                <a:gd name="T33" fmla="*/ 994 h 998"/>
                <a:gd name="T34" fmla="*/ 350 w 520"/>
                <a:gd name="T35" fmla="*/ 998 h 998"/>
                <a:gd name="T36" fmla="*/ 275 w 520"/>
                <a:gd name="T37" fmla="*/ 997 h 998"/>
                <a:gd name="T38" fmla="*/ 191 w 520"/>
                <a:gd name="T39" fmla="*/ 982 h 998"/>
                <a:gd name="T40" fmla="*/ 146 w 520"/>
                <a:gd name="T41" fmla="*/ 968 h 998"/>
                <a:gd name="T42" fmla="*/ 100 w 520"/>
                <a:gd name="T43" fmla="*/ 950 h 998"/>
                <a:gd name="T44" fmla="*/ 52 w 520"/>
                <a:gd name="T45" fmla="*/ 928 h 998"/>
                <a:gd name="T46" fmla="*/ 53 w 520"/>
                <a:gd name="T47" fmla="*/ 759 h 998"/>
                <a:gd name="T48" fmla="*/ 53 w 520"/>
                <a:gd name="T49" fmla="*/ 570 h 998"/>
                <a:gd name="T50" fmla="*/ 52 w 520"/>
                <a:gd name="T51" fmla="*/ 530 h 998"/>
                <a:gd name="T52" fmla="*/ 50 w 520"/>
                <a:gd name="T53" fmla="*/ 441 h 998"/>
                <a:gd name="T54" fmla="*/ 56 w 520"/>
                <a:gd name="T55" fmla="*/ 211 h 998"/>
                <a:gd name="T56" fmla="*/ 58 w 520"/>
                <a:gd name="T57" fmla="*/ 143 h 998"/>
                <a:gd name="T58" fmla="*/ 53 w 520"/>
                <a:gd name="T59" fmla="*/ 149 h 998"/>
                <a:gd name="T60" fmla="*/ 37 w 520"/>
                <a:gd name="T61" fmla="*/ 173 h 998"/>
                <a:gd name="T62" fmla="*/ 20 w 520"/>
                <a:gd name="T63" fmla="*/ 190 h 998"/>
                <a:gd name="T64" fmla="*/ 10 w 520"/>
                <a:gd name="T65" fmla="*/ 196 h 998"/>
                <a:gd name="T66" fmla="*/ 4 w 520"/>
                <a:gd name="T67" fmla="*/ 169 h 998"/>
                <a:gd name="T68" fmla="*/ 0 w 520"/>
                <a:gd name="T69" fmla="*/ 164 h 998"/>
                <a:gd name="T70" fmla="*/ 6 w 520"/>
                <a:gd name="T71" fmla="*/ 143 h 998"/>
                <a:gd name="T72" fmla="*/ 29 w 520"/>
                <a:gd name="T73" fmla="*/ 70 h 998"/>
                <a:gd name="T74" fmla="*/ 50 w 520"/>
                <a:gd name="T75" fmla="*/ 19 h 998"/>
                <a:gd name="T76" fmla="*/ 134 w 520"/>
                <a:gd name="T77" fmla="*/ 172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0" h="998">
                  <a:moveTo>
                    <a:pt x="417" y="40"/>
                  </a:moveTo>
                  <a:lnTo>
                    <a:pt x="417" y="40"/>
                  </a:lnTo>
                  <a:lnTo>
                    <a:pt x="428" y="54"/>
                  </a:lnTo>
                  <a:lnTo>
                    <a:pt x="437" y="68"/>
                  </a:lnTo>
                  <a:lnTo>
                    <a:pt x="448" y="86"/>
                  </a:lnTo>
                  <a:lnTo>
                    <a:pt x="459" y="107"/>
                  </a:lnTo>
                  <a:lnTo>
                    <a:pt x="469" y="131"/>
                  </a:lnTo>
                  <a:lnTo>
                    <a:pt x="472" y="143"/>
                  </a:lnTo>
                  <a:lnTo>
                    <a:pt x="475" y="155"/>
                  </a:lnTo>
                  <a:lnTo>
                    <a:pt x="478" y="167"/>
                  </a:lnTo>
                  <a:lnTo>
                    <a:pt x="478" y="178"/>
                  </a:lnTo>
                  <a:lnTo>
                    <a:pt x="478" y="178"/>
                  </a:lnTo>
                  <a:lnTo>
                    <a:pt x="478" y="206"/>
                  </a:lnTo>
                  <a:lnTo>
                    <a:pt x="475" y="244"/>
                  </a:lnTo>
                  <a:lnTo>
                    <a:pt x="469" y="330"/>
                  </a:lnTo>
                  <a:lnTo>
                    <a:pt x="456" y="480"/>
                  </a:lnTo>
                  <a:lnTo>
                    <a:pt x="456" y="480"/>
                  </a:lnTo>
                  <a:lnTo>
                    <a:pt x="453" y="509"/>
                  </a:lnTo>
                  <a:lnTo>
                    <a:pt x="453" y="550"/>
                  </a:lnTo>
                  <a:lnTo>
                    <a:pt x="451" y="648"/>
                  </a:lnTo>
                  <a:lnTo>
                    <a:pt x="453" y="772"/>
                  </a:lnTo>
                  <a:lnTo>
                    <a:pt x="453" y="772"/>
                  </a:lnTo>
                  <a:lnTo>
                    <a:pt x="462" y="793"/>
                  </a:lnTo>
                  <a:lnTo>
                    <a:pt x="481" y="842"/>
                  </a:lnTo>
                  <a:lnTo>
                    <a:pt x="493" y="874"/>
                  </a:lnTo>
                  <a:lnTo>
                    <a:pt x="504" y="905"/>
                  </a:lnTo>
                  <a:lnTo>
                    <a:pt x="513" y="937"/>
                  </a:lnTo>
                  <a:lnTo>
                    <a:pt x="520" y="965"/>
                  </a:lnTo>
                  <a:lnTo>
                    <a:pt x="520" y="965"/>
                  </a:lnTo>
                  <a:lnTo>
                    <a:pt x="510" y="970"/>
                  </a:lnTo>
                  <a:lnTo>
                    <a:pt x="483" y="979"/>
                  </a:lnTo>
                  <a:lnTo>
                    <a:pt x="463" y="983"/>
                  </a:lnTo>
                  <a:lnTo>
                    <a:pt x="441" y="989"/>
                  </a:lnTo>
                  <a:lnTo>
                    <a:pt x="414" y="994"/>
                  </a:lnTo>
                  <a:lnTo>
                    <a:pt x="383" y="997"/>
                  </a:lnTo>
                  <a:lnTo>
                    <a:pt x="350" y="998"/>
                  </a:lnTo>
                  <a:lnTo>
                    <a:pt x="314" y="998"/>
                  </a:lnTo>
                  <a:lnTo>
                    <a:pt x="275" y="997"/>
                  </a:lnTo>
                  <a:lnTo>
                    <a:pt x="234" y="991"/>
                  </a:lnTo>
                  <a:lnTo>
                    <a:pt x="191" y="982"/>
                  </a:lnTo>
                  <a:lnTo>
                    <a:pt x="169" y="974"/>
                  </a:lnTo>
                  <a:lnTo>
                    <a:pt x="146" y="968"/>
                  </a:lnTo>
                  <a:lnTo>
                    <a:pt x="124" y="959"/>
                  </a:lnTo>
                  <a:lnTo>
                    <a:pt x="100" y="950"/>
                  </a:lnTo>
                  <a:lnTo>
                    <a:pt x="76" y="940"/>
                  </a:lnTo>
                  <a:lnTo>
                    <a:pt x="52" y="928"/>
                  </a:lnTo>
                  <a:lnTo>
                    <a:pt x="52" y="928"/>
                  </a:lnTo>
                  <a:lnTo>
                    <a:pt x="53" y="759"/>
                  </a:lnTo>
                  <a:lnTo>
                    <a:pt x="53" y="625"/>
                  </a:lnTo>
                  <a:lnTo>
                    <a:pt x="53" y="570"/>
                  </a:lnTo>
                  <a:lnTo>
                    <a:pt x="52" y="530"/>
                  </a:lnTo>
                  <a:lnTo>
                    <a:pt x="52" y="530"/>
                  </a:lnTo>
                  <a:lnTo>
                    <a:pt x="50" y="492"/>
                  </a:lnTo>
                  <a:lnTo>
                    <a:pt x="50" y="441"/>
                  </a:lnTo>
                  <a:lnTo>
                    <a:pt x="53" y="323"/>
                  </a:lnTo>
                  <a:lnTo>
                    <a:pt x="56" y="211"/>
                  </a:lnTo>
                  <a:lnTo>
                    <a:pt x="58" y="169"/>
                  </a:lnTo>
                  <a:lnTo>
                    <a:pt x="58" y="143"/>
                  </a:lnTo>
                  <a:lnTo>
                    <a:pt x="58" y="143"/>
                  </a:lnTo>
                  <a:lnTo>
                    <a:pt x="53" y="149"/>
                  </a:lnTo>
                  <a:lnTo>
                    <a:pt x="44" y="164"/>
                  </a:lnTo>
                  <a:lnTo>
                    <a:pt x="37" y="173"/>
                  </a:lnTo>
                  <a:lnTo>
                    <a:pt x="29" y="181"/>
                  </a:lnTo>
                  <a:lnTo>
                    <a:pt x="20" y="190"/>
                  </a:lnTo>
                  <a:lnTo>
                    <a:pt x="10" y="196"/>
                  </a:lnTo>
                  <a:lnTo>
                    <a:pt x="10" y="196"/>
                  </a:lnTo>
                  <a:lnTo>
                    <a:pt x="9" y="179"/>
                  </a:lnTo>
                  <a:lnTo>
                    <a:pt x="4" y="169"/>
                  </a:lnTo>
                  <a:lnTo>
                    <a:pt x="3" y="166"/>
                  </a:lnTo>
                  <a:lnTo>
                    <a:pt x="0" y="164"/>
                  </a:lnTo>
                  <a:lnTo>
                    <a:pt x="0" y="164"/>
                  </a:lnTo>
                  <a:lnTo>
                    <a:pt x="6" y="143"/>
                  </a:lnTo>
                  <a:lnTo>
                    <a:pt x="20" y="97"/>
                  </a:lnTo>
                  <a:lnTo>
                    <a:pt x="29" y="70"/>
                  </a:lnTo>
                  <a:lnTo>
                    <a:pt x="40" y="43"/>
                  </a:lnTo>
                  <a:lnTo>
                    <a:pt x="50" y="19"/>
                  </a:lnTo>
                  <a:lnTo>
                    <a:pt x="61" y="0"/>
                  </a:lnTo>
                  <a:lnTo>
                    <a:pt x="134" y="172"/>
                  </a:lnTo>
                  <a:lnTo>
                    <a:pt x="417" y="4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47">
              <a:extLst>
                <a:ext uri="{FF2B5EF4-FFF2-40B4-BE49-F238E27FC236}">
                  <a16:creationId xmlns:a16="http://schemas.microsoft.com/office/drawing/2014/main" id="{9DDEB622-A4D4-4C91-A8AD-33396691AD24}"/>
                </a:ext>
              </a:extLst>
            </p:cNvPr>
            <p:cNvSpPr>
              <a:spLocks/>
            </p:cNvSpPr>
            <p:nvPr/>
          </p:nvSpPr>
          <p:spPr bwMode="auto">
            <a:xfrm>
              <a:off x="3998" y="1440"/>
              <a:ext cx="421" cy="420"/>
            </a:xfrm>
            <a:custGeom>
              <a:avLst/>
              <a:gdLst>
                <a:gd name="T0" fmla="*/ 112 w 842"/>
                <a:gd name="T1" fmla="*/ 36 h 840"/>
                <a:gd name="T2" fmla="*/ 136 w 842"/>
                <a:gd name="T3" fmla="*/ 61 h 840"/>
                <a:gd name="T4" fmla="*/ 169 w 842"/>
                <a:gd name="T5" fmla="*/ 111 h 840"/>
                <a:gd name="T6" fmla="*/ 272 w 842"/>
                <a:gd name="T7" fmla="*/ 182 h 840"/>
                <a:gd name="T8" fmla="*/ 303 w 842"/>
                <a:gd name="T9" fmla="*/ 208 h 840"/>
                <a:gd name="T10" fmla="*/ 332 w 842"/>
                <a:gd name="T11" fmla="*/ 227 h 840"/>
                <a:gd name="T12" fmla="*/ 342 w 842"/>
                <a:gd name="T13" fmla="*/ 248 h 840"/>
                <a:gd name="T14" fmla="*/ 368 w 842"/>
                <a:gd name="T15" fmla="*/ 242 h 840"/>
                <a:gd name="T16" fmla="*/ 393 w 842"/>
                <a:gd name="T17" fmla="*/ 241 h 840"/>
                <a:gd name="T18" fmla="*/ 462 w 842"/>
                <a:gd name="T19" fmla="*/ 208 h 840"/>
                <a:gd name="T20" fmla="*/ 468 w 842"/>
                <a:gd name="T21" fmla="*/ 253 h 840"/>
                <a:gd name="T22" fmla="*/ 453 w 842"/>
                <a:gd name="T23" fmla="*/ 329 h 840"/>
                <a:gd name="T24" fmla="*/ 423 w 842"/>
                <a:gd name="T25" fmla="*/ 389 h 840"/>
                <a:gd name="T26" fmla="*/ 507 w 842"/>
                <a:gd name="T27" fmla="*/ 268 h 840"/>
                <a:gd name="T28" fmla="*/ 538 w 842"/>
                <a:gd name="T29" fmla="*/ 229 h 840"/>
                <a:gd name="T30" fmla="*/ 577 w 842"/>
                <a:gd name="T31" fmla="*/ 209 h 840"/>
                <a:gd name="T32" fmla="*/ 595 w 842"/>
                <a:gd name="T33" fmla="*/ 214 h 840"/>
                <a:gd name="T34" fmla="*/ 652 w 842"/>
                <a:gd name="T35" fmla="*/ 256 h 840"/>
                <a:gd name="T36" fmla="*/ 665 w 842"/>
                <a:gd name="T37" fmla="*/ 292 h 840"/>
                <a:gd name="T38" fmla="*/ 724 w 842"/>
                <a:gd name="T39" fmla="*/ 215 h 840"/>
                <a:gd name="T40" fmla="*/ 751 w 842"/>
                <a:gd name="T41" fmla="*/ 197 h 840"/>
                <a:gd name="T42" fmla="*/ 790 w 842"/>
                <a:gd name="T43" fmla="*/ 200 h 840"/>
                <a:gd name="T44" fmla="*/ 823 w 842"/>
                <a:gd name="T45" fmla="*/ 226 h 840"/>
                <a:gd name="T46" fmla="*/ 842 w 842"/>
                <a:gd name="T47" fmla="*/ 284 h 840"/>
                <a:gd name="T48" fmla="*/ 839 w 842"/>
                <a:gd name="T49" fmla="*/ 356 h 840"/>
                <a:gd name="T50" fmla="*/ 802 w 842"/>
                <a:gd name="T51" fmla="*/ 634 h 840"/>
                <a:gd name="T52" fmla="*/ 769 w 842"/>
                <a:gd name="T53" fmla="*/ 759 h 840"/>
                <a:gd name="T54" fmla="*/ 742 w 842"/>
                <a:gd name="T55" fmla="*/ 810 h 840"/>
                <a:gd name="T56" fmla="*/ 703 w 842"/>
                <a:gd name="T57" fmla="*/ 829 h 840"/>
                <a:gd name="T58" fmla="*/ 559 w 842"/>
                <a:gd name="T59" fmla="*/ 840 h 840"/>
                <a:gd name="T60" fmla="*/ 413 w 842"/>
                <a:gd name="T61" fmla="*/ 828 h 840"/>
                <a:gd name="T62" fmla="*/ 354 w 842"/>
                <a:gd name="T63" fmla="*/ 816 h 840"/>
                <a:gd name="T64" fmla="*/ 330 w 842"/>
                <a:gd name="T65" fmla="*/ 790 h 840"/>
                <a:gd name="T66" fmla="*/ 327 w 842"/>
                <a:gd name="T67" fmla="*/ 769 h 840"/>
                <a:gd name="T68" fmla="*/ 329 w 842"/>
                <a:gd name="T69" fmla="*/ 661 h 840"/>
                <a:gd name="T70" fmla="*/ 368 w 842"/>
                <a:gd name="T71" fmla="*/ 633 h 840"/>
                <a:gd name="T72" fmla="*/ 429 w 842"/>
                <a:gd name="T73" fmla="*/ 649 h 840"/>
                <a:gd name="T74" fmla="*/ 529 w 842"/>
                <a:gd name="T75" fmla="*/ 669 h 840"/>
                <a:gd name="T76" fmla="*/ 567 w 842"/>
                <a:gd name="T77" fmla="*/ 667 h 840"/>
                <a:gd name="T78" fmla="*/ 591 w 842"/>
                <a:gd name="T79" fmla="*/ 660 h 840"/>
                <a:gd name="T80" fmla="*/ 618 w 842"/>
                <a:gd name="T81" fmla="*/ 651 h 840"/>
                <a:gd name="T82" fmla="*/ 628 w 842"/>
                <a:gd name="T83" fmla="*/ 631 h 840"/>
                <a:gd name="T84" fmla="*/ 612 w 842"/>
                <a:gd name="T85" fmla="*/ 524 h 840"/>
                <a:gd name="T86" fmla="*/ 339 w 842"/>
                <a:gd name="T87" fmla="*/ 444 h 840"/>
                <a:gd name="T88" fmla="*/ 342 w 842"/>
                <a:gd name="T89" fmla="*/ 407 h 840"/>
                <a:gd name="T90" fmla="*/ 311 w 842"/>
                <a:gd name="T91" fmla="*/ 365 h 840"/>
                <a:gd name="T92" fmla="*/ 230 w 842"/>
                <a:gd name="T93" fmla="*/ 323 h 840"/>
                <a:gd name="T94" fmla="*/ 178 w 842"/>
                <a:gd name="T95" fmla="*/ 298 h 840"/>
                <a:gd name="T96" fmla="*/ 121 w 842"/>
                <a:gd name="T97" fmla="*/ 230 h 840"/>
                <a:gd name="T98" fmla="*/ 59 w 842"/>
                <a:gd name="T99" fmla="*/ 158 h 840"/>
                <a:gd name="T100" fmla="*/ 0 w 842"/>
                <a:gd name="T101" fmla="*/ 75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2" h="840">
                  <a:moveTo>
                    <a:pt x="76" y="0"/>
                  </a:moveTo>
                  <a:lnTo>
                    <a:pt x="76" y="0"/>
                  </a:lnTo>
                  <a:lnTo>
                    <a:pt x="95" y="19"/>
                  </a:lnTo>
                  <a:lnTo>
                    <a:pt x="112" y="36"/>
                  </a:lnTo>
                  <a:lnTo>
                    <a:pt x="125" y="49"/>
                  </a:lnTo>
                  <a:lnTo>
                    <a:pt x="125" y="49"/>
                  </a:lnTo>
                  <a:lnTo>
                    <a:pt x="131" y="54"/>
                  </a:lnTo>
                  <a:lnTo>
                    <a:pt x="136" y="61"/>
                  </a:lnTo>
                  <a:lnTo>
                    <a:pt x="146" y="79"/>
                  </a:lnTo>
                  <a:lnTo>
                    <a:pt x="157" y="97"/>
                  </a:lnTo>
                  <a:lnTo>
                    <a:pt x="163" y="105"/>
                  </a:lnTo>
                  <a:lnTo>
                    <a:pt x="169" y="111"/>
                  </a:lnTo>
                  <a:lnTo>
                    <a:pt x="169" y="111"/>
                  </a:lnTo>
                  <a:lnTo>
                    <a:pt x="194" y="127"/>
                  </a:lnTo>
                  <a:lnTo>
                    <a:pt x="233" y="152"/>
                  </a:lnTo>
                  <a:lnTo>
                    <a:pt x="272" y="182"/>
                  </a:lnTo>
                  <a:lnTo>
                    <a:pt x="287" y="196"/>
                  </a:lnTo>
                  <a:lnTo>
                    <a:pt x="297" y="206"/>
                  </a:lnTo>
                  <a:lnTo>
                    <a:pt x="297" y="206"/>
                  </a:lnTo>
                  <a:lnTo>
                    <a:pt x="303" y="208"/>
                  </a:lnTo>
                  <a:lnTo>
                    <a:pt x="314" y="212"/>
                  </a:lnTo>
                  <a:lnTo>
                    <a:pt x="320" y="215"/>
                  </a:lnTo>
                  <a:lnTo>
                    <a:pt x="326" y="220"/>
                  </a:lnTo>
                  <a:lnTo>
                    <a:pt x="332" y="227"/>
                  </a:lnTo>
                  <a:lnTo>
                    <a:pt x="336" y="236"/>
                  </a:lnTo>
                  <a:lnTo>
                    <a:pt x="336" y="236"/>
                  </a:lnTo>
                  <a:lnTo>
                    <a:pt x="339" y="244"/>
                  </a:lnTo>
                  <a:lnTo>
                    <a:pt x="342" y="248"/>
                  </a:lnTo>
                  <a:lnTo>
                    <a:pt x="344" y="248"/>
                  </a:lnTo>
                  <a:lnTo>
                    <a:pt x="348" y="248"/>
                  </a:lnTo>
                  <a:lnTo>
                    <a:pt x="359" y="244"/>
                  </a:lnTo>
                  <a:lnTo>
                    <a:pt x="368" y="242"/>
                  </a:lnTo>
                  <a:lnTo>
                    <a:pt x="380" y="242"/>
                  </a:lnTo>
                  <a:lnTo>
                    <a:pt x="380" y="242"/>
                  </a:lnTo>
                  <a:lnTo>
                    <a:pt x="387" y="242"/>
                  </a:lnTo>
                  <a:lnTo>
                    <a:pt x="393" y="241"/>
                  </a:lnTo>
                  <a:lnTo>
                    <a:pt x="408" y="236"/>
                  </a:lnTo>
                  <a:lnTo>
                    <a:pt x="425" y="230"/>
                  </a:lnTo>
                  <a:lnTo>
                    <a:pt x="438" y="223"/>
                  </a:lnTo>
                  <a:lnTo>
                    <a:pt x="462" y="208"/>
                  </a:lnTo>
                  <a:lnTo>
                    <a:pt x="471" y="200"/>
                  </a:lnTo>
                  <a:lnTo>
                    <a:pt x="471" y="200"/>
                  </a:lnTo>
                  <a:lnTo>
                    <a:pt x="469" y="224"/>
                  </a:lnTo>
                  <a:lnTo>
                    <a:pt x="468" y="253"/>
                  </a:lnTo>
                  <a:lnTo>
                    <a:pt x="463" y="290"/>
                  </a:lnTo>
                  <a:lnTo>
                    <a:pt x="463" y="290"/>
                  </a:lnTo>
                  <a:lnTo>
                    <a:pt x="459" y="310"/>
                  </a:lnTo>
                  <a:lnTo>
                    <a:pt x="453" y="329"/>
                  </a:lnTo>
                  <a:lnTo>
                    <a:pt x="447" y="346"/>
                  </a:lnTo>
                  <a:lnTo>
                    <a:pt x="440" y="361"/>
                  </a:lnTo>
                  <a:lnTo>
                    <a:pt x="429" y="382"/>
                  </a:lnTo>
                  <a:lnTo>
                    <a:pt x="423" y="389"/>
                  </a:lnTo>
                  <a:lnTo>
                    <a:pt x="423" y="389"/>
                  </a:lnTo>
                  <a:lnTo>
                    <a:pt x="456" y="344"/>
                  </a:lnTo>
                  <a:lnTo>
                    <a:pt x="483" y="304"/>
                  </a:lnTo>
                  <a:lnTo>
                    <a:pt x="507" y="268"/>
                  </a:lnTo>
                  <a:lnTo>
                    <a:pt x="507" y="268"/>
                  </a:lnTo>
                  <a:lnTo>
                    <a:pt x="517" y="254"/>
                  </a:lnTo>
                  <a:lnTo>
                    <a:pt x="528" y="241"/>
                  </a:lnTo>
                  <a:lnTo>
                    <a:pt x="538" y="229"/>
                  </a:lnTo>
                  <a:lnTo>
                    <a:pt x="549" y="220"/>
                  </a:lnTo>
                  <a:lnTo>
                    <a:pt x="559" y="212"/>
                  </a:lnTo>
                  <a:lnTo>
                    <a:pt x="571" y="209"/>
                  </a:lnTo>
                  <a:lnTo>
                    <a:pt x="577" y="209"/>
                  </a:lnTo>
                  <a:lnTo>
                    <a:pt x="583" y="209"/>
                  </a:lnTo>
                  <a:lnTo>
                    <a:pt x="589" y="211"/>
                  </a:lnTo>
                  <a:lnTo>
                    <a:pt x="595" y="214"/>
                  </a:lnTo>
                  <a:lnTo>
                    <a:pt x="595" y="214"/>
                  </a:lnTo>
                  <a:lnTo>
                    <a:pt x="621" y="229"/>
                  </a:lnTo>
                  <a:lnTo>
                    <a:pt x="633" y="236"/>
                  </a:lnTo>
                  <a:lnTo>
                    <a:pt x="643" y="245"/>
                  </a:lnTo>
                  <a:lnTo>
                    <a:pt x="652" y="256"/>
                  </a:lnTo>
                  <a:lnTo>
                    <a:pt x="659" y="266"/>
                  </a:lnTo>
                  <a:lnTo>
                    <a:pt x="664" y="278"/>
                  </a:lnTo>
                  <a:lnTo>
                    <a:pt x="665" y="292"/>
                  </a:lnTo>
                  <a:lnTo>
                    <a:pt x="665" y="292"/>
                  </a:lnTo>
                  <a:lnTo>
                    <a:pt x="674" y="278"/>
                  </a:lnTo>
                  <a:lnTo>
                    <a:pt x="697" y="247"/>
                  </a:lnTo>
                  <a:lnTo>
                    <a:pt x="710" y="230"/>
                  </a:lnTo>
                  <a:lnTo>
                    <a:pt x="724" y="215"/>
                  </a:lnTo>
                  <a:lnTo>
                    <a:pt x="739" y="203"/>
                  </a:lnTo>
                  <a:lnTo>
                    <a:pt x="745" y="200"/>
                  </a:lnTo>
                  <a:lnTo>
                    <a:pt x="751" y="197"/>
                  </a:lnTo>
                  <a:lnTo>
                    <a:pt x="751" y="197"/>
                  </a:lnTo>
                  <a:lnTo>
                    <a:pt x="766" y="197"/>
                  </a:lnTo>
                  <a:lnTo>
                    <a:pt x="773" y="197"/>
                  </a:lnTo>
                  <a:lnTo>
                    <a:pt x="782" y="199"/>
                  </a:lnTo>
                  <a:lnTo>
                    <a:pt x="790" y="200"/>
                  </a:lnTo>
                  <a:lnTo>
                    <a:pt x="799" y="205"/>
                  </a:lnTo>
                  <a:lnTo>
                    <a:pt x="808" y="209"/>
                  </a:lnTo>
                  <a:lnTo>
                    <a:pt x="815" y="217"/>
                  </a:lnTo>
                  <a:lnTo>
                    <a:pt x="823" y="226"/>
                  </a:lnTo>
                  <a:lnTo>
                    <a:pt x="829" y="236"/>
                  </a:lnTo>
                  <a:lnTo>
                    <a:pt x="835" y="250"/>
                  </a:lnTo>
                  <a:lnTo>
                    <a:pt x="839" y="265"/>
                  </a:lnTo>
                  <a:lnTo>
                    <a:pt x="842" y="284"/>
                  </a:lnTo>
                  <a:lnTo>
                    <a:pt x="842" y="305"/>
                  </a:lnTo>
                  <a:lnTo>
                    <a:pt x="842" y="329"/>
                  </a:lnTo>
                  <a:lnTo>
                    <a:pt x="839" y="356"/>
                  </a:lnTo>
                  <a:lnTo>
                    <a:pt x="839" y="356"/>
                  </a:lnTo>
                  <a:lnTo>
                    <a:pt x="815" y="546"/>
                  </a:lnTo>
                  <a:lnTo>
                    <a:pt x="806" y="605"/>
                  </a:lnTo>
                  <a:lnTo>
                    <a:pt x="802" y="634"/>
                  </a:lnTo>
                  <a:lnTo>
                    <a:pt x="802" y="634"/>
                  </a:lnTo>
                  <a:lnTo>
                    <a:pt x="793" y="669"/>
                  </a:lnTo>
                  <a:lnTo>
                    <a:pt x="787" y="696"/>
                  </a:lnTo>
                  <a:lnTo>
                    <a:pt x="778" y="727"/>
                  </a:lnTo>
                  <a:lnTo>
                    <a:pt x="769" y="759"/>
                  </a:lnTo>
                  <a:lnTo>
                    <a:pt x="763" y="772"/>
                  </a:lnTo>
                  <a:lnTo>
                    <a:pt x="755" y="786"/>
                  </a:lnTo>
                  <a:lnTo>
                    <a:pt x="749" y="799"/>
                  </a:lnTo>
                  <a:lnTo>
                    <a:pt x="742" y="810"/>
                  </a:lnTo>
                  <a:lnTo>
                    <a:pt x="733" y="819"/>
                  </a:lnTo>
                  <a:lnTo>
                    <a:pt x="725" y="825"/>
                  </a:lnTo>
                  <a:lnTo>
                    <a:pt x="725" y="825"/>
                  </a:lnTo>
                  <a:lnTo>
                    <a:pt x="703" y="829"/>
                  </a:lnTo>
                  <a:lnTo>
                    <a:pt x="676" y="834"/>
                  </a:lnTo>
                  <a:lnTo>
                    <a:pt x="637" y="837"/>
                  </a:lnTo>
                  <a:lnTo>
                    <a:pt x="588" y="840"/>
                  </a:lnTo>
                  <a:lnTo>
                    <a:pt x="559" y="840"/>
                  </a:lnTo>
                  <a:lnTo>
                    <a:pt x="526" y="838"/>
                  </a:lnTo>
                  <a:lnTo>
                    <a:pt x="492" y="837"/>
                  </a:lnTo>
                  <a:lnTo>
                    <a:pt x="453" y="832"/>
                  </a:lnTo>
                  <a:lnTo>
                    <a:pt x="413" y="828"/>
                  </a:lnTo>
                  <a:lnTo>
                    <a:pt x="368" y="822"/>
                  </a:lnTo>
                  <a:lnTo>
                    <a:pt x="368" y="822"/>
                  </a:lnTo>
                  <a:lnTo>
                    <a:pt x="362" y="820"/>
                  </a:lnTo>
                  <a:lnTo>
                    <a:pt x="354" y="816"/>
                  </a:lnTo>
                  <a:lnTo>
                    <a:pt x="347" y="811"/>
                  </a:lnTo>
                  <a:lnTo>
                    <a:pt x="339" y="805"/>
                  </a:lnTo>
                  <a:lnTo>
                    <a:pt x="332" y="796"/>
                  </a:lnTo>
                  <a:lnTo>
                    <a:pt x="330" y="790"/>
                  </a:lnTo>
                  <a:lnTo>
                    <a:pt x="329" y="784"/>
                  </a:lnTo>
                  <a:lnTo>
                    <a:pt x="327" y="777"/>
                  </a:lnTo>
                  <a:lnTo>
                    <a:pt x="327" y="769"/>
                  </a:lnTo>
                  <a:lnTo>
                    <a:pt x="327" y="769"/>
                  </a:lnTo>
                  <a:lnTo>
                    <a:pt x="327" y="735"/>
                  </a:lnTo>
                  <a:lnTo>
                    <a:pt x="327" y="697"/>
                  </a:lnTo>
                  <a:lnTo>
                    <a:pt x="327" y="679"/>
                  </a:lnTo>
                  <a:lnTo>
                    <a:pt x="329" y="661"/>
                  </a:lnTo>
                  <a:lnTo>
                    <a:pt x="332" y="645"/>
                  </a:lnTo>
                  <a:lnTo>
                    <a:pt x="336" y="628"/>
                  </a:lnTo>
                  <a:lnTo>
                    <a:pt x="336" y="628"/>
                  </a:lnTo>
                  <a:lnTo>
                    <a:pt x="368" y="633"/>
                  </a:lnTo>
                  <a:lnTo>
                    <a:pt x="398" y="639"/>
                  </a:lnTo>
                  <a:lnTo>
                    <a:pt x="414" y="643"/>
                  </a:lnTo>
                  <a:lnTo>
                    <a:pt x="429" y="649"/>
                  </a:lnTo>
                  <a:lnTo>
                    <a:pt x="429" y="649"/>
                  </a:lnTo>
                  <a:lnTo>
                    <a:pt x="457" y="657"/>
                  </a:lnTo>
                  <a:lnTo>
                    <a:pt x="481" y="663"/>
                  </a:lnTo>
                  <a:lnTo>
                    <a:pt x="529" y="669"/>
                  </a:lnTo>
                  <a:lnTo>
                    <a:pt x="529" y="669"/>
                  </a:lnTo>
                  <a:lnTo>
                    <a:pt x="541" y="670"/>
                  </a:lnTo>
                  <a:lnTo>
                    <a:pt x="550" y="670"/>
                  </a:lnTo>
                  <a:lnTo>
                    <a:pt x="559" y="669"/>
                  </a:lnTo>
                  <a:lnTo>
                    <a:pt x="567" y="667"/>
                  </a:lnTo>
                  <a:lnTo>
                    <a:pt x="579" y="663"/>
                  </a:lnTo>
                  <a:lnTo>
                    <a:pt x="585" y="661"/>
                  </a:lnTo>
                  <a:lnTo>
                    <a:pt x="591" y="660"/>
                  </a:lnTo>
                  <a:lnTo>
                    <a:pt x="591" y="660"/>
                  </a:lnTo>
                  <a:lnTo>
                    <a:pt x="597" y="660"/>
                  </a:lnTo>
                  <a:lnTo>
                    <a:pt x="601" y="658"/>
                  </a:lnTo>
                  <a:lnTo>
                    <a:pt x="610" y="654"/>
                  </a:lnTo>
                  <a:lnTo>
                    <a:pt x="618" y="651"/>
                  </a:lnTo>
                  <a:lnTo>
                    <a:pt x="622" y="649"/>
                  </a:lnTo>
                  <a:lnTo>
                    <a:pt x="628" y="649"/>
                  </a:lnTo>
                  <a:lnTo>
                    <a:pt x="628" y="649"/>
                  </a:lnTo>
                  <a:lnTo>
                    <a:pt x="628" y="631"/>
                  </a:lnTo>
                  <a:lnTo>
                    <a:pt x="625" y="591"/>
                  </a:lnTo>
                  <a:lnTo>
                    <a:pt x="622" y="569"/>
                  </a:lnTo>
                  <a:lnTo>
                    <a:pt x="618" y="545"/>
                  </a:lnTo>
                  <a:lnTo>
                    <a:pt x="612" y="524"/>
                  </a:lnTo>
                  <a:lnTo>
                    <a:pt x="609" y="516"/>
                  </a:lnTo>
                  <a:lnTo>
                    <a:pt x="606" y="509"/>
                  </a:lnTo>
                  <a:lnTo>
                    <a:pt x="523" y="362"/>
                  </a:lnTo>
                  <a:lnTo>
                    <a:pt x="339" y="444"/>
                  </a:lnTo>
                  <a:lnTo>
                    <a:pt x="339" y="444"/>
                  </a:lnTo>
                  <a:lnTo>
                    <a:pt x="339" y="438"/>
                  </a:lnTo>
                  <a:lnTo>
                    <a:pt x="339" y="425"/>
                  </a:lnTo>
                  <a:lnTo>
                    <a:pt x="342" y="407"/>
                  </a:lnTo>
                  <a:lnTo>
                    <a:pt x="345" y="396"/>
                  </a:lnTo>
                  <a:lnTo>
                    <a:pt x="351" y="386"/>
                  </a:lnTo>
                  <a:lnTo>
                    <a:pt x="351" y="386"/>
                  </a:lnTo>
                  <a:lnTo>
                    <a:pt x="311" y="365"/>
                  </a:lnTo>
                  <a:lnTo>
                    <a:pt x="251" y="332"/>
                  </a:lnTo>
                  <a:lnTo>
                    <a:pt x="251" y="332"/>
                  </a:lnTo>
                  <a:lnTo>
                    <a:pt x="240" y="328"/>
                  </a:lnTo>
                  <a:lnTo>
                    <a:pt x="230" y="323"/>
                  </a:lnTo>
                  <a:lnTo>
                    <a:pt x="208" y="316"/>
                  </a:lnTo>
                  <a:lnTo>
                    <a:pt x="197" y="311"/>
                  </a:lnTo>
                  <a:lnTo>
                    <a:pt x="187" y="305"/>
                  </a:lnTo>
                  <a:lnTo>
                    <a:pt x="178" y="298"/>
                  </a:lnTo>
                  <a:lnTo>
                    <a:pt x="169" y="289"/>
                  </a:lnTo>
                  <a:lnTo>
                    <a:pt x="169" y="289"/>
                  </a:lnTo>
                  <a:lnTo>
                    <a:pt x="148" y="263"/>
                  </a:lnTo>
                  <a:lnTo>
                    <a:pt x="121" y="230"/>
                  </a:lnTo>
                  <a:lnTo>
                    <a:pt x="76" y="181"/>
                  </a:lnTo>
                  <a:lnTo>
                    <a:pt x="76" y="181"/>
                  </a:lnTo>
                  <a:lnTo>
                    <a:pt x="68" y="172"/>
                  </a:lnTo>
                  <a:lnTo>
                    <a:pt x="59" y="158"/>
                  </a:lnTo>
                  <a:lnTo>
                    <a:pt x="38" y="126"/>
                  </a:lnTo>
                  <a:lnTo>
                    <a:pt x="16" y="93"/>
                  </a:lnTo>
                  <a:lnTo>
                    <a:pt x="7" y="82"/>
                  </a:lnTo>
                  <a:lnTo>
                    <a:pt x="0" y="75"/>
                  </a:lnTo>
                  <a:lnTo>
                    <a:pt x="76"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48">
              <a:extLst>
                <a:ext uri="{FF2B5EF4-FFF2-40B4-BE49-F238E27FC236}">
                  <a16:creationId xmlns:a16="http://schemas.microsoft.com/office/drawing/2014/main" id="{7391D09C-5078-4AC2-BD39-E70A334DE44B}"/>
                </a:ext>
              </a:extLst>
            </p:cNvPr>
            <p:cNvSpPr>
              <a:spLocks/>
            </p:cNvSpPr>
            <p:nvPr/>
          </p:nvSpPr>
          <p:spPr bwMode="auto">
            <a:xfrm>
              <a:off x="4068" y="1699"/>
              <a:ext cx="101" cy="104"/>
            </a:xfrm>
            <a:custGeom>
              <a:avLst/>
              <a:gdLst>
                <a:gd name="T0" fmla="*/ 202 w 202"/>
                <a:gd name="T1" fmla="*/ 122 h 206"/>
                <a:gd name="T2" fmla="*/ 147 w 202"/>
                <a:gd name="T3" fmla="*/ 57 h 206"/>
                <a:gd name="T4" fmla="*/ 126 w 202"/>
                <a:gd name="T5" fmla="*/ 39 h 206"/>
                <a:gd name="T6" fmla="*/ 109 w 202"/>
                <a:gd name="T7" fmla="*/ 28 h 206"/>
                <a:gd name="T8" fmla="*/ 56 w 202"/>
                <a:gd name="T9" fmla="*/ 1 h 206"/>
                <a:gd name="T10" fmla="*/ 53 w 202"/>
                <a:gd name="T11" fmla="*/ 0 h 206"/>
                <a:gd name="T12" fmla="*/ 47 w 202"/>
                <a:gd name="T13" fmla="*/ 1 h 206"/>
                <a:gd name="T14" fmla="*/ 47 w 202"/>
                <a:gd name="T15" fmla="*/ 10 h 206"/>
                <a:gd name="T16" fmla="*/ 53 w 202"/>
                <a:gd name="T17" fmla="*/ 19 h 206"/>
                <a:gd name="T18" fmla="*/ 62 w 202"/>
                <a:gd name="T19" fmla="*/ 28 h 206"/>
                <a:gd name="T20" fmla="*/ 91 w 202"/>
                <a:gd name="T21" fmla="*/ 46 h 206"/>
                <a:gd name="T22" fmla="*/ 100 w 202"/>
                <a:gd name="T23" fmla="*/ 52 h 206"/>
                <a:gd name="T24" fmla="*/ 103 w 202"/>
                <a:gd name="T25" fmla="*/ 60 h 206"/>
                <a:gd name="T26" fmla="*/ 102 w 202"/>
                <a:gd name="T27" fmla="*/ 67 h 206"/>
                <a:gd name="T28" fmla="*/ 94 w 202"/>
                <a:gd name="T29" fmla="*/ 75 h 206"/>
                <a:gd name="T30" fmla="*/ 81 w 202"/>
                <a:gd name="T31" fmla="*/ 79 h 206"/>
                <a:gd name="T32" fmla="*/ 60 w 202"/>
                <a:gd name="T33" fmla="*/ 81 h 206"/>
                <a:gd name="T34" fmla="*/ 24 w 202"/>
                <a:gd name="T35" fmla="*/ 84 h 206"/>
                <a:gd name="T36" fmla="*/ 14 w 202"/>
                <a:gd name="T37" fmla="*/ 85 h 206"/>
                <a:gd name="T38" fmla="*/ 5 w 202"/>
                <a:gd name="T39" fmla="*/ 93 h 206"/>
                <a:gd name="T40" fmla="*/ 0 w 202"/>
                <a:gd name="T41" fmla="*/ 103 h 206"/>
                <a:gd name="T42" fmla="*/ 2 w 202"/>
                <a:gd name="T43" fmla="*/ 106 h 206"/>
                <a:gd name="T44" fmla="*/ 6 w 202"/>
                <a:gd name="T45" fmla="*/ 112 h 206"/>
                <a:gd name="T46" fmla="*/ 23 w 202"/>
                <a:gd name="T47" fmla="*/ 122 h 206"/>
                <a:gd name="T48" fmla="*/ 24 w 202"/>
                <a:gd name="T49" fmla="*/ 128 h 206"/>
                <a:gd name="T50" fmla="*/ 33 w 202"/>
                <a:gd name="T51" fmla="*/ 143 h 206"/>
                <a:gd name="T52" fmla="*/ 39 w 202"/>
                <a:gd name="T53" fmla="*/ 151 h 206"/>
                <a:gd name="T54" fmla="*/ 45 w 202"/>
                <a:gd name="T55" fmla="*/ 166 h 206"/>
                <a:gd name="T56" fmla="*/ 50 w 202"/>
                <a:gd name="T57" fmla="*/ 173 h 206"/>
                <a:gd name="T58" fmla="*/ 63 w 202"/>
                <a:gd name="T59" fmla="*/ 194 h 206"/>
                <a:gd name="T60" fmla="*/ 78 w 202"/>
                <a:gd name="T61" fmla="*/ 205 h 206"/>
                <a:gd name="T62" fmla="*/ 83 w 202"/>
                <a:gd name="T63" fmla="*/ 206 h 206"/>
                <a:gd name="T64" fmla="*/ 162 w 202"/>
                <a:gd name="T65" fmla="*/ 206 h 206"/>
                <a:gd name="T66" fmla="*/ 183 w 202"/>
                <a:gd name="T67" fmla="*/ 20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2" h="206">
                  <a:moveTo>
                    <a:pt x="202" y="122"/>
                  </a:moveTo>
                  <a:lnTo>
                    <a:pt x="202" y="122"/>
                  </a:lnTo>
                  <a:lnTo>
                    <a:pt x="171" y="85"/>
                  </a:lnTo>
                  <a:lnTo>
                    <a:pt x="147" y="57"/>
                  </a:lnTo>
                  <a:lnTo>
                    <a:pt x="135" y="46"/>
                  </a:lnTo>
                  <a:lnTo>
                    <a:pt x="126" y="39"/>
                  </a:lnTo>
                  <a:lnTo>
                    <a:pt x="126" y="39"/>
                  </a:lnTo>
                  <a:lnTo>
                    <a:pt x="109" y="28"/>
                  </a:lnTo>
                  <a:lnTo>
                    <a:pt x="88" y="18"/>
                  </a:lnTo>
                  <a:lnTo>
                    <a:pt x="56" y="1"/>
                  </a:lnTo>
                  <a:lnTo>
                    <a:pt x="56" y="1"/>
                  </a:lnTo>
                  <a:lnTo>
                    <a:pt x="53" y="0"/>
                  </a:lnTo>
                  <a:lnTo>
                    <a:pt x="50" y="0"/>
                  </a:lnTo>
                  <a:lnTo>
                    <a:pt x="47" y="1"/>
                  </a:lnTo>
                  <a:lnTo>
                    <a:pt x="47" y="3"/>
                  </a:lnTo>
                  <a:lnTo>
                    <a:pt x="47" y="10"/>
                  </a:lnTo>
                  <a:lnTo>
                    <a:pt x="53" y="19"/>
                  </a:lnTo>
                  <a:lnTo>
                    <a:pt x="53" y="19"/>
                  </a:lnTo>
                  <a:lnTo>
                    <a:pt x="56" y="24"/>
                  </a:lnTo>
                  <a:lnTo>
                    <a:pt x="62" y="28"/>
                  </a:lnTo>
                  <a:lnTo>
                    <a:pt x="77" y="37"/>
                  </a:lnTo>
                  <a:lnTo>
                    <a:pt x="91" y="46"/>
                  </a:lnTo>
                  <a:lnTo>
                    <a:pt x="100" y="52"/>
                  </a:lnTo>
                  <a:lnTo>
                    <a:pt x="100" y="52"/>
                  </a:lnTo>
                  <a:lnTo>
                    <a:pt x="102" y="55"/>
                  </a:lnTo>
                  <a:lnTo>
                    <a:pt x="103" y="60"/>
                  </a:lnTo>
                  <a:lnTo>
                    <a:pt x="103" y="64"/>
                  </a:lnTo>
                  <a:lnTo>
                    <a:pt x="102" y="67"/>
                  </a:lnTo>
                  <a:lnTo>
                    <a:pt x="99" y="72"/>
                  </a:lnTo>
                  <a:lnTo>
                    <a:pt x="94" y="75"/>
                  </a:lnTo>
                  <a:lnTo>
                    <a:pt x="88" y="78"/>
                  </a:lnTo>
                  <a:lnTo>
                    <a:pt x="81" y="79"/>
                  </a:lnTo>
                  <a:lnTo>
                    <a:pt x="81" y="79"/>
                  </a:lnTo>
                  <a:lnTo>
                    <a:pt x="60" y="81"/>
                  </a:lnTo>
                  <a:lnTo>
                    <a:pt x="41" y="82"/>
                  </a:lnTo>
                  <a:lnTo>
                    <a:pt x="24" y="84"/>
                  </a:lnTo>
                  <a:lnTo>
                    <a:pt x="14" y="85"/>
                  </a:lnTo>
                  <a:lnTo>
                    <a:pt x="14" y="85"/>
                  </a:lnTo>
                  <a:lnTo>
                    <a:pt x="9" y="88"/>
                  </a:lnTo>
                  <a:lnTo>
                    <a:pt x="5" y="93"/>
                  </a:lnTo>
                  <a:lnTo>
                    <a:pt x="2" y="100"/>
                  </a:lnTo>
                  <a:lnTo>
                    <a:pt x="0" y="103"/>
                  </a:lnTo>
                  <a:lnTo>
                    <a:pt x="2" y="106"/>
                  </a:lnTo>
                  <a:lnTo>
                    <a:pt x="2" y="106"/>
                  </a:lnTo>
                  <a:lnTo>
                    <a:pt x="3" y="109"/>
                  </a:lnTo>
                  <a:lnTo>
                    <a:pt x="6" y="112"/>
                  </a:lnTo>
                  <a:lnTo>
                    <a:pt x="14" y="116"/>
                  </a:lnTo>
                  <a:lnTo>
                    <a:pt x="23" y="122"/>
                  </a:lnTo>
                  <a:lnTo>
                    <a:pt x="23" y="122"/>
                  </a:lnTo>
                  <a:lnTo>
                    <a:pt x="24" y="128"/>
                  </a:lnTo>
                  <a:lnTo>
                    <a:pt x="27" y="134"/>
                  </a:lnTo>
                  <a:lnTo>
                    <a:pt x="33" y="143"/>
                  </a:lnTo>
                  <a:lnTo>
                    <a:pt x="33" y="143"/>
                  </a:lnTo>
                  <a:lnTo>
                    <a:pt x="39" y="151"/>
                  </a:lnTo>
                  <a:lnTo>
                    <a:pt x="42" y="158"/>
                  </a:lnTo>
                  <a:lnTo>
                    <a:pt x="45" y="166"/>
                  </a:lnTo>
                  <a:lnTo>
                    <a:pt x="50" y="173"/>
                  </a:lnTo>
                  <a:lnTo>
                    <a:pt x="50" y="173"/>
                  </a:lnTo>
                  <a:lnTo>
                    <a:pt x="54" y="184"/>
                  </a:lnTo>
                  <a:lnTo>
                    <a:pt x="63" y="194"/>
                  </a:lnTo>
                  <a:lnTo>
                    <a:pt x="72" y="202"/>
                  </a:lnTo>
                  <a:lnTo>
                    <a:pt x="78" y="205"/>
                  </a:lnTo>
                  <a:lnTo>
                    <a:pt x="83" y="206"/>
                  </a:lnTo>
                  <a:lnTo>
                    <a:pt x="83" y="206"/>
                  </a:lnTo>
                  <a:lnTo>
                    <a:pt x="130" y="206"/>
                  </a:lnTo>
                  <a:lnTo>
                    <a:pt x="162" y="206"/>
                  </a:lnTo>
                  <a:lnTo>
                    <a:pt x="174" y="205"/>
                  </a:lnTo>
                  <a:lnTo>
                    <a:pt x="183" y="202"/>
                  </a:lnTo>
                  <a:lnTo>
                    <a:pt x="202" y="122"/>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49">
              <a:extLst>
                <a:ext uri="{FF2B5EF4-FFF2-40B4-BE49-F238E27FC236}">
                  <a16:creationId xmlns:a16="http://schemas.microsoft.com/office/drawing/2014/main" id="{2AA45C79-9651-4FDC-BF33-6B7F467C6D3F}"/>
                </a:ext>
              </a:extLst>
            </p:cNvPr>
            <p:cNvSpPr>
              <a:spLocks/>
            </p:cNvSpPr>
            <p:nvPr/>
          </p:nvSpPr>
          <p:spPr bwMode="auto">
            <a:xfrm>
              <a:off x="4210" y="1508"/>
              <a:ext cx="167" cy="127"/>
            </a:xfrm>
            <a:custGeom>
              <a:avLst/>
              <a:gdLst>
                <a:gd name="T0" fmla="*/ 42 w 335"/>
                <a:gd name="T1" fmla="*/ 62 h 254"/>
                <a:gd name="T2" fmla="*/ 40 w 335"/>
                <a:gd name="T3" fmla="*/ 86 h 254"/>
                <a:gd name="T4" fmla="*/ 34 w 335"/>
                <a:gd name="T5" fmla="*/ 125 h 254"/>
                <a:gd name="T6" fmla="*/ 31 w 335"/>
                <a:gd name="T7" fmla="*/ 163 h 254"/>
                <a:gd name="T8" fmla="*/ 27 w 335"/>
                <a:gd name="T9" fmla="*/ 193 h 254"/>
                <a:gd name="T10" fmla="*/ 24 w 335"/>
                <a:gd name="T11" fmla="*/ 202 h 254"/>
                <a:gd name="T12" fmla="*/ 0 w 335"/>
                <a:gd name="T13" fmla="*/ 254 h 254"/>
                <a:gd name="T14" fmla="*/ 33 w 335"/>
                <a:gd name="T15" fmla="*/ 215 h 254"/>
                <a:gd name="T16" fmla="*/ 85 w 335"/>
                <a:gd name="T17" fmla="*/ 143 h 254"/>
                <a:gd name="T18" fmla="*/ 103 w 335"/>
                <a:gd name="T19" fmla="*/ 116 h 254"/>
                <a:gd name="T20" fmla="*/ 121 w 335"/>
                <a:gd name="T21" fmla="*/ 95 h 254"/>
                <a:gd name="T22" fmla="*/ 132 w 335"/>
                <a:gd name="T23" fmla="*/ 89 h 254"/>
                <a:gd name="T24" fmla="*/ 136 w 335"/>
                <a:gd name="T25" fmla="*/ 89 h 254"/>
                <a:gd name="T26" fmla="*/ 166 w 335"/>
                <a:gd name="T27" fmla="*/ 83 h 254"/>
                <a:gd name="T28" fmla="*/ 172 w 335"/>
                <a:gd name="T29" fmla="*/ 79 h 254"/>
                <a:gd name="T30" fmla="*/ 174 w 335"/>
                <a:gd name="T31" fmla="*/ 86 h 254"/>
                <a:gd name="T32" fmla="*/ 184 w 335"/>
                <a:gd name="T33" fmla="*/ 104 h 254"/>
                <a:gd name="T34" fmla="*/ 189 w 335"/>
                <a:gd name="T35" fmla="*/ 110 h 254"/>
                <a:gd name="T36" fmla="*/ 216 w 335"/>
                <a:gd name="T37" fmla="*/ 131 h 254"/>
                <a:gd name="T38" fmla="*/ 232 w 335"/>
                <a:gd name="T39" fmla="*/ 149 h 254"/>
                <a:gd name="T40" fmla="*/ 239 w 335"/>
                <a:gd name="T41" fmla="*/ 167 h 254"/>
                <a:gd name="T42" fmla="*/ 241 w 335"/>
                <a:gd name="T43" fmla="*/ 173 h 254"/>
                <a:gd name="T44" fmla="*/ 256 w 335"/>
                <a:gd name="T45" fmla="*/ 146 h 254"/>
                <a:gd name="T46" fmla="*/ 281 w 335"/>
                <a:gd name="T47" fmla="*/ 110 h 254"/>
                <a:gd name="T48" fmla="*/ 314 w 335"/>
                <a:gd name="T49" fmla="*/ 73 h 254"/>
                <a:gd name="T50" fmla="*/ 335 w 335"/>
                <a:gd name="T51" fmla="*/ 56 h 254"/>
                <a:gd name="T52" fmla="*/ 266 w 335"/>
                <a:gd name="T53" fmla="*/ 0 h 254"/>
                <a:gd name="T54" fmla="*/ 210 w 335"/>
                <a:gd name="T55" fmla="*/ 22 h 254"/>
                <a:gd name="T56" fmla="*/ 156 w 335"/>
                <a:gd name="T57" fmla="*/ 50 h 254"/>
                <a:gd name="T58" fmla="*/ 100 w 335"/>
                <a:gd name="T59" fmla="*/ 86 h 254"/>
                <a:gd name="T60" fmla="*/ 72 w 335"/>
                <a:gd name="T61" fmla="*/ 3 h 254"/>
                <a:gd name="T62" fmla="*/ 52 w 335"/>
                <a:gd name="T63" fmla="*/ 23 h 254"/>
                <a:gd name="T64" fmla="*/ 31 w 335"/>
                <a:gd name="T65" fmla="*/ 38 h 254"/>
                <a:gd name="T66" fmla="*/ 6 w 335"/>
                <a:gd name="T67" fmla="*/ 5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254">
                  <a:moveTo>
                    <a:pt x="6" y="50"/>
                  </a:moveTo>
                  <a:lnTo>
                    <a:pt x="42" y="62"/>
                  </a:lnTo>
                  <a:lnTo>
                    <a:pt x="42" y="62"/>
                  </a:lnTo>
                  <a:lnTo>
                    <a:pt x="40" y="86"/>
                  </a:lnTo>
                  <a:lnTo>
                    <a:pt x="34" y="125"/>
                  </a:lnTo>
                  <a:lnTo>
                    <a:pt x="34" y="125"/>
                  </a:lnTo>
                  <a:lnTo>
                    <a:pt x="33" y="143"/>
                  </a:lnTo>
                  <a:lnTo>
                    <a:pt x="31" y="163"/>
                  </a:lnTo>
                  <a:lnTo>
                    <a:pt x="30" y="182"/>
                  </a:lnTo>
                  <a:lnTo>
                    <a:pt x="27" y="193"/>
                  </a:lnTo>
                  <a:lnTo>
                    <a:pt x="24" y="202"/>
                  </a:lnTo>
                  <a:lnTo>
                    <a:pt x="24" y="202"/>
                  </a:lnTo>
                  <a:lnTo>
                    <a:pt x="8" y="236"/>
                  </a:lnTo>
                  <a:lnTo>
                    <a:pt x="0" y="254"/>
                  </a:lnTo>
                  <a:lnTo>
                    <a:pt x="0" y="254"/>
                  </a:lnTo>
                  <a:lnTo>
                    <a:pt x="33" y="215"/>
                  </a:lnTo>
                  <a:lnTo>
                    <a:pt x="60" y="179"/>
                  </a:lnTo>
                  <a:lnTo>
                    <a:pt x="85" y="143"/>
                  </a:lnTo>
                  <a:lnTo>
                    <a:pt x="85" y="143"/>
                  </a:lnTo>
                  <a:lnTo>
                    <a:pt x="103" y="116"/>
                  </a:lnTo>
                  <a:lnTo>
                    <a:pt x="117" y="100"/>
                  </a:lnTo>
                  <a:lnTo>
                    <a:pt x="121" y="95"/>
                  </a:lnTo>
                  <a:lnTo>
                    <a:pt x="127" y="92"/>
                  </a:lnTo>
                  <a:lnTo>
                    <a:pt x="132" y="89"/>
                  </a:lnTo>
                  <a:lnTo>
                    <a:pt x="136" y="89"/>
                  </a:lnTo>
                  <a:lnTo>
                    <a:pt x="136" y="89"/>
                  </a:lnTo>
                  <a:lnTo>
                    <a:pt x="159" y="86"/>
                  </a:lnTo>
                  <a:lnTo>
                    <a:pt x="166" y="83"/>
                  </a:lnTo>
                  <a:lnTo>
                    <a:pt x="171" y="82"/>
                  </a:lnTo>
                  <a:lnTo>
                    <a:pt x="172" y="79"/>
                  </a:lnTo>
                  <a:lnTo>
                    <a:pt x="172" y="79"/>
                  </a:lnTo>
                  <a:lnTo>
                    <a:pt x="174" y="86"/>
                  </a:lnTo>
                  <a:lnTo>
                    <a:pt x="177" y="94"/>
                  </a:lnTo>
                  <a:lnTo>
                    <a:pt x="184" y="104"/>
                  </a:lnTo>
                  <a:lnTo>
                    <a:pt x="184" y="104"/>
                  </a:lnTo>
                  <a:lnTo>
                    <a:pt x="189" y="110"/>
                  </a:lnTo>
                  <a:lnTo>
                    <a:pt x="198" y="116"/>
                  </a:lnTo>
                  <a:lnTo>
                    <a:pt x="216" y="131"/>
                  </a:lnTo>
                  <a:lnTo>
                    <a:pt x="225" y="140"/>
                  </a:lnTo>
                  <a:lnTo>
                    <a:pt x="232" y="149"/>
                  </a:lnTo>
                  <a:lnTo>
                    <a:pt x="238" y="161"/>
                  </a:lnTo>
                  <a:lnTo>
                    <a:pt x="239" y="167"/>
                  </a:lnTo>
                  <a:lnTo>
                    <a:pt x="241" y="173"/>
                  </a:lnTo>
                  <a:lnTo>
                    <a:pt x="241" y="173"/>
                  </a:lnTo>
                  <a:lnTo>
                    <a:pt x="247" y="160"/>
                  </a:lnTo>
                  <a:lnTo>
                    <a:pt x="256" y="146"/>
                  </a:lnTo>
                  <a:lnTo>
                    <a:pt x="266" y="128"/>
                  </a:lnTo>
                  <a:lnTo>
                    <a:pt x="281" y="110"/>
                  </a:lnTo>
                  <a:lnTo>
                    <a:pt x="296" y="91"/>
                  </a:lnTo>
                  <a:lnTo>
                    <a:pt x="314" y="73"/>
                  </a:lnTo>
                  <a:lnTo>
                    <a:pt x="325" y="64"/>
                  </a:lnTo>
                  <a:lnTo>
                    <a:pt x="335" y="56"/>
                  </a:lnTo>
                  <a:lnTo>
                    <a:pt x="266" y="0"/>
                  </a:lnTo>
                  <a:lnTo>
                    <a:pt x="266" y="0"/>
                  </a:lnTo>
                  <a:lnTo>
                    <a:pt x="250" y="6"/>
                  </a:lnTo>
                  <a:lnTo>
                    <a:pt x="210" y="22"/>
                  </a:lnTo>
                  <a:lnTo>
                    <a:pt x="183" y="35"/>
                  </a:lnTo>
                  <a:lnTo>
                    <a:pt x="156" y="50"/>
                  </a:lnTo>
                  <a:lnTo>
                    <a:pt x="127" y="67"/>
                  </a:lnTo>
                  <a:lnTo>
                    <a:pt x="100" y="86"/>
                  </a:lnTo>
                  <a:lnTo>
                    <a:pt x="72" y="3"/>
                  </a:lnTo>
                  <a:lnTo>
                    <a:pt x="72" y="3"/>
                  </a:lnTo>
                  <a:lnTo>
                    <a:pt x="66" y="8"/>
                  </a:lnTo>
                  <a:lnTo>
                    <a:pt x="52" y="23"/>
                  </a:lnTo>
                  <a:lnTo>
                    <a:pt x="42" y="31"/>
                  </a:lnTo>
                  <a:lnTo>
                    <a:pt x="31" y="38"/>
                  </a:lnTo>
                  <a:lnTo>
                    <a:pt x="19" y="46"/>
                  </a:lnTo>
                  <a:lnTo>
                    <a:pt x="6" y="50"/>
                  </a:lnTo>
                  <a:lnTo>
                    <a:pt x="6" y="50"/>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50">
              <a:extLst>
                <a:ext uri="{FF2B5EF4-FFF2-40B4-BE49-F238E27FC236}">
                  <a16:creationId xmlns:a16="http://schemas.microsoft.com/office/drawing/2014/main" id="{10AB5E5F-0F12-4506-87BF-31A038E4698C}"/>
                </a:ext>
              </a:extLst>
            </p:cNvPr>
            <p:cNvSpPr>
              <a:spLocks/>
            </p:cNvSpPr>
            <p:nvPr/>
          </p:nvSpPr>
          <p:spPr bwMode="auto">
            <a:xfrm>
              <a:off x="4224" y="1330"/>
              <a:ext cx="214" cy="294"/>
            </a:xfrm>
            <a:custGeom>
              <a:avLst/>
              <a:gdLst>
                <a:gd name="T0" fmla="*/ 400 w 428"/>
                <a:gd name="T1" fmla="*/ 552 h 587"/>
                <a:gd name="T2" fmla="*/ 422 w 428"/>
                <a:gd name="T3" fmla="*/ 492 h 587"/>
                <a:gd name="T4" fmla="*/ 428 w 428"/>
                <a:gd name="T5" fmla="*/ 462 h 587"/>
                <a:gd name="T6" fmla="*/ 423 w 428"/>
                <a:gd name="T7" fmla="*/ 450 h 587"/>
                <a:gd name="T8" fmla="*/ 409 w 428"/>
                <a:gd name="T9" fmla="*/ 414 h 587"/>
                <a:gd name="T10" fmla="*/ 395 w 428"/>
                <a:gd name="T11" fmla="*/ 387 h 587"/>
                <a:gd name="T12" fmla="*/ 377 w 428"/>
                <a:gd name="T13" fmla="*/ 352 h 587"/>
                <a:gd name="T14" fmla="*/ 371 w 428"/>
                <a:gd name="T15" fmla="*/ 296 h 587"/>
                <a:gd name="T16" fmla="*/ 362 w 428"/>
                <a:gd name="T17" fmla="*/ 248 h 587"/>
                <a:gd name="T18" fmla="*/ 337 w 428"/>
                <a:gd name="T19" fmla="*/ 128 h 587"/>
                <a:gd name="T20" fmla="*/ 313 w 428"/>
                <a:gd name="T21" fmla="*/ 70 h 587"/>
                <a:gd name="T22" fmla="*/ 296 w 428"/>
                <a:gd name="T23" fmla="*/ 51 h 587"/>
                <a:gd name="T24" fmla="*/ 259 w 428"/>
                <a:gd name="T25" fmla="*/ 19 h 587"/>
                <a:gd name="T26" fmla="*/ 206 w 428"/>
                <a:gd name="T27" fmla="*/ 1 h 587"/>
                <a:gd name="T28" fmla="*/ 174 w 428"/>
                <a:gd name="T29" fmla="*/ 0 h 587"/>
                <a:gd name="T30" fmla="*/ 136 w 428"/>
                <a:gd name="T31" fmla="*/ 10 h 587"/>
                <a:gd name="T32" fmla="*/ 85 w 428"/>
                <a:gd name="T33" fmla="*/ 39 h 587"/>
                <a:gd name="T34" fmla="*/ 52 w 428"/>
                <a:gd name="T35" fmla="*/ 69 h 587"/>
                <a:gd name="T36" fmla="*/ 30 w 428"/>
                <a:gd name="T37" fmla="*/ 100 h 587"/>
                <a:gd name="T38" fmla="*/ 22 w 428"/>
                <a:gd name="T39" fmla="*/ 121 h 587"/>
                <a:gd name="T40" fmla="*/ 18 w 428"/>
                <a:gd name="T41" fmla="*/ 175 h 587"/>
                <a:gd name="T42" fmla="*/ 24 w 428"/>
                <a:gd name="T43" fmla="*/ 241 h 587"/>
                <a:gd name="T44" fmla="*/ 28 w 428"/>
                <a:gd name="T45" fmla="*/ 293 h 587"/>
                <a:gd name="T46" fmla="*/ 25 w 428"/>
                <a:gd name="T47" fmla="*/ 356 h 587"/>
                <a:gd name="T48" fmla="*/ 16 w 428"/>
                <a:gd name="T49" fmla="*/ 377 h 587"/>
                <a:gd name="T50" fmla="*/ 24 w 428"/>
                <a:gd name="T51" fmla="*/ 377 h 587"/>
                <a:gd name="T52" fmla="*/ 37 w 428"/>
                <a:gd name="T53" fmla="*/ 365 h 587"/>
                <a:gd name="T54" fmla="*/ 40 w 428"/>
                <a:gd name="T55" fmla="*/ 365 h 587"/>
                <a:gd name="T56" fmla="*/ 46 w 428"/>
                <a:gd name="T57" fmla="*/ 393 h 587"/>
                <a:gd name="T58" fmla="*/ 42 w 428"/>
                <a:gd name="T59" fmla="*/ 425 h 587"/>
                <a:gd name="T60" fmla="*/ 33 w 428"/>
                <a:gd name="T61" fmla="*/ 437 h 587"/>
                <a:gd name="T62" fmla="*/ 18 w 428"/>
                <a:gd name="T63" fmla="*/ 440 h 587"/>
                <a:gd name="T64" fmla="*/ 1 w 428"/>
                <a:gd name="T65" fmla="*/ 438 h 587"/>
                <a:gd name="T66" fmla="*/ 1 w 428"/>
                <a:gd name="T67" fmla="*/ 440 h 587"/>
                <a:gd name="T68" fmla="*/ 16 w 428"/>
                <a:gd name="T69" fmla="*/ 452 h 587"/>
                <a:gd name="T70" fmla="*/ 48 w 428"/>
                <a:gd name="T71" fmla="*/ 455 h 587"/>
                <a:gd name="T72" fmla="*/ 73 w 428"/>
                <a:gd name="T73" fmla="*/ 443 h 587"/>
                <a:gd name="T74" fmla="*/ 108 w 428"/>
                <a:gd name="T75" fmla="*/ 408 h 587"/>
                <a:gd name="T76" fmla="*/ 121 w 428"/>
                <a:gd name="T77" fmla="*/ 374 h 587"/>
                <a:gd name="T78" fmla="*/ 215 w 428"/>
                <a:gd name="T79" fmla="*/ 340 h 587"/>
                <a:gd name="T80" fmla="*/ 229 w 428"/>
                <a:gd name="T81" fmla="*/ 355 h 587"/>
                <a:gd name="T82" fmla="*/ 232 w 428"/>
                <a:gd name="T83" fmla="*/ 371 h 587"/>
                <a:gd name="T84" fmla="*/ 235 w 428"/>
                <a:gd name="T85" fmla="*/ 410 h 587"/>
                <a:gd name="T86" fmla="*/ 244 w 428"/>
                <a:gd name="T87" fmla="*/ 425 h 587"/>
                <a:gd name="T88" fmla="*/ 242 w 428"/>
                <a:gd name="T89" fmla="*/ 413 h 587"/>
                <a:gd name="T90" fmla="*/ 248 w 428"/>
                <a:gd name="T91" fmla="*/ 389 h 587"/>
                <a:gd name="T92" fmla="*/ 250 w 428"/>
                <a:gd name="T93" fmla="*/ 408 h 587"/>
                <a:gd name="T94" fmla="*/ 259 w 428"/>
                <a:gd name="T95" fmla="*/ 431 h 587"/>
                <a:gd name="T96" fmla="*/ 265 w 428"/>
                <a:gd name="T97" fmla="*/ 434 h 587"/>
                <a:gd name="T98" fmla="*/ 266 w 428"/>
                <a:gd name="T99" fmla="*/ 413 h 587"/>
                <a:gd name="T100" fmla="*/ 272 w 428"/>
                <a:gd name="T101" fmla="*/ 408 h 587"/>
                <a:gd name="T102" fmla="*/ 299 w 428"/>
                <a:gd name="T103" fmla="*/ 422 h 587"/>
                <a:gd name="T104" fmla="*/ 343 w 428"/>
                <a:gd name="T105" fmla="*/ 455 h 587"/>
                <a:gd name="T106" fmla="*/ 370 w 428"/>
                <a:gd name="T107" fmla="*/ 476 h 587"/>
                <a:gd name="T108" fmla="*/ 376 w 428"/>
                <a:gd name="T109" fmla="*/ 491 h 587"/>
                <a:gd name="T110" fmla="*/ 380 w 428"/>
                <a:gd name="T111"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587">
                  <a:moveTo>
                    <a:pt x="391" y="579"/>
                  </a:moveTo>
                  <a:lnTo>
                    <a:pt x="391" y="579"/>
                  </a:lnTo>
                  <a:lnTo>
                    <a:pt x="400" y="552"/>
                  </a:lnTo>
                  <a:lnTo>
                    <a:pt x="416" y="510"/>
                  </a:lnTo>
                  <a:lnTo>
                    <a:pt x="416" y="510"/>
                  </a:lnTo>
                  <a:lnTo>
                    <a:pt x="422" y="492"/>
                  </a:lnTo>
                  <a:lnTo>
                    <a:pt x="426" y="477"/>
                  </a:lnTo>
                  <a:lnTo>
                    <a:pt x="428" y="470"/>
                  </a:lnTo>
                  <a:lnTo>
                    <a:pt x="428" y="462"/>
                  </a:lnTo>
                  <a:lnTo>
                    <a:pt x="426" y="456"/>
                  </a:lnTo>
                  <a:lnTo>
                    <a:pt x="423" y="450"/>
                  </a:lnTo>
                  <a:lnTo>
                    <a:pt x="423" y="450"/>
                  </a:lnTo>
                  <a:lnTo>
                    <a:pt x="419" y="440"/>
                  </a:lnTo>
                  <a:lnTo>
                    <a:pt x="413" y="428"/>
                  </a:lnTo>
                  <a:lnTo>
                    <a:pt x="409" y="414"/>
                  </a:lnTo>
                  <a:lnTo>
                    <a:pt x="403" y="401"/>
                  </a:lnTo>
                  <a:lnTo>
                    <a:pt x="403" y="401"/>
                  </a:lnTo>
                  <a:lnTo>
                    <a:pt x="395" y="387"/>
                  </a:lnTo>
                  <a:lnTo>
                    <a:pt x="386" y="374"/>
                  </a:lnTo>
                  <a:lnTo>
                    <a:pt x="380" y="359"/>
                  </a:lnTo>
                  <a:lnTo>
                    <a:pt x="377" y="352"/>
                  </a:lnTo>
                  <a:lnTo>
                    <a:pt x="376" y="341"/>
                  </a:lnTo>
                  <a:lnTo>
                    <a:pt x="376" y="341"/>
                  </a:lnTo>
                  <a:lnTo>
                    <a:pt x="371" y="296"/>
                  </a:lnTo>
                  <a:lnTo>
                    <a:pt x="368" y="272"/>
                  </a:lnTo>
                  <a:lnTo>
                    <a:pt x="362" y="248"/>
                  </a:lnTo>
                  <a:lnTo>
                    <a:pt x="362" y="248"/>
                  </a:lnTo>
                  <a:lnTo>
                    <a:pt x="355" y="211"/>
                  </a:lnTo>
                  <a:lnTo>
                    <a:pt x="343" y="157"/>
                  </a:lnTo>
                  <a:lnTo>
                    <a:pt x="337" y="128"/>
                  </a:lnTo>
                  <a:lnTo>
                    <a:pt x="328" y="102"/>
                  </a:lnTo>
                  <a:lnTo>
                    <a:pt x="319" y="79"/>
                  </a:lnTo>
                  <a:lnTo>
                    <a:pt x="313" y="70"/>
                  </a:lnTo>
                  <a:lnTo>
                    <a:pt x="308" y="63"/>
                  </a:lnTo>
                  <a:lnTo>
                    <a:pt x="308" y="63"/>
                  </a:lnTo>
                  <a:lnTo>
                    <a:pt x="296" y="51"/>
                  </a:lnTo>
                  <a:lnTo>
                    <a:pt x="284" y="39"/>
                  </a:lnTo>
                  <a:lnTo>
                    <a:pt x="272" y="28"/>
                  </a:lnTo>
                  <a:lnTo>
                    <a:pt x="259" y="19"/>
                  </a:lnTo>
                  <a:lnTo>
                    <a:pt x="242" y="12"/>
                  </a:lnTo>
                  <a:lnTo>
                    <a:pt x="226" y="6"/>
                  </a:lnTo>
                  <a:lnTo>
                    <a:pt x="206" y="1"/>
                  </a:lnTo>
                  <a:lnTo>
                    <a:pt x="186" y="0"/>
                  </a:lnTo>
                  <a:lnTo>
                    <a:pt x="186" y="0"/>
                  </a:lnTo>
                  <a:lnTo>
                    <a:pt x="174" y="0"/>
                  </a:lnTo>
                  <a:lnTo>
                    <a:pt x="162" y="3"/>
                  </a:lnTo>
                  <a:lnTo>
                    <a:pt x="150" y="6"/>
                  </a:lnTo>
                  <a:lnTo>
                    <a:pt x="136" y="10"/>
                  </a:lnTo>
                  <a:lnTo>
                    <a:pt x="123" y="16"/>
                  </a:lnTo>
                  <a:lnTo>
                    <a:pt x="109" y="24"/>
                  </a:lnTo>
                  <a:lnTo>
                    <a:pt x="85" y="39"/>
                  </a:lnTo>
                  <a:lnTo>
                    <a:pt x="73" y="48"/>
                  </a:lnTo>
                  <a:lnTo>
                    <a:pt x="63" y="58"/>
                  </a:lnTo>
                  <a:lnTo>
                    <a:pt x="52" y="69"/>
                  </a:lnTo>
                  <a:lnTo>
                    <a:pt x="43" y="78"/>
                  </a:lnTo>
                  <a:lnTo>
                    <a:pt x="36" y="88"/>
                  </a:lnTo>
                  <a:lnTo>
                    <a:pt x="30" y="100"/>
                  </a:lnTo>
                  <a:lnTo>
                    <a:pt x="25" y="111"/>
                  </a:lnTo>
                  <a:lnTo>
                    <a:pt x="22" y="121"/>
                  </a:lnTo>
                  <a:lnTo>
                    <a:pt x="22" y="121"/>
                  </a:lnTo>
                  <a:lnTo>
                    <a:pt x="19" y="140"/>
                  </a:lnTo>
                  <a:lnTo>
                    <a:pt x="18" y="158"/>
                  </a:lnTo>
                  <a:lnTo>
                    <a:pt x="18" y="175"/>
                  </a:lnTo>
                  <a:lnTo>
                    <a:pt x="18" y="191"/>
                  </a:lnTo>
                  <a:lnTo>
                    <a:pt x="19" y="218"/>
                  </a:lnTo>
                  <a:lnTo>
                    <a:pt x="24" y="241"/>
                  </a:lnTo>
                  <a:lnTo>
                    <a:pt x="24" y="241"/>
                  </a:lnTo>
                  <a:lnTo>
                    <a:pt x="27" y="272"/>
                  </a:lnTo>
                  <a:lnTo>
                    <a:pt x="28" y="293"/>
                  </a:lnTo>
                  <a:lnTo>
                    <a:pt x="28" y="316"/>
                  </a:lnTo>
                  <a:lnTo>
                    <a:pt x="28" y="337"/>
                  </a:lnTo>
                  <a:lnTo>
                    <a:pt x="25" y="356"/>
                  </a:lnTo>
                  <a:lnTo>
                    <a:pt x="24" y="365"/>
                  </a:lnTo>
                  <a:lnTo>
                    <a:pt x="21" y="371"/>
                  </a:lnTo>
                  <a:lnTo>
                    <a:pt x="16" y="377"/>
                  </a:lnTo>
                  <a:lnTo>
                    <a:pt x="12" y="381"/>
                  </a:lnTo>
                  <a:lnTo>
                    <a:pt x="12" y="381"/>
                  </a:lnTo>
                  <a:lnTo>
                    <a:pt x="24" y="377"/>
                  </a:lnTo>
                  <a:lnTo>
                    <a:pt x="31" y="371"/>
                  </a:lnTo>
                  <a:lnTo>
                    <a:pt x="36" y="368"/>
                  </a:lnTo>
                  <a:lnTo>
                    <a:pt x="37" y="365"/>
                  </a:lnTo>
                  <a:lnTo>
                    <a:pt x="37" y="365"/>
                  </a:lnTo>
                  <a:lnTo>
                    <a:pt x="39" y="363"/>
                  </a:lnTo>
                  <a:lnTo>
                    <a:pt x="40" y="365"/>
                  </a:lnTo>
                  <a:lnTo>
                    <a:pt x="43" y="371"/>
                  </a:lnTo>
                  <a:lnTo>
                    <a:pt x="45" y="381"/>
                  </a:lnTo>
                  <a:lnTo>
                    <a:pt x="46" y="393"/>
                  </a:lnTo>
                  <a:lnTo>
                    <a:pt x="46" y="407"/>
                  </a:lnTo>
                  <a:lnTo>
                    <a:pt x="45" y="420"/>
                  </a:lnTo>
                  <a:lnTo>
                    <a:pt x="42" y="425"/>
                  </a:lnTo>
                  <a:lnTo>
                    <a:pt x="40" y="431"/>
                  </a:lnTo>
                  <a:lnTo>
                    <a:pt x="37" y="434"/>
                  </a:lnTo>
                  <a:lnTo>
                    <a:pt x="33" y="437"/>
                  </a:lnTo>
                  <a:lnTo>
                    <a:pt x="33" y="437"/>
                  </a:lnTo>
                  <a:lnTo>
                    <a:pt x="25" y="440"/>
                  </a:lnTo>
                  <a:lnTo>
                    <a:pt x="18" y="440"/>
                  </a:lnTo>
                  <a:lnTo>
                    <a:pt x="12" y="441"/>
                  </a:lnTo>
                  <a:lnTo>
                    <a:pt x="7" y="440"/>
                  </a:lnTo>
                  <a:lnTo>
                    <a:pt x="1" y="438"/>
                  </a:lnTo>
                  <a:lnTo>
                    <a:pt x="0" y="437"/>
                  </a:lnTo>
                  <a:lnTo>
                    <a:pt x="0" y="437"/>
                  </a:lnTo>
                  <a:lnTo>
                    <a:pt x="1" y="440"/>
                  </a:lnTo>
                  <a:lnTo>
                    <a:pt x="6" y="444"/>
                  </a:lnTo>
                  <a:lnTo>
                    <a:pt x="10" y="449"/>
                  </a:lnTo>
                  <a:lnTo>
                    <a:pt x="16" y="452"/>
                  </a:lnTo>
                  <a:lnTo>
                    <a:pt x="25" y="455"/>
                  </a:lnTo>
                  <a:lnTo>
                    <a:pt x="36" y="456"/>
                  </a:lnTo>
                  <a:lnTo>
                    <a:pt x="48" y="455"/>
                  </a:lnTo>
                  <a:lnTo>
                    <a:pt x="48" y="455"/>
                  </a:lnTo>
                  <a:lnTo>
                    <a:pt x="61" y="450"/>
                  </a:lnTo>
                  <a:lnTo>
                    <a:pt x="73" y="443"/>
                  </a:lnTo>
                  <a:lnTo>
                    <a:pt x="87" y="432"/>
                  </a:lnTo>
                  <a:lnTo>
                    <a:pt x="97" y="420"/>
                  </a:lnTo>
                  <a:lnTo>
                    <a:pt x="108" y="408"/>
                  </a:lnTo>
                  <a:lnTo>
                    <a:pt x="115" y="396"/>
                  </a:lnTo>
                  <a:lnTo>
                    <a:pt x="120" y="384"/>
                  </a:lnTo>
                  <a:lnTo>
                    <a:pt x="121" y="374"/>
                  </a:lnTo>
                  <a:lnTo>
                    <a:pt x="212" y="338"/>
                  </a:lnTo>
                  <a:lnTo>
                    <a:pt x="212" y="338"/>
                  </a:lnTo>
                  <a:lnTo>
                    <a:pt x="215" y="340"/>
                  </a:lnTo>
                  <a:lnTo>
                    <a:pt x="223" y="344"/>
                  </a:lnTo>
                  <a:lnTo>
                    <a:pt x="226" y="349"/>
                  </a:lnTo>
                  <a:lnTo>
                    <a:pt x="229" y="355"/>
                  </a:lnTo>
                  <a:lnTo>
                    <a:pt x="232" y="362"/>
                  </a:lnTo>
                  <a:lnTo>
                    <a:pt x="232" y="371"/>
                  </a:lnTo>
                  <a:lnTo>
                    <a:pt x="232" y="371"/>
                  </a:lnTo>
                  <a:lnTo>
                    <a:pt x="232" y="389"/>
                  </a:lnTo>
                  <a:lnTo>
                    <a:pt x="233" y="404"/>
                  </a:lnTo>
                  <a:lnTo>
                    <a:pt x="235" y="410"/>
                  </a:lnTo>
                  <a:lnTo>
                    <a:pt x="236" y="416"/>
                  </a:lnTo>
                  <a:lnTo>
                    <a:pt x="239" y="420"/>
                  </a:lnTo>
                  <a:lnTo>
                    <a:pt x="244" y="425"/>
                  </a:lnTo>
                  <a:lnTo>
                    <a:pt x="244" y="425"/>
                  </a:lnTo>
                  <a:lnTo>
                    <a:pt x="244" y="422"/>
                  </a:lnTo>
                  <a:lnTo>
                    <a:pt x="242" y="413"/>
                  </a:lnTo>
                  <a:lnTo>
                    <a:pt x="242" y="401"/>
                  </a:lnTo>
                  <a:lnTo>
                    <a:pt x="245" y="395"/>
                  </a:lnTo>
                  <a:lnTo>
                    <a:pt x="248" y="389"/>
                  </a:lnTo>
                  <a:lnTo>
                    <a:pt x="248" y="389"/>
                  </a:lnTo>
                  <a:lnTo>
                    <a:pt x="248" y="395"/>
                  </a:lnTo>
                  <a:lnTo>
                    <a:pt x="250" y="408"/>
                  </a:lnTo>
                  <a:lnTo>
                    <a:pt x="251" y="416"/>
                  </a:lnTo>
                  <a:lnTo>
                    <a:pt x="254" y="423"/>
                  </a:lnTo>
                  <a:lnTo>
                    <a:pt x="259" y="431"/>
                  </a:lnTo>
                  <a:lnTo>
                    <a:pt x="265" y="438"/>
                  </a:lnTo>
                  <a:lnTo>
                    <a:pt x="265" y="438"/>
                  </a:lnTo>
                  <a:lnTo>
                    <a:pt x="265" y="434"/>
                  </a:lnTo>
                  <a:lnTo>
                    <a:pt x="265" y="423"/>
                  </a:lnTo>
                  <a:lnTo>
                    <a:pt x="266" y="417"/>
                  </a:lnTo>
                  <a:lnTo>
                    <a:pt x="266" y="413"/>
                  </a:lnTo>
                  <a:lnTo>
                    <a:pt x="269" y="410"/>
                  </a:lnTo>
                  <a:lnTo>
                    <a:pt x="272" y="408"/>
                  </a:lnTo>
                  <a:lnTo>
                    <a:pt x="272" y="408"/>
                  </a:lnTo>
                  <a:lnTo>
                    <a:pt x="278" y="408"/>
                  </a:lnTo>
                  <a:lnTo>
                    <a:pt x="284" y="411"/>
                  </a:lnTo>
                  <a:lnTo>
                    <a:pt x="299" y="422"/>
                  </a:lnTo>
                  <a:lnTo>
                    <a:pt x="329" y="446"/>
                  </a:lnTo>
                  <a:lnTo>
                    <a:pt x="329" y="446"/>
                  </a:lnTo>
                  <a:lnTo>
                    <a:pt x="343" y="455"/>
                  </a:lnTo>
                  <a:lnTo>
                    <a:pt x="358" y="464"/>
                  </a:lnTo>
                  <a:lnTo>
                    <a:pt x="364" y="470"/>
                  </a:lnTo>
                  <a:lnTo>
                    <a:pt x="370" y="476"/>
                  </a:lnTo>
                  <a:lnTo>
                    <a:pt x="374" y="483"/>
                  </a:lnTo>
                  <a:lnTo>
                    <a:pt x="376" y="491"/>
                  </a:lnTo>
                  <a:lnTo>
                    <a:pt x="376" y="491"/>
                  </a:lnTo>
                  <a:lnTo>
                    <a:pt x="376" y="536"/>
                  </a:lnTo>
                  <a:lnTo>
                    <a:pt x="377" y="561"/>
                  </a:lnTo>
                  <a:lnTo>
                    <a:pt x="380" y="587"/>
                  </a:lnTo>
                  <a:lnTo>
                    <a:pt x="391" y="579"/>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51">
              <a:extLst>
                <a:ext uri="{FF2B5EF4-FFF2-40B4-BE49-F238E27FC236}">
                  <a16:creationId xmlns:a16="http://schemas.microsoft.com/office/drawing/2014/main" id="{68C7A40B-DA44-4438-98EF-270F823AB492}"/>
                </a:ext>
              </a:extLst>
            </p:cNvPr>
            <p:cNvSpPr>
              <a:spLocks/>
            </p:cNvSpPr>
            <p:nvPr/>
          </p:nvSpPr>
          <p:spPr bwMode="auto">
            <a:xfrm>
              <a:off x="4248" y="1376"/>
              <a:ext cx="107" cy="180"/>
            </a:xfrm>
            <a:custGeom>
              <a:avLst/>
              <a:gdLst>
                <a:gd name="T0" fmla="*/ 21 w 212"/>
                <a:gd name="T1" fmla="*/ 29 h 359"/>
                <a:gd name="T2" fmla="*/ 25 w 212"/>
                <a:gd name="T3" fmla="*/ 18 h 359"/>
                <a:gd name="T4" fmla="*/ 36 w 212"/>
                <a:gd name="T5" fmla="*/ 6 h 359"/>
                <a:gd name="T6" fmla="*/ 40 w 212"/>
                <a:gd name="T7" fmla="*/ 5 h 359"/>
                <a:gd name="T8" fmla="*/ 91 w 212"/>
                <a:gd name="T9" fmla="*/ 0 h 359"/>
                <a:gd name="T10" fmla="*/ 123 w 212"/>
                <a:gd name="T11" fmla="*/ 2 h 359"/>
                <a:gd name="T12" fmla="*/ 138 w 212"/>
                <a:gd name="T13" fmla="*/ 6 h 359"/>
                <a:gd name="T14" fmla="*/ 141 w 212"/>
                <a:gd name="T15" fmla="*/ 9 h 359"/>
                <a:gd name="T16" fmla="*/ 160 w 212"/>
                <a:gd name="T17" fmla="*/ 42 h 359"/>
                <a:gd name="T18" fmla="*/ 172 w 212"/>
                <a:gd name="T19" fmla="*/ 76 h 359"/>
                <a:gd name="T20" fmla="*/ 173 w 212"/>
                <a:gd name="T21" fmla="*/ 88 h 359"/>
                <a:gd name="T22" fmla="*/ 179 w 212"/>
                <a:gd name="T23" fmla="*/ 148 h 359"/>
                <a:gd name="T24" fmla="*/ 182 w 212"/>
                <a:gd name="T25" fmla="*/ 165 h 359"/>
                <a:gd name="T26" fmla="*/ 190 w 212"/>
                <a:gd name="T27" fmla="*/ 181 h 359"/>
                <a:gd name="T28" fmla="*/ 208 w 212"/>
                <a:gd name="T29" fmla="*/ 208 h 359"/>
                <a:gd name="T30" fmla="*/ 212 w 212"/>
                <a:gd name="T31" fmla="*/ 219 h 359"/>
                <a:gd name="T32" fmla="*/ 211 w 212"/>
                <a:gd name="T33" fmla="*/ 228 h 359"/>
                <a:gd name="T34" fmla="*/ 206 w 212"/>
                <a:gd name="T35" fmla="*/ 240 h 359"/>
                <a:gd name="T36" fmla="*/ 197 w 212"/>
                <a:gd name="T37" fmla="*/ 252 h 359"/>
                <a:gd name="T38" fmla="*/ 179 w 212"/>
                <a:gd name="T39" fmla="*/ 267 h 359"/>
                <a:gd name="T40" fmla="*/ 106 w 212"/>
                <a:gd name="T41" fmla="*/ 311 h 359"/>
                <a:gd name="T42" fmla="*/ 54 w 212"/>
                <a:gd name="T43" fmla="*/ 350 h 359"/>
                <a:gd name="T44" fmla="*/ 45 w 212"/>
                <a:gd name="T45" fmla="*/ 359 h 359"/>
                <a:gd name="T46" fmla="*/ 48 w 212"/>
                <a:gd name="T47" fmla="*/ 335 h 359"/>
                <a:gd name="T48" fmla="*/ 46 w 212"/>
                <a:gd name="T49" fmla="*/ 302 h 359"/>
                <a:gd name="T50" fmla="*/ 43 w 212"/>
                <a:gd name="T51" fmla="*/ 293 h 359"/>
                <a:gd name="T52" fmla="*/ 36 w 212"/>
                <a:gd name="T53" fmla="*/ 277 h 359"/>
                <a:gd name="T54" fmla="*/ 15 w 212"/>
                <a:gd name="T55" fmla="*/ 253 h 359"/>
                <a:gd name="T56" fmla="*/ 7 w 212"/>
                <a:gd name="T57" fmla="*/ 235 h 359"/>
                <a:gd name="T58" fmla="*/ 4 w 212"/>
                <a:gd name="T59" fmla="*/ 222 h 359"/>
                <a:gd name="T60" fmla="*/ 0 w 212"/>
                <a:gd name="T61" fmla="*/ 166 h 359"/>
                <a:gd name="T62" fmla="*/ 1 w 212"/>
                <a:gd name="T63" fmla="*/ 109 h 359"/>
                <a:gd name="T64" fmla="*/ 3 w 212"/>
                <a:gd name="T65" fmla="*/ 96 h 359"/>
                <a:gd name="T66" fmla="*/ 13 w 212"/>
                <a:gd name="T67" fmla="*/ 51 h 359"/>
                <a:gd name="T68" fmla="*/ 21 w 212"/>
                <a:gd name="T69" fmla="*/ 2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359">
                  <a:moveTo>
                    <a:pt x="21" y="29"/>
                  </a:moveTo>
                  <a:lnTo>
                    <a:pt x="21" y="29"/>
                  </a:lnTo>
                  <a:lnTo>
                    <a:pt x="21" y="26"/>
                  </a:lnTo>
                  <a:lnTo>
                    <a:pt x="25" y="18"/>
                  </a:lnTo>
                  <a:lnTo>
                    <a:pt x="31" y="9"/>
                  </a:lnTo>
                  <a:lnTo>
                    <a:pt x="36" y="6"/>
                  </a:lnTo>
                  <a:lnTo>
                    <a:pt x="40" y="5"/>
                  </a:lnTo>
                  <a:lnTo>
                    <a:pt x="40" y="5"/>
                  </a:lnTo>
                  <a:lnTo>
                    <a:pt x="61" y="2"/>
                  </a:lnTo>
                  <a:lnTo>
                    <a:pt x="91" y="0"/>
                  </a:lnTo>
                  <a:lnTo>
                    <a:pt x="108" y="0"/>
                  </a:lnTo>
                  <a:lnTo>
                    <a:pt x="123" y="2"/>
                  </a:lnTo>
                  <a:lnTo>
                    <a:pt x="133" y="5"/>
                  </a:lnTo>
                  <a:lnTo>
                    <a:pt x="138" y="6"/>
                  </a:lnTo>
                  <a:lnTo>
                    <a:pt x="141" y="9"/>
                  </a:lnTo>
                  <a:lnTo>
                    <a:pt x="141" y="9"/>
                  </a:lnTo>
                  <a:lnTo>
                    <a:pt x="151" y="23"/>
                  </a:lnTo>
                  <a:lnTo>
                    <a:pt x="160" y="42"/>
                  </a:lnTo>
                  <a:lnTo>
                    <a:pt x="169" y="64"/>
                  </a:lnTo>
                  <a:lnTo>
                    <a:pt x="172" y="76"/>
                  </a:lnTo>
                  <a:lnTo>
                    <a:pt x="173" y="88"/>
                  </a:lnTo>
                  <a:lnTo>
                    <a:pt x="173" y="88"/>
                  </a:lnTo>
                  <a:lnTo>
                    <a:pt x="178" y="130"/>
                  </a:lnTo>
                  <a:lnTo>
                    <a:pt x="179" y="148"/>
                  </a:lnTo>
                  <a:lnTo>
                    <a:pt x="182" y="165"/>
                  </a:lnTo>
                  <a:lnTo>
                    <a:pt x="182" y="165"/>
                  </a:lnTo>
                  <a:lnTo>
                    <a:pt x="185" y="172"/>
                  </a:lnTo>
                  <a:lnTo>
                    <a:pt x="190" y="181"/>
                  </a:lnTo>
                  <a:lnTo>
                    <a:pt x="199" y="195"/>
                  </a:lnTo>
                  <a:lnTo>
                    <a:pt x="208" y="208"/>
                  </a:lnTo>
                  <a:lnTo>
                    <a:pt x="211" y="213"/>
                  </a:lnTo>
                  <a:lnTo>
                    <a:pt x="212" y="219"/>
                  </a:lnTo>
                  <a:lnTo>
                    <a:pt x="212" y="219"/>
                  </a:lnTo>
                  <a:lnTo>
                    <a:pt x="211" y="228"/>
                  </a:lnTo>
                  <a:lnTo>
                    <a:pt x="209" y="234"/>
                  </a:lnTo>
                  <a:lnTo>
                    <a:pt x="206" y="240"/>
                  </a:lnTo>
                  <a:lnTo>
                    <a:pt x="202" y="246"/>
                  </a:lnTo>
                  <a:lnTo>
                    <a:pt x="197" y="252"/>
                  </a:lnTo>
                  <a:lnTo>
                    <a:pt x="188" y="259"/>
                  </a:lnTo>
                  <a:lnTo>
                    <a:pt x="179" y="267"/>
                  </a:lnTo>
                  <a:lnTo>
                    <a:pt x="179" y="267"/>
                  </a:lnTo>
                  <a:lnTo>
                    <a:pt x="106" y="311"/>
                  </a:lnTo>
                  <a:lnTo>
                    <a:pt x="67" y="340"/>
                  </a:lnTo>
                  <a:lnTo>
                    <a:pt x="54" y="350"/>
                  </a:lnTo>
                  <a:lnTo>
                    <a:pt x="45" y="359"/>
                  </a:lnTo>
                  <a:lnTo>
                    <a:pt x="45" y="359"/>
                  </a:lnTo>
                  <a:lnTo>
                    <a:pt x="46" y="353"/>
                  </a:lnTo>
                  <a:lnTo>
                    <a:pt x="48" y="335"/>
                  </a:lnTo>
                  <a:lnTo>
                    <a:pt x="46" y="314"/>
                  </a:lnTo>
                  <a:lnTo>
                    <a:pt x="46" y="302"/>
                  </a:lnTo>
                  <a:lnTo>
                    <a:pt x="43" y="293"/>
                  </a:lnTo>
                  <a:lnTo>
                    <a:pt x="43" y="293"/>
                  </a:lnTo>
                  <a:lnTo>
                    <a:pt x="40" y="284"/>
                  </a:lnTo>
                  <a:lnTo>
                    <a:pt x="36" y="277"/>
                  </a:lnTo>
                  <a:lnTo>
                    <a:pt x="25" y="265"/>
                  </a:lnTo>
                  <a:lnTo>
                    <a:pt x="15" y="253"/>
                  </a:lnTo>
                  <a:lnTo>
                    <a:pt x="10" y="246"/>
                  </a:lnTo>
                  <a:lnTo>
                    <a:pt x="7" y="235"/>
                  </a:lnTo>
                  <a:lnTo>
                    <a:pt x="7" y="235"/>
                  </a:lnTo>
                  <a:lnTo>
                    <a:pt x="4" y="222"/>
                  </a:lnTo>
                  <a:lnTo>
                    <a:pt x="1" y="205"/>
                  </a:lnTo>
                  <a:lnTo>
                    <a:pt x="0" y="166"/>
                  </a:lnTo>
                  <a:lnTo>
                    <a:pt x="0" y="127"/>
                  </a:lnTo>
                  <a:lnTo>
                    <a:pt x="1" y="109"/>
                  </a:lnTo>
                  <a:lnTo>
                    <a:pt x="3" y="96"/>
                  </a:lnTo>
                  <a:lnTo>
                    <a:pt x="3" y="96"/>
                  </a:lnTo>
                  <a:lnTo>
                    <a:pt x="9" y="72"/>
                  </a:lnTo>
                  <a:lnTo>
                    <a:pt x="13" y="51"/>
                  </a:lnTo>
                  <a:lnTo>
                    <a:pt x="21" y="29"/>
                  </a:lnTo>
                  <a:lnTo>
                    <a:pt x="21" y="29"/>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3" name="Group 8">
            <a:extLst>
              <a:ext uri="{FF2B5EF4-FFF2-40B4-BE49-F238E27FC236}">
                <a16:creationId xmlns:a16="http://schemas.microsoft.com/office/drawing/2014/main" id="{272B8358-1C09-4550-944F-9DBC3015A446}"/>
              </a:ext>
            </a:extLst>
          </p:cNvPr>
          <p:cNvGrpSpPr/>
          <p:nvPr/>
        </p:nvGrpSpPr>
        <p:grpSpPr>
          <a:xfrm>
            <a:off x="10034959" y="3308053"/>
            <a:ext cx="644956" cy="1408741"/>
            <a:chOff x="1689144" y="1104578"/>
            <a:chExt cx="976765" cy="2519981"/>
          </a:xfrm>
        </p:grpSpPr>
        <p:sp>
          <p:nvSpPr>
            <p:cNvPr id="64" name="Shape">
              <a:extLst>
                <a:ext uri="{FF2B5EF4-FFF2-40B4-BE49-F238E27FC236}">
                  <a16:creationId xmlns:a16="http://schemas.microsoft.com/office/drawing/2014/main" id="{727F42AF-9CC0-42F2-80C8-F40C0606B791}"/>
                </a:ext>
              </a:extLst>
            </p:cNvPr>
            <p:cNvSpPr/>
            <p:nvPr/>
          </p:nvSpPr>
          <p:spPr>
            <a:xfrm>
              <a:off x="2213216" y="1104578"/>
              <a:ext cx="260414" cy="215515"/>
            </a:xfrm>
            <a:custGeom>
              <a:avLst/>
              <a:gdLst/>
              <a:ahLst/>
              <a:cxnLst>
                <a:cxn ang="0">
                  <a:pos x="wd2" y="hd2"/>
                </a:cxn>
                <a:cxn ang="5400000">
                  <a:pos x="wd2" y="hd2"/>
                </a:cxn>
                <a:cxn ang="10800000">
                  <a:pos x="wd2" y="hd2"/>
                </a:cxn>
                <a:cxn ang="16200000">
                  <a:pos x="wd2" y="hd2"/>
                </a:cxn>
              </a:cxnLst>
              <a:rect l="0" t="0" r="r" b="b"/>
              <a:pathLst>
                <a:path w="21600" h="21600" extrusionOk="0">
                  <a:moveTo>
                    <a:pt x="8193" y="450"/>
                  </a:moveTo>
                  <a:cubicBezTo>
                    <a:pt x="8938" y="0"/>
                    <a:pt x="10055" y="0"/>
                    <a:pt x="11172" y="0"/>
                  </a:cubicBezTo>
                  <a:cubicBezTo>
                    <a:pt x="12662" y="450"/>
                    <a:pt x="13779" y="900"/>
                    <a:pt x="15269" y="1350"/>
                  </a:cubicBezTo>
                  <a:cubicBezTo>
                    <a:pt x="16014" y="1800"/>
                    <a:pt x="17131" y="1800"/>
                    <a:pt x="17876" y="2700"/>
                  </a:cubicBezTo>
                  <a:cubicBezTo>
                    <a:pt x="18993" y="4050"/>
                    <a:pt x="19738" y="6300"/>
                    <a:pt x="20110" y="8100"/>
                  </a:cubicBezTo>
                  <a:cubicBezTo>
                    <a:pt x="20483" y="9000"/>
                    <a:pt x="20855" y="10350"/>
                    <a:pt x="21228" y="11250"/>
                  </a:cubicBezTo>
                  <a:cubicBezTo>
                    <a:pt x="21228" y="11700"/>
                    <a:pt x="21600" y="17100"/>
                    <a:pt x="21600" y="17550"/>
                  </a:cubicBezTo>
                  <a:cubicBezTo>
                    <a:pt x="21600" y="18000"/>
                    <a:pt x="21228" y="18900"/>
                    <a:pt x="20855" y="19350"/>
                  </a:cubicBezTo>
                  <a:lnTo>
                    <a:pt x="21228" y="19350"/>
                  </a:lnTo>
                  <a:lnTo>
                    <a:pt x="19738" y="21600"/>
                  </a:lnTo>
                  <a:lnTo>
                    <a:pt x="20110" y="18000"/>
                  </a:lnTo>
                  <a:lnTo>
                    <a:pt x="20483" y="15750"/>
                  </a:lnTo>
                  <a:cubicBezTo>
                    <a:pt x="20483" y="15750"/>
                    <a:pt x="19366" y="4500"/>
                    <a:pt x="10428" y="4500"/>
                  </a:cubicBezTo>
                  <a:lnTo>
                    <a:pt x="7076" y="5400"/>
                  </a:lnTo>
                  <a:lnTo>
                    <a:pt x="3352" y="10350"/>
                  </a:lnTo>
                  <a:cubicBezTo>
                    <a:pt x="3352" y="10350"/>
                    <a:pt x="1862" y="12150"/>
                    <a:pt x="1862" y="13050"/>
                  </a:cubicBezTo>
                  <a:cubicBezTo>
                    <a:pt x="1862" y="13950"/>
                    <a:pt x="3352" y="19800"/>
                    <a:pt x="3352" y="19800"/>
                  </a:cubicBezTo>
                  <a:lnTo>
                    <a:pt x="1862" y="19350"/>
                  </a:lnTo>
                  <a:lnTo>
                    <a:pt x="0" y="16650"/>
                  </a:lnTo>
                  <a:cubicBezTo>
                    <a:pt x="372" y="13050"/>
                    <a:pt x="1117" y="8550"/>
                    <a:pt x="2607" y="5400"/>
                  </a:cubicBezTo>
                  <a:cubicBezTo>
                    <a:pt x="3352" y="4050"/>
                    <a:pt x="4469" y="2700"/>
                    <a:pt x="5586" y="1800"/>
                  </a:cubicBezTo>
                  <a:cubicBezTo>
                    <a:pt x="6703" y="1350"/>
                    <a:pt x="7448" y="900"/>
                    <a:pt x="8193" y="450"/>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65" name="Shape">
              <a:extLst>
                <a:ext uri="{FF2B5EF4-FFF2-40B4-BE49-F238E27FC236}">
                  <a16:creationId xmlns:a16="http://schemas.microsoft.com/office/drawing/2014/main" id="{2C17AFBE-9F4B-4C98-ACDC-58F8F0A2BF36}"/>
                </a:ext>
              </a:extLst>
            </p:cNvPr>
            <p:cNvSpPr/>
            <p:nvPr/>
          </p:nvSpPr>
          <p:spPr>
            <a:xfrm>
              <a:off x="2213220" y="1149473"/>
              <a:ext cx="257783" cy="517504"/>
            </a:xfrm>
            <a:custGeom>
              <a:avLst/>
              <a:gdLst/>
              <a:ahLst/>
              <a:cxnLst>
                <a:cxn ang="0">
                  <a:pos x="wd2" y="hd2"/>
                </a:cxn>
                <a:cxn ang="5400000">
                  <a:pos x="wd2" y="hd2"/>
                </a:cxn>
                <a:cxn ang="10800000">
                  <a:pos x="wd2" y="hd2"/>
                </a:cxn>
                <a:cxn ang="16200000">
                  <a:pos x="wd2" y="hd2"/>
                </a:cxn>
              </a:cxnLst>
              <a:rect l="0" t="0" r="r" b="b"/>
              <a:pathLst>
                <a:path w="21382" h="21462" extrusionOk="0">
                  <a:moveTo>
                    <a:pt x="21382" y="6007"/>
                  </a:moveTo>
                  <a:cubicBezTo>
                    <a:pt x="21382" y="6007"/>
                    <a:pt x="19892" y="6938"/>
                    <a:pt x="19892" y="6938"/>
                  </a:cubicBezTo>
                  <a:cubicBezTo>
                    <a:pt x="20265" y="6752"/>
                    <a:pt x="20265" y="6007"/>
                    <a:pt x="20265" y="5821"/>
                  </a:cubicBezTo>
                  <a:cubicBezTo>
                    <a:pt x="20265" y="5448"/>
                    <a:pt x="20637" y="5076"/>
                    <a:pt x="20637" y="4890"/>
                  </a:cubicBezTo>
                  <a:cubicBezTo>
                    <a:pt x="21010" y="4331"/>
                    <a:pt x="20637" y="3586"/>
                    <a:pt x="20265" y="3028"/>
                  </a:cubicBezTo>
                  <a:cubicBezTo>
                    <a:pt x="19520" y="2096"/>
                    <a:pt x="18030" y="1352"/>
                    <a:pt x="16168" y="793"/>
                  </a:cubicBezTo>
                  <a:cubicBezTo>
                    <a:pt x="14679" y="234"/>
                    <a:pt x="12444" y="-138"/>
                    <a:pt x="10582" y="48"/>
                  </a:cubicBezTo>
                  <a:cubicBezTo>
                    <a:pt x="9837" y="48"/>
                    <a:pt x="8720" y="234"/>
                    <a:pt x="7975" y="234"/>
                  </a:cubicBezTo>
                  <a:cubicBezTo>
                    <a:pt x="6858" y="421"/>
                    <a:pt x="6113" y="793"/>
                    <a:pt x="5368" y="1165"/>
                  </a:cubicBezTo>
                  <a:cubicBezTo>
                    <a:pt x="4623" y="1538"/>
                    <a:pt x="3878" y="1910"/>
                    <a:pt x="3134" y="2283"/>
                  </a:cubicBezTo>
                  <a:cubicBezTo>
                    <a:pt x="2389" y="2655"/>
                    <a:pt x="2016" y="3028"/>
                    <a:pt x="2016" y="3400"/>
                  </a:cubicBezTo>
                  <a:cubicBezTo>
                    <a:pt x="2016" y="3959"/>
                    <a:pt x="2389" y="4331"/>
                    <a:pt x="2761" y="4890"/>
                  </a:cubicBezTo>
                  <a:cubicBezTo>
                    <a:pt x="3134" y="5262"/>
                    <a:pt x="3134" y="5821"/>
                    <a:pt x="3506" y="6193"/>
                  </a:cubicBezTo>
                  <a:cubicBezTo>
                    <a:pt x="2761" y="6007"/>
                    <a:pt x="2389" y="5821"/>
                    <a:pt x="1644" y="5634"/>
                  </a:cubicBezTo>
                  <a:cubicBezTo>
                    <a:pt x="1272" y="5448"/>
                    <a:pt x="154" y="4890"/>
                    <a:pt x="154" y="4890"/>
                  </a:cubicBezTo>
                  <a:cubicBezTo>
                    <a:pt x="-218" y="5821"/>
                    <a:pt x="154" y="6565"/>
                    <a:pt x="527" y="7497"/>
                  </a:cubicBezTo>
                  <a:cubicBezTo>
                    <a:pt x="527" y="7869"/>
                    <a:pt x="527" y="8241"/>
                    <a:pt x="1272" y="8428"/>
                  </a:cubicBezTo>
                  <a:cubicBezTo>
                    <a:pt x="1644" y="8614"/>
                    <a:pt x="2389" y="8614"/>
                    <a:pt x="2389" y="8800"/>
                  </a:cubicBezTo>
                  <a:cubicBezTo>
                    <a:pt x="2389" y="8986"/>
                    <a:pt x="2389" y="9172"/>
                    <a:pt x="2389" y="9359"/>
                  </a:cubicBezTo>
                  <a:cubicBezTo>
                    <a:pt x="2389" y="9359"/>
                    <a:pt x="2761" y="10290"/>
                    <a:pt x="2761" y="10848"/>
                  </a:cubicBezTo>
                  <a:lnTo>
                    <a:pt x="2389" y="14014"/>
                  </a:lnTo>
                  <a:lnTo>
                    <a:pt x="7230" y="18296"/>
                  </a:lnTo>
                  <a:lnTo>
                    <a:pt x="15423" y="21462"/>
                  </a:lnTo>
                  <a:lnTo>
                    <a:pt x="17286" y="15690"/>
                  </a:lnTo>
                  <a:lnTo>
                    <a:pt x="15423" y="12524"/>
                  </a:lnTo>
                  <a:cubicBezTo>
                    <a:pt x="15796" y="12338"/>
                    <a:pt x="16168" y="12152"/>
                    <a:pt x="16541" y="11965"/>
                  </a:cubicBezTo>
                  <a:cubicBezTo>
                    <a:pt x="16541" y="11779"/>
                    <a:pt x="17658" y="8986"/>
                    <a:pt x="17658" y="8986"/>
                  </a:cubicBezTo>
                  <a:cubicBezTo>
                    <a:pt x="18403" y="8986"/>
                    <a:pt x="18775" y="8986"/>
                    <a:pt x="19147" y="8800"/>
                  </a:cubicBezTo>
                  <a:cubicBezTo>
                    <a:pt x="19892" y="8241"/>
                    <a:pt x="20265" y="7310"/>
                    <a:pt x="20637" y="6752"/>
                  </a:cubicBezTo>
                  <a:cubicBezTo>
                    <a:pt x="21382" y="6379"/>
                    <a:pt x="21382" y="6193"/>
                    <a:pt x="21382" y="6007"/>
                  </a:cubicBezTo>
                  <a:lnTo>
                    <a:pt x="21382" y="6007"/>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66" name="Shape">
              <a:extLst>
                <a:ext uri="{FF2B5EF4-FFF2-40B4-BE49-F238E27FC236}">
                  <a16:creationId xmlns:a16="http://schemas.microsoft.com/office/drawing/2014/main" id="{D3244F44-9E8F-4792-AEF6-B9313D42AFFD}"/>
                </a:ext>
              </a:extLst>
            </p:cNvPr>
            <p:cNvSpPr/>
            <p:nvPr/>
          </p:nvSpPr>
          <p:spPr>
            <a:xfrm>
              <a:off x="2206356" y="1425710"/>
              <a:ext cx="278373" cy="772255"/>
            </a:xfrm>
            <a:custGeom>
              <a:avLst/>
              <a:gdLst/>
              <a:ahLst/>
              <a:cxnLst>
                <a:cxn ang="0">
                  <a:pos x="wd2" y="hd2"/>
                </a:cxn>
                <a:cxn ang="5400000">
                  <a:pos x="wd2" y="hd2"/>
                </a:cxn>
                <a:cxn ang="10800000">
                  <a:pos x="wd2" y="hd2"/>
                </a:cxn>
                <a:cxn ang="16200000">
                  <a:pos x="wd2" y="hd2"/>
                </a:cxn>
              </a:cxnLst>
              <a:rect l="0" t="0" r="r" b="b"/>
              <a:pathLst>
                <a:path w="21600" h="21600" extrusionOk="0">
                  <a:moveTo>
                    <a:pt x="1045" y="879"/>
                  </a:moveTo>
                  <a:lnTo>
                    <a:pt x="3135" y="0"/>
                  </a:lnTo>
                  <a:lnTo>
                    <a:pt x="3135" y="879"/>
                  </a:lnTo>
                  <a:cubicBezTo>
                    <a:pt x="3135" y="879"/>
                    <a:pt x="7664" y="3140"/>
                    <a:pt x="10452" y="3893"/>
                  </a:cubicBezTo>
                  <a:cubicBezTo>
                    <a:pt x="13239" y="4647"/>
                    <a:pt x="13587" y="6153"/>
                    <a:pt x="13587" y="6153"/>
                  </a:cubicBezTo>
                  <a:cubicBezTo>
                    <a:pt x="13587" y="6153"/>
                    <a:pt x="16374" y="3767"/>
                    <a:pt x="15677" y="1256"/>
                  </a:cubicBezTo>
                  <a:lnTo>
                    <a:pt x="17768" y="2386"/>
                  </a:lnTo>
                  <a:lnTo>
                    <a:pt x="20903" y="6153"/>
                  </a:lnTo>
                  <a:lnTo>
                    <a:pt x="18465" y="5526"/>
                  </a:lnTo>
                  <a:lnTo>
                    <a:pt x="21600" y="21349"/>
                  </a:lnTo>
                  <a:lnTo>
                    <a:pt x="9406" y="21600"/>
                  </a:lnTo>
                  <a:lnTo>
                    <a:pt x="11148" y="13940"/>
                  </a:lnTo>
                  <a:lnTo>
                    <a:pt x="0" y="2637"/>
                  </a:lnTo>
                  <a:lnTo>
                    <a:pt x="1045" y="879"/>
                  </a:lnTo>
                  <a:close/>
                </a:path>
              </a:pathLst>
            </a:custGeom>
            <a:solidFill>
              <a:srgbClr val="988448"/>
            </a:solidFill>
            <a:ln w="12700">
              <a:miter lim="400000"/>
            </a:ln>
          </p:spPr>
          <p:txBody>
            <a:bodyPr lIns="38100" tIns="38100" rIns="38100" bIns="38100" anchor="ctr"/>
            <a:lstStyle/>
            <a:p>
              <a:pPr>
                <a:defRPr sz="3000">
                  <a:solidFill>
                    <a:srgbClr val="FFFFFF"/>
                  </a:solidFill>
                </a:defRPr>
              </a:pPr>
              <a:endParaRPr/>
            </a:p>
          </p:txBody>
        </p:sp>
        <p:sp>
          <p:nvSpPr>
            <p:cNvPr id="67" name="Shape">
              <a:extLst>
                <a:ext uri="{FF2B5EF4-FFF2-40B4-BE49-F238E27FC236}">
                  <a16:creationId xmlns:a16="http://schemas.microsoft.com/office/drawing/2014/main" id="{A22BAC0F-6AB8-4B19-89B3-7C7824F5B7F5}"/>
                </a:ext>
              </a:extLst>
            </p:cNvPr>
            <p:cNvSpPr/>
            <p:nvPr/>
          </p:nvSpPr>
          <p:spPr>
            <a:xfrm>
              <a:off x="1871937" y="1464954"/>
              <a:ext cx="793972" cy="2159605"/>
            </a:xfrm>
            <a:custGeom>
              <a:avLst/>
              <a:gdLst/>
              <a:ahLst/>
              <a:cxnLst>
                <a:cxn ang="0">
                  <a:pos x="wd2" y="hd2"/>
                </a:cxn>
                <a:cxn ang="5400000">
                  <a:pos x="wd2" y="hd2"/>
                </a:cxn>
                <a:cxn ang="10800000">
                  <a:pos x="wd2" y="hd2"/>
                </a:cxn>
                <a:cxn ang="16200000">
                  <a:pos x="wd2" y="hd2"/>
                </a:cxn>
              </a:cxnLst>
              <a:rect l="0" t="0" r="r" b="b"/>
              <a:pathLst>
                <a:path w="21220" h="21600" extrusionOk="0">
                  <a:moveTo>
                    <a:pt x="213" y="10014"/>
                  </a:moveTo>
                  <a:cubicBezTo>
                    <a:pt x="213" y="10014"/>
                    <a:pt x="-267" y="8353"/>
                    <a:pt x="213" y="7365"/>
                  </a:cubicBezTo>
                  <a:cubicBezTo>
                    <a:pt x="693" y="6332"/>
                    <a:pt x="813" y="6062"/>
                    <a:pt x="693" y="5793"/>
                  </a:cubicBezTo>
                  <a:cubicBezTo>
                    <a:pt x="573" y="5523"/>
                    <a:pt x="573" y="5164"/>
                    <a:pt x="813" y="4850"/>
                  </a:cubicBezTo>
                  <a:cubicBezTo>
                    <a:pt x="1053" y="4536"/>
                    <a:pt x="1173" y="3727"/>
                    <a:pt x="1053" y="3368"/>
                  </a:cubicBezTo>
                  <a:cubicBezTo>
                    <a:pt x="933" y="2964"/>
                    <a:pt x="1533" y="2515"/>
                    <a:pt x="1533" y="2335"/>
                  </a:cubicBezTo>
                  <a:cubicBezTo>
                    <a:pt x="1533" y="2200"/>
                    <a:pt x="1533" y="1751"/>
                    <a:pt x="2133" y="1482"/>
                  </a:cubicBezTo>
                  <a:cubicBezTo>
                    <a:pt x="2733" y="1212"/>
                    <a:pt x="4893" y="898"/>
                    <a:pt x="5853" y="719"/>
                  </a:cubicBezTo>
                  <a:cubicBezTo>
                    <a:pt x="6813" y="539"/>
                    <a:pt x="7773" y="494"/>
                    <a:pt x="9093" y="0"/>
                  </a:cubicBezTo>
                  <a:lnTo>
                    <a:pt x="12213" y="3503"/>
                  </a:lnTo>
                  <a:lnTo>
                    <a:pt x="13293" y="4895"/>
                  </a:lnTo>
                  <a:lnTo>
                    <a:pt x="12813" y="7095"/>
                  </a:lnTo>
                  <a:cubicBezTo>
                    <a:pt x="12813" y="7095"/>
                    <a:pt x="14013" y="7140"/>
                    <a:pt x="15933" y="7095"/>
                  </a:cubicBezTo>
                  <a:cubicBezTo>
                    <a:pt x="15933" y="7095"/>
                    <a:pt x="15333" y="6242"/>
                    <a:pt x="15333" y="4805"/>
                  </a:cubicBezTo>
                  <a:cubicBezTo>
                    <a:pt x="15213" y="3368"/>
                    <a:pt x="14973" y="1123"/>
                    <a:pt x="14973" y="1123"/>
                  </a:cubicBezTo>
                  <a:lnTo>
                    <a:pt x="16053" y="1796"/>
                  </a:lnTo>
                  <a:cubicBezTo>
                    <a:pt x="16053" y="1796"/>
                    <a:pt x="15693" y="1123"/>
                    <a:pt x="14973" y="449"/>
                  </a:cubicBezTo>
                  <a:cubicBezTo>
                    <a:pt x="14973" y="449"/>
                    <a:pt x="18453" y="1123"/>
                    <a:pt x="19173" y="1347"/>
                  </a:cubicBezTo>
                  <a:cubicBezTo>
                    <a:pt x="19893" y="1572"/>
                    <a:pt x="21333" y="8173"/>
                    <a:pt x="21213" y="9565"/>
                  </a:cubicBezTo>
                  <a:cubicBezTo>
                    <a:pt x="21213" y="9565"/>
                    <a:pt x="19653" y="9790"/>
                    <a:pt x="17973" y="9745"/>
                  </a:cubicBezTo>
                  <a:cubicBezTo>
                    <a:pt x="17973" y="9745"/>
                    <a:pt x="17973" y="10912"/>
                    <a:pt x="17853" y="11451"/>
                  </a:cubicBezTo>
                  <a:lnTo>
                    <a:pt x="17253" y="11047"/>
                  </a:lnTo>
                  <a:cubicBezTo>
                    <a:pt x="17253" y="11047"/>
                    <a:pt x="17253" y="12394"/>
                    <a:pt x="17373" y="12664"/>
                  </a:cubicBezTo>
                  <a:cubicBezTo>
                    <a:pt x="17493" y="12933"/>
                    <a:pt x="17973" y="14011"/>
                    <a:pt x="17973" y="14370"/>
                  </a:cubicBezTo>
                  <a:cubicBezTo>
                    <a:pt x="17973" y="14729"/>
                    <a:pt x="16893" y="17424"/>
                    <a:pt x="16893" y="17424"/>
                  </a:cubicBezTo>
                  <a:cubicBezTo>
                    <a:pt x="16893" y="17424"/>
                    <a:pt x="15813" y="18995"/>
                    <a:pt x="15213" y="19040"/>
                  </a:cubicBezTo>
                  <a:cubicBezTo>
                    <a:pt x="14613" y="19085"/>
                    <a:pt x="14613" y="19489"/>
                    <a:pt x="14613" y="19624"/>
                  </a:cubicBezTo>
                  <a:cubicBezTo>
                    <a:pt x="14613" y="19759"/>
                    <a:pt x="15693" y="20298"/>
                    <a:pt x="15693" y="20298"/>
                  </a:cubicBezTo>
                  <a:cubicBezTo>
                    <a:pt x="15693" y="20298"/>
                    <a:pt x="16053" y="20612"/>
                    <a:pt x="17373" y="20657"/>
                  </a:cubicBezTo>
                  <a:cubicBezTo>
                    <a:pt x="18693" y="20702"/>
                    <a:pt x="19173" y="20747"/>
                    <a:pt x="19293" y="21061"/>
                  </a:cubicBezTo>
                  <a:cubicBezTo>
                    <a:pt x="19413" y="21375"/>
                    <a:pt x="16773" y="21420"/>
                    <a:pt x="14493" y="21151"/>
                  </a:cubicBezTo>
                  <a:cubicBezTo>
                    <a:pt x="12213" y="20926"/>
                    <a:pt x="11853" y="20747"/>
                    <a:pt x="11733" y="21016"/>
                  </a:cubicBezTo>
                  <a:lnTo>
                    <a:pt x="9213" y="20792"/>
                  </a:lnTo>
                  <a:cubicBezTo>
                    <a:pt x="9213" y="20792"/>
                    <a:pt x="9453" y="20388"/>
                    <a:pt x="9453" y="20073"/>
                  </a:cubicBezTo>
                  <a:cubicBezTo>
                    <a:pt x="9453" y="19759"/>
                    <a:pt x="9693" y="18995"/>
                    <a:pt x="10053" y="18906"/>
                  </a:cubicBezTo>
                  <a:cubicBezTo>
                    <a:pt x="10533" y="18816"/>
                    <a:pt x="11013" y="18681"/>
                    <a:pt x="10773" y="18501"/>
                  </a:cubicBezTo>
                  <a:cubicBezTo>
                    <a:pt x="10533" y="18277"/>
                    <a:pt x="10293" y="18007"/>
                    <a:pt x="10653" y="17469"/>
                  </a:cubicBezTo>
                  <a:cubicBezTo>
                    <a:pt x="11013" y="16930"/>
                    <a:pt x="11133" y="16166"/>
                    <a:pt x="11133" y="15807"/>
                  </a:cubicBezTo>
                  <a:cubicBezTo>
                    <a:pt x="11133" y="15448"/>
                    <a:pt x="9453" y="12933"/>
                    <a:pt x="9453" y="12933"/>
                  </a:cubicBezTo>
                  <a:cubicBezTo>
                    <a:pt x="9453" y="12933"/>
                    <a:pt x="7173" y="14729"/>
                    <a:pt x="7053" y="15089"/>
                  </a:cubicBezTo>
                  <a:cubicBezTo>
                    <a:pt x="6933" y="15493"/>
                    <a:pt x="6213" y="16211"/>
                    <a:pt x="6213" y="16301"/>
                  </a:cubicBezTo>
                  <a:cubicBezTo>
                    <a:pt x="6213" y="16391"/>
                    <a:pt x="6453" y="18007"/>
                    <a:pt x="6453" y="18007"/>
                  </a:cubicBezTo>
                  <a:lnTo>
                    <a:pt x="7533" y="20477"/>
                  </a:lnTo>
                  <a:cubicBezTo>
                    <a:pt x="7533" y="20477"/>
                    <a:pt x="8493" y="20926"/>
                    <a:pt x="8973" y="21196"/>
                  </a:cubicBezTo>
                  <a:cubicBezTo>
                    <a:pt x="9453" y="21420"/>
                    <a:pt x="8973" y="21600"/>
                    <a:pt x="7533" y="21600"/>
                  </a:cubicBezTo>
                  <a:cubicBezTo>
                    <a:pt x="6093" y="21600"/>
                    <a:pt x="3813" y="21465"/>
                    <a:pt x="3693" y="21196"/>
                  </a:cubicBezTo>
                  <a:cubicBezTo>
                    <a:pt x="3573" y="20971"/>
                    <a:pt x="2013" y="21286"/>
                    <a:pt x="2133" y="20881"/>
                  </a:cubicBezTo>
                  <a:cubicBezTo>
                    <a:pt x="2253" y="20477"/>
                    <a:pt x="2373" y="19714"/>
                    <a:pt x="2373" y="19400"/>
                  </a:cubicBezTo>
                  <a:cubicBezTo>
                    <a:pt x="2373" y="19040"/>
                    <a:pt x="2133" y="15627"/>
                    <a:pt x="2613" y="14954"/>
                  </a:cubicBezTo>
                  <a:cubicBezTo>
                    <a:pt x="3213" y="14235"/>
                    <a:pt x="2133" y="12035"/>
                    <a:pt x="2373" y="11406"/>
                  </a:cubicBezTo>
                  <a:cubicBezTo>
                    <a:pt x="2613" y="10778"/>
                    <a:pt x="3333" y="9834"/>
                    <a:pt x="3333" y="9834"/>
                  </a:cubicBezTo>
                  <a:lnTo>
                    <a:pt x="213" y="10014"/>
                  </a:ln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68" name="Line">
              <a:extLst>
                <a:ext uri="{FF2B5EF4-FFF2-40B4-BE49-F238E27FC236}">
                  <a16:creationId xmlns:a16="http://schemas.microsoft.com/office/drawing/2014/main" id="{AA7C12DB-10E9-46F1-931B-AE1CF3B83DA8}"/>
                </a:ext>
              </a:extLst>
            </p:cNvPr>
            <p:cNvSpPr/>
            <p:nvPr/>
          </p:nvSpPr>
          <p:spPr>
            <a:xfrm>
              <a:off x="2545411" y="2407815"/>
              <a:ext cx="91356" cy="145167"/>
            </a:xfrm>
            <a:custGeom>
              <a:avLst/>
              <a:gdLst/>
              <a:ahLst/>
              <a:cxnLst>
                <a:cxn ang="0">
                  <a:pos x="wd2" y="hd2"/>
                </a:cxn>
                <a:cxn ang="5400000">
                  <a:pos x="wd2" y="hd2"/>
                </a:cxn>
                <a:cxn ang="10800000">
                  <a:pos x="wd2" y="hd2"/>
                </a:cxn>
                <a:cxn ang="16200000">
                  <a:pos x="wd2" y="hd2"/>
                </a:cxn>
              </a:cxnLst>
              <a:rect l="0" t="0" r="r" b="b"/>
              <a:pathLst>
                <a:path w="19977" h="18874" extrusionOk="0">
                  <a:moveTo>
                    <a:pt x="2059" y="674"/>
                  </a:moveTo>
                  <a:cubicBezTo>
                    <a:pt x="2059" y="3593"/>
                    <a:pt x="3041" y="6511"/>
                    <a:pt x="3041" y="10014"/>
                  </a:cubicBezTo>
                  <a:cubicBezTo>
                    <a:pt x="3041" y="12349"/>
                    <a:pt x="2059" y="15852"/>
                    <a:pt x="7950" y="14684"/>
                  </a:cubicBezTo>
                  <a:cubicBezTo>
                    <a:pt x="7950" y="12349"/>
                    <a:pt x="7950" y="10598"/>
                    <a:pt x="8932" y="8263"/>
                  </a:cubicBezTo>
                  <a:cubicBezTo>
                    <a:pt x="8932" y="7095"/>
                    <a:pt x="8932" y="5344"/>
                    <a:pt x="11877" y="5928"/>
                  </a:cubicBezTo>
                  <a:cubicBezTo>
                    <a:pt x="13841" y="5928"/>
                    <a:pt x="13841" y="8263"/>
                    <a:pt x="12859" y="8847"/>
                  </a:cubicBezTo>
                  <a:cubicBezTo>
                    <a:pt x="11877" y="10598"/>
                    <a:pt x="9914" y="12349"/>
                    <a:pt x="7950" y="14101"/>
                  </a:cubicBezTo>
                  <a:cubicBezTo>
                    <a:pt x="5987" y="15268"/>
                    <a:pt x="-886" y="16436"/>
                    <a:pt x="96" y="18187"/>
                  </a:cubicBezTo>
                  <a:cubicBezTo>
                    <a:pt x="10896" y="21106"/>
                    <a:pt x="18750" y="14101"/>
                    <a:pt x="19732" y="8847"/>
                  </a:cubicBezTo>
                  <a:cubicBezTo>
                    <a:pt x="19732" y="7095"/>
                    <a:pt x="20714" y="1841"/>
                    <a:pt x="18750" y="674"/>
                  </a:cubicBezTo>
                  <a:cubicBezTo>
                    <a:pt x="16787" y="-494"/>
                    <a:pt x="5005" y="90"/>
                    <a:pt x="3041" y="674"/>
                  </a:cubicBezTo>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69" name="Shape">
              <a:extLst>
                <a:ext uri="{FF2B5EF4-FFF2-40B4-BE49-F238E27FC236}">
                  <a16:creationId xmlns:a16="http://schemas.microsoft.com/office/drawing/2014/main" id="{3A762E7D-00C0-4158-81E9-6F4AA2492E98}"/>
                </a:ext>
              </a:extLst>
            </p:cNvPr>
            <p:cNvSpPr/>
            <p:nvPr/>
          </p:nvSpPr>
          <p:spPr>
            <a:xfrm>
              <a:off x="1689144" y="2452717"/>
              <a:ext cx="494026" cy="601641"/>
            </a:xfrm>
            <a:custGeom>
              <a:avLst/>
              <a:gdLst/>
              <a:ahLst/>
              <a:cxnLst>
                <a:cxn ang="0">
                  <a:pos x="wd2" y="hd2"/>
                </a:cxn>
                <a:cxn ang="5400000">
                  <a:pos x="wd2" y="hd2"/>
                </a:cxn>
                <a:cxn ang="10800000">
                  <a:pos x="wd2" y="hd2"/>
                </a:cxn>
                <a:cxn ang="16200000">
                  <a:pos x="wd2" y="hd2"/>
                </a:cxn>
              </a:cxnLst>
              <a:rect l="0" t="0" r="r" b="b"/>
              <a:pathLst>
                <a:path w="21412" h="21600" extrusionOk="0">
                  <a:moveTo>
                    <a:pt x="13232" y="3385"/>
                  </a:moveTo>
                  <a:cubicBezTo>
                    <a:pt x="13232" y="2740"/>
                    <a:pt x="13232" y="2096"/>
                    <a:pt x="13232" y="1451"/>
                  </a:cubicBezTo>
                  <a:cubicBezTo>
                    <a:pt x="13232" y="161"/>
                    <a:pt x="12259" y="0"/>
                    <a:pt x="12259" y="0"/>
                  </a:cubicBezTo>
                  <a:cubicBezTo>
                    <a:pt x="12259" y="0"/>
                    <a:pt x="9341" y="645"/>
                    <a:pt x="8562" y="1290"/>
                  </a:cubicBezTo>
                  <a:cubicBezTo>
                    <a:pt x="7978" y="1612"/>
                    <a:pt x="7784" y="2418"/>
                    <a:pt x="7589" y="3063"/>
                  </a:cubicBezTo>
                  <a:lnTo>
                    <a:pt x="3697" y="2740"/>
                  </a:lnTo>
                  <a:lnTo>
                    <a:pt x="973" y="2740"/>
                  </a:lnTo>
                  <a:cubicBezTo>
                    <a:pt x="973" y="2740"/>
                    <a:pt x="195" y="12090"/>
                    <a:pt x="0" y="18376"/>
                  </a:cubicBezTo>
                  <a:lnTo>
                    <a:pt x="15373" y="21600"/>
                  </a:lnTo>
                  <a:lnTo>
                    <a:pt x="21211" y="20794"/>
                  </a:lnTo>
                  <a:lnTo>
                    <a:pt x="21405" y="4191"/>
                  </a:lnTo>
                  <a:cubicBezTo>
                    <a:pt x="21600" y="4030"/>
                    <a:pt x="17124" y="3707"/>
                    <a:pt x="13232" y="3385"/>
                  </a:cubicBezTo>
                  <a:close/>
                  <a:moveTo>
                    <a:pt x="12065" y="967"/>
                  </a:moveTo>
                  <a:cubicBezTo>
                    <a:pt x="12454" y="967"/>
                    <a:pt x="12259" y="2096"/>
                    <a:pt x="11870" y="3224"/>
                  </a:cubicBezTo>
                  <a:cubicBezTo>
                    <a:pt x="10314" y="3063"/>
                    <a:pt x="9146" y="3063"/>
                    <a:pt x="8562" y="2901"/>
                  </a:cubicBezTo>
                  <a:cubicBezTo>
                    <a:pt x="9146" y="1290"/>
                    <a:pt x="11286" y="1128"/>
                    <a:pt x="12065" y="967"/>
                  </a:cubicBezTo>
                  <a:close/>
                </a:path>
              </a:pathLst>
            </a:custGeom>
            <a:solidFill>
              <a:srgbClr val="808184"/>
            </a:solidFill>
            <a:ln w="12700">
              <a:miter lim="400000"/>
            </a:ln>
          </p:spPr>
          <p:txBody>
            <a:bodyPr lIns="38100" tIns="38100" rIns="38100" bIns="38100" anchor="ctr"/>
            <a:lstStyle/>
            <a:p>
              <a:pPr>
                <a:defRPr sz="3000">
                  <a:solidFill>
                    <a:srgbClr val="FFFFFF"/>
                  </a:solidFill>
                </a:defRPr>
              </a:pPr>
              <a:endParaRPr/>
            </a:p>
          </p:txBody>
        </p:sp>
        <p:sp>
          <p:nvSpPr>
            <p:cNvPr id="70" name="Shape">
              <a:extLst>
                <a:ext uri="{FF2B5EF4-FFF2-40B4-BE49-F238E27FC236}">
                  <a16:creationId xmlns:a16="http://schemas.microsoft.com/office/drawing/2014/main" id="{E0D39ED9-B8A5-4A6F-8EB6-715771F826BE}"/>
                </a:ext>
              </a:extLst>
            </p:cNvPr>
            <p:cNvSpPr/>
            <p:nvPr/>
          </p:nvSpPr>
          <p:spPr>
            <a:xfrm>
              <a:off x="1871933" y="2452717"/>
              <a:ext cx="144300" cy="94488"/>
            </a:xfrm>
            <a:custGeom>
              <a:avLst/>
              <a:gdLst/>
              <a:ahLst/>
              <a:cxnLst>
                <a:cxn ang="0">
                  <a:pos x="wd2" y="hd2"/>
                </a:cxn>
                <a:cxn ang="5400000">
                  <a:pos x="wd2" y="hd2"/>
                </a:cxn>
                <a:cxn ang="10800000">
                  <a:pos x="wd2" y="hd2"/>
                </a:cxn>
                <a:cxn ang="16200000">
                  <a:pos x="wd2" y="hd2"/>
                </a:cxn>
              </a:cxnLst>
              <a:rect l="0" t="0" r="r" b="b"/>
              <a:pathLst>
                <a:path w="20418" h="18939" extrusionOk="0">
                  <a:moveTo>
                    <a:pt x="565" y="3639"/>
                  </a:moveTo>
                  <a:cubicBezTo>
                    <a:pt x="565" y="3639"/>
                    <a:pt x="-706" y="9039"/>
                    <a:pt x="565" y="9939"/>
                  </a:cubicBezTo>
                  <a:cubicBezTo>
                    <a:pt x="1200" y="10839"/>
                    <a:pt x="4377" y="12639"/>
                    <a:pt x="6282" y="14439"/>
                  </a:cubicBezTo>
                  <a:cubicBezTo>
                    <a:pt x="7553" y="16239"/>
                    <a:pt x="9459" y="18039"/>
                    <a:pt x="11365" y="18039"/>
                  </a:cubicBezTo>
                  <a:cubicBezTo>
                    <a:pt x="13271" y="18039"/>
                    <a:pt x="13271" y="15339"/>
                    <a:pt x="13271" y="9939"/>
                  </a:cubicBezTo>
                  <a:cubicBezTo>
                    <a:pt x="13271" y="4539"/>
                    <a:pt x="15176" y="3639"/>
                    <a:pt x="15812" y="5439"/>
                  </a:cubicBezTo>
                  <a:cubicBezTo>
                    <a:pt x="16447" y="7239"/>
                    <a:pt x="17717" y="14439"/>
                    <a:pt x="17717" y="18939"/>
                  </a:cubicBezTo>
                  <a:cubicBezTo>
                    <a:pt x="17717" y="18939"/>
                    <a:pt x="20259" y="18039"/>
                    <a:pt x="20259" y="15339"/>
                  </a:cubicBezTo>
                  <a:cubicBezTo>
                    <a:pt x="20259" y="12639"/>
                    <a:pt x="20894" y="2739"/>
                    <a:pt x="19623" y="1839"/>
                  </a:cubicBezTo>
                  <a:cubicBezTo>
                    <a:pt x="18353" y="939"/>
                    <a:pt x="10730" y="-2661"/>
                    <a:pt x="565" y="3639"/>
                  </a:cubicBez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grpSp>
      <p:grpSp>
        <p:nvGrpSpPr>
          <p:cNvPr id="71" name="Group 4">
            <a:extLst>
              <a:ext uri="{FF2B5EF4-FFF2-40B4-BE49-F238E27FC236}">
                <a16:creationId xmlns:a16="http://schemas.microsoft.com/office/drawing/2014/main" id="{7DB2539B-A76B-44E5-A124-537570E76615}"/>
              </a:ext>
            </a:extLst>
          </p:cNvPr>
          <p:cNvGrpSpPr/>
          <p:nvPr/>
        </p:nvGrpSpPr>
        <p:grpSpPr>
          <a:xfrm>
            <a:off x="6601423" y="4362280"/>
            <a:ext cx="798835" cy="1436938"/>
            <a:chOff x="6227069" y="1212124"/>
            <a:chExt cx="1167576" cy="2354107"/>
          </a:xfrm>
        </p:grpSpPr>
        <p:sp>
          <p:nvSpPr>
            <p:cNvPr id="72" name="Shape">
              <a:extLst>
                <a:ext uri="{FF2B5EF4-FFF2-40B4-BE49-F238E27FC236}">
                  <a16:creationId xmlns:a16="http://schemas.microsoft.com/office/drawing/2014/main" id="{0AFE2CB7-3D64-478B-996E-54318FA685AE}"/>
                </a:ext>
              </a:extLst>
            </p:cNvPr>
            <p:cNvSpPr/>
            <p:nvPr/>
          </p:nvSpPr>
          <p:spPr>
            <a:xfrm>
              <a:off x="6744991" y="1212124"/>
              <a:ext cx="269390" cy="184083"/>
            </a:xfrm>
            <a:custGeom>
              <a:avLst/>
              <a:gdLst/>
              <a:ahLst/>
              <a:cxnLst>
                <a:cxn ang="0">
                  <a:pos x="wd2" y="hd2"/>
                </a:cxn>
                <a:cxn ang="5400000">
                  <a:pos x="wd2" y="hd2"/>
                </a:cxn>
                <a:cxn ang="10800000">
                  <a:pos x="wd2" y="hd2"/>
                </a:cxn>
                <a:cxn ang="16200000">
                  <a:pos x="wd2" y="hd2"/>
                </a:cxn>
              </a:cxnLst>
              <a:rect l="0" t="0" r="r" b="b"/>
              <a:pathLst>
                <a:path w="21600" h="21600" extrusionOk="0">
                  <a:moveTo>
                    <a:pt x="14760" y="527"/>
                  </a:moveTo>
                  <a:cubicBezTo>
                    <a:pt x="14040" y="0"/>
                    <a:pt x="12960" y="0"/>
                    <a:pt x="11880" y="0"/>
                  </a:cubicBezTo>
                  <a:cubicBezTo>
                    <a:pt x="10440" y="0"/>
                    <a:pt x="9000" y="527"/>
                    <a:pt x="7560" y="1054"/>
                  </a:cubicBezTo>
                  <a:cubicBezTo>
                    <a:pt x="6480" y="1581"/>
                    <a:pt x="5400" y="1581"/>
                    <a:pt x="4680" y="2107"/>
                  </a:cubicBezTo>
                  <a:cubicBezTo>
                    <a:pt x="3240" y="3161"/>
                    <a:pt x="2520" y="5268"/>
                    <a:pt x="1800" y="7376"/>
                  </a:cubicBezTo>
                  <a:cubicBezTo>
                    <a:pt x="1440" y="8429"/>
                    <a:pt x="720" y="9483"/>
                    <a:pt x="720" y="10537"/>
                  </a:cubicBezTo>
                  <a:cubicBezTo>
                    <a:pt x="720" y="11064"/>
                    <a:pt x="0" y="16332"/>
                    <a:pt x="0" y="16859"/>
                  </a:cubicBezTo>
                  <a:cubicBezTo>
                    <a:pt x="0" y="17385"/>
                    <a:pt x="360" y="17912"/>
                    <a:pt x="360" y="18966"/>
                  </a:cubicBezTo>
                  <a:lnTo>
                    <a:pt x="0" y="18966"/>
                  </a:lnTo>
                  <a:lnTo>
                    <a:pt x="1440" y="21600"/>
                  </a:lnTo>
                  <a:lnTo>
                    <a:pt x="1440" y="17912"/>
                  </a:lnTo>
                  <a:lnTo>
                    <a:pt x="1080" y="15278"/>
                  </a:lnTo>
                  <a:cubicBezTo>
                    <a:pt x="1080" y="15278"/>
                    <a:pt x="2880" y="3688"/>
                    <a:pt x="12240" y="5268"/>
                  </a:cubicBezTo>
                  <a:lnTo>
                    <a:pt x="15480" y="6322"/>
                  </a:lnTo>
                  <a:lnTo>
                    <a:pt x="19080" y="11590"/>
                  </a:lnTo>
                  <a:cubicBezTo>
                    <a:pt x="19080" y="11590"/>
                    <a:pt x="20520" y="13698"/>
                    <a:pt x="20160" y="14751"/>
                  </a:cubicBezTo>
                  <a:cubicBezTo>
                    <a:pt x="19800" y="15805"/>
                    <a:pt x="18000" y="21600"/>
                    <a:pt x="18000" y="21600"/>
                  </a:cubicBezTo>
                  <a:lnTo>
                    <a:pt x="19440" y="21073"/>
                  </a:lnTo>
                  <a:lnTo>
                    <a:pt x="21600" y="18439"/>
                  </a:lnTo>
                  <a:cubicBezTo>
                    <a:pt x="21240" y="14751"/>
                    <a:pt x="20880" y="10537"/>
                    <a:pt x="19440" y="6849"/>
                  </a:cubicBezTo>
                  <a:cubicBezTo>
                    <a:pt x="18720" y="5268"/>
                    <a:pt x="17640" y="4215"/>
                    <a:pt x="16560" y="3161"/>
                  </a:cubicBezTo>
                  <a:cubicBezTo>
                    <a:pt x="16560" y="1580"/>
                    <a:pt x="15480" y="1054"/>
                    <a:pt x="14760" y="527"/>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81" name="Shape">
              <a:extLst>
                <a:ext uri="{FF2B5EF4-FFF2-40B4-BE49-F238E27FC236}">
                  <a16:creationId xmlns:a16="http://schemas.microsoft.com/office/drawing/2014/main" id="{952B193C-68F6-4BF3-8DA5-F15ED1FA7BA1}"/>
                </a:ext>
              </a:extLst>
            </p:cNvPr>
            <p:cNvSpPr/>
            <p:nvPr/>
          </p:nvSpPr>
          <p:spPr>
            <a:xfrm>
              <a:off x="6743477" y="1251267"/>
              <a:ext cx="284086" cy="441771"/>
            </a:xfrm>
            <a:custGeom>
              <a:avLst/>
              <a:gdLst/>
              <a:ahLst/>
              <a:cxnLst>
                <a:cxn ang="0">
                  <a:pos x="wd2" y="hd2"/>
                </a:cxn>
                <a:cxn ang="5400000">
                  <a:pos x="wd2" y="hd2"/>
                </a:cxn>
                <a:cxn ang="10800000">
                  <a:pos x="wd2" y="hd2"/>
                </a:cxn>
                <a:cxn ang="16200000">
                  <a:pos x="wd2" y="hd2"/>
                </a:cxn>
              </a:cxnLst>
              <a:rect l="0" t="0" r="r" b="b"/>
              <a:pathLst>
                <a:path w="21354" h="21467" extrusionOk="0">
                  <a:moveTo>
                    <a:pt x="337" y="5321"/>
                  </a:moveTo>
                  <a:cubicBezTo>
                    <a:pt x="337" y="5321"/>
                    <a:pt x="1687" y="6412"/>
                    <a:pt x="1687" y="6412"/>
                  </a:cubicBezTo>
                  <a:cubicBezTo>
                    <a:pt x="1350" y="6194"/>
                    <a:pt x="1687" y="5540"/>
                    <a:pt x="1687" y="5321"/>
                  </a:cubicBezTo>
                  <a:cubicBezTo>
                    <a:pt x="1687" y="4885"/>
                    <a:pt x="1350" y="4667"/>
                    <a:pt x="1350" y="4231"/>
                  </a:cubicBezTo>
                  <a:cubicBezTo>
                    <a:pt x="1350" y="3576"/>
                    <a:pt x="1687" y="2921"/>
                    <a:pt x="2025" y="2485"/>
                  </a:cubicBezTo>
                  <a:cubicBezTo>
                    <a:pt x="2700" y="1612"/>
                    <a:pt x="4387" y="958"/>
                    <a:pt x="6075" y="522"/>
                  </a:cubicBezTo>
                  <a:cubicBezTo>
                    <a:pt x="7425" y="85"/>
                    <a:pt x="9787" y="-133"/>
                    <a:pt x="11813" y="85"/>
                  </a:cubicBezTo>
                  <a:cubicBezTo>
                    <a:pt x="12488" y="303"/>
                    <a:pt x="13500" y="303"/>
                    <a:pt x="14175" y="522"/>
                  </a:cubicBezTo>
                  <a:cubicBezTo>
                    <a:pt x="15188" y="740"/>
                    <a:pt x="15863" y="1176"/>
                    <a:pt x="16538" y="1612"/>
                  </a:cubicBezTo>
                  <a:cubicBezTo>
                    <a:pt x="17213" y="2049"/>
                    <a:pt x="17888" y="2485"/>
                    <a:pt x="18563" y="2703"/>
                  </a:cubicBezTo>
                  <a:cubicBezTo>
                    <a:pt x="19238" y="3140"/>
                    <a:pt x="19575" y="3358"/>
                    <a:pt x="19575" y="3794"/>
                  </a:cubicBezTo>
                  <a:cubicBezTo>
                    <a:pt x="19575" y="4231"/>
                    <a:pt x="18900" y="4885"/>
                    <a:pt x="18900" y="5322"/>
                  </a:cubicBezTo>
                  <a:cubicBezTo>
                    <a:pt x="18563" y="5758"/>
                    <a:pt x="18563" y="6194"/>
                    <a:pt x="18225" y="6631"/>
                  </a:cubicBezTo>
                  <a:cubicBezTo>
                    <a:pt x="18900" y="6631"/>
                    <a:pt x="19575" y="6412"/>
                    <a:pt x="19912" y="6194"/>
                  </a:cubicBezTo>
                  <a:cubicBezTo>
                    <a:pt x="20250" y="6194"/>
                    <a:pt x="21262" y="5540"/>
                    <a:pt x="21262" y="5540"/>
                  </a:cubicBezTo>
                  <a:cubicBezTo>
                    <a:pt x="21600" y="6412"/>
                    <a:pt x="20925" y="7285"/>
                    <a:pt x="20587" y="8158"/>
                  </a:cubicBezTo>
                  <a:cubicBezTo>
                    <a:pt x="20587" y="8376"/>
                    <a:pt x="20250" y="8812"/>
                    <a:pt x="19912" y="9031"/>
                  </a:cubicBezTo>
                  <a:cubicBezTo>
                    <a:pt x="19575" y="9249"/>
                    <a:pt x="18900" y="9249"/>
                    <a:pt x="18562" y="9467"/>
                  </a:cubicBezTo>
                  <a:cubicBezTo>
                    <a:pt x="18562" y="9685"/>
                    <a:pt x="18562" y="9903"/>
                    <a:pt x="18562" y="10122"/>
                  </a:cubicBezTo>
                  <a:cubicBezTo>
                    <a:pt x="18562" y="10122"/>
                    <a:pt x="18225" y="10994"/>
                    <a:pt x="17887" y="11431"/>
                  </a:cubicBezTo>
                  <a:lnTo>
                    <a:pt x="17887" y="14485"/>
                  </a:lnTo>
                  <a:lnTo>
                    <a:pt x="12487" y="18631"/>
                  </a:lnTo>
                  <a:lnTo>
                    <a:pt x="4387" y="21467"/>
                  </a:lnTo>
                  <a:lnTo>
                    <a:pt x="3037" y="15576"/>
                  </a:lnTo>
                  <a:lnTo>
                    <a:pt x="5062" y="12303"/>
                  </a:lnTo>
                  <a:cubicBezTo>
                    <a:pt x="4725" y="12085"/>
                    <a:pt x="4387" y="11867"/>
                    <a:pt x="4050" y="11649"/>
                  </a:cubicBezTo>
                  <a:cubicBezTo>
                    <a:pt x="4050" y="11431"/>
                    <a:pt x="3375" y="8594"/>
                    <a:pt x="3037" y="8594"/>
                  </a:cubicBezTo>
                  <a:cubicBezTo>
                    <a:pt x="2362" y="8594"/>
                    <a:pt x="1688" y="8594"/>
                    <a:pt x="1350" y="8376"/>
                  </a:cubicBezTo>
                  <a:cubicBezTo>
                    <a:pt x="675" y="7722"/>
                    <a:pt x="338" y="6849"/>
                    <a:pt x="0" y="6194"/>
                  </a:cubicBezTo>
                  <a:cubicBezTo>
                    <a:pt x="337" y="5976"/>
                    <a:pt x="337" y="5758"/>
                    <a:pt x="337" y="5321"/>
                  </a:cubicBezTo>
                  <a:lnTo>
                    <a:pt x="337" y="5321"/>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dirty="0"/>
            </a:p>
          </p:txBody>
        </p:sp>
        <p:sp>
          <p:nvSpPr>
            <p:cNvPr id="82" name="Line">
              <a:extLst>
                <a:ext uri="{FF2B5EF4-FFF2-40B4-BE49-F238E27FC236}">
                  <a16:creationId xmlns:a16="http://schemas.microsoft.com/office/drawing/2014/main" id="{8C68C4C4-8CE8-4BF4-B3BB-ADAC30D0C8B1}"/>
                </a:ext>
              </a:extLst>
            </p:cNvPr>
            <p:cNvSpPr/>
            <p:nvPr/>
          </p:nvSpPr>
          <p:spPr>
            <a:xfrm>
              <a:off x="6227073" y="2946599"/>
              <a:ext cx="44898" cy="44898"/>
            </a:xfrm>
            <a:prstGeom prst="line">
              <a:avLst/>
            </a:prstGeom>
            <a:solidFill>
              <a:srgbClr val="80818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3" name="Shape">
              <a:extLst>
                <a:ext uri="{FF2B5EF4-FFF2-40B4-BE49-F238E27FC236}">
                  <a16:creationId xmlns:a16="http://schemas.microsoft.com/office/drawing/2014/main" id="{4320E8EF-0A90-4251-B6C3-234F8757E277}"/>
                </a:ext>
              </a:extLst>
            </p:cNvPr>
            <p:cNvSpPr/>
            <p:nvPr/>
          </p:nvSpPr>
          <p:spPr>
            <a:xfrm>
              <a:off x="6227069" y="2407815"/>
              <a:ext cx="305316" cy="547763"/>
            </a:xfrm>
            <a:custGeom>
              <a:avLst/>
              <a:gdLst/>
              <a:ahLst/>
              <a:cxnLst>
                <a:cxn ang="0">
                  <a:pos x="wd2" y="hd2"/>
                </a:cxn>
                <a:cxn ang="5400000">
                  <a:pos x="wd2" y="hd2"/>
                </a:cxn>
                <a:cxn ang="10800000">
                  <a:pos x="wd2" y="hd2"/>
                </a:cxn>
                <a:cxn ang="16200000">
                  <a:pos x="wd2" y="hd2"/>
                </a:cxn>
              </a:cxnLst>
              <a:rect l="0" t="0" r="r" b="b"/>
              <a:pathLst>
                <a:path w="21600" h="21424" extrusionOk="0">
                  <a:moveTo>
                    <a:pt x="15882" y="1580"/>
                  </a:moveTo>
                  <a:cubicBezTo>
                    <a:pt x="16200" y="-176"/>
                    <a:pt x="14612" y="0"/>
                    <a:pt x="13976" y="175"/>
                  </a:cubicBezTo>
                  <a:cubicBezTo>
                    <a:pt x="13341" y="351"/>
                    <a:pt x="13659" y="1405"/>
                    <a:pt x="13659" y="2283"/>
                  </a:cubicBezTo>
                  <a:lnTo>
                    <a:pt x="6035" y="4390"/>
                  </a:lnTo>
                  <a:cubicBezTo>
                    <a:pt x="6035" y="4390"/>
                    <a:pt x="318" y="19843"/>
                    <a:pt x="0" y="20195"/>
                  </a:cubicBezTo>
                  <a:cubicBezTo>
                    <a:pt x="318" y="20019"/>
                    <a:pt x="10165" y="21424"/>
                    <a:pt x="10165" y="21424"/>
                  </a:cubicBezTo>
                  <a:lnTo>
                    <a:pt x="15247" y="18263"/>
                  </a:lnTo>
                  <a:lnTo>
                    <a:pt x="21600" y="0"/>
                  </a:lnTo>
                  <a:lnTo>
                    <a:pt x="15882" y="1580"/>
                  </a:lnTo>
                  <a:close/>
                </a:path>
              </a:pathLst>
            </a:custGeom>
            <a:solidFill>
              <a:srgbClr val="808184"/>
            </a:solidFill>
            <a:ln w="12700">
              <a:miter lim="400000"/>
            </a:ln>
          </p:spPr>
          <p:txBody>
            <a:bodyPr lIns="38100" tIns="38100" rIns="38100" bIns="38100" anchor="ctr"/>
            <a:lstStyle/>
            <a:p>
              <a:pPr>
                <a:defRPr sz="3000">
                  <a:solidFill>
                    <a:srgbClr val="FFFFFF"/>
                  </a:solidFill>
                </a:defRPr>
              </a:pPr>
              <a:endParaRPr/>
            </a:p>
          </p:txBody>
        </p:sp>
        <p:sp>
          <p:nvSpPr>
            <p:cNvPr id="84" name="Shape">
              <a:extLst>
                <a:ext uri="{FF2B5EF4-FFF2-40B4-BE49-F238E27FC236}">
                  <a16:creationId xmlns:a16="http://schemas.microsoft.com/office/drawing/2014/main" id="{CEA3A23B-36F0-475B-9715-43AB299CFCF3}"/>
                </a:ext>
              </a:extLst>
            </p:cNvPr>
            <p:cNvSpPr/>
            <p:nvPr/>
          </p:nvSpPr>
          <p:spPr>
            <a:xfrm>
              <a:off x="6720951" y="1509853"/>
              <a:ext cx="341231" cy="722866"/>
            </a:xfrm>
            <a:custGeom>
              <a:avLst/>
              <a:gdLst/>
              <a:ahLst/>
              <a:cxnLst>
                <a:cxn ang="0">
                  <a:pos x="wd2" y="hd2"/>
                </a:cxn>
                <a:cxn ang="5400000">
                  <a:pos x="wd2" y="hd2"/>
                </a:cxn>
                <a:cxn ang="10800000">
                  <a:pos x="wd2" y="hd2"/>
                </a:cxn>
                <a:cxn ang="16200000">
                  <a:pos x="wd2" y="hd2"/>
                </a:cxn>
              </a:cxnLst>
              <a:rect l="0" t="0" r="r" b="b"/>
              <a:pathLst>
                <a:path w="21600" h="21600" extrusionOk="0">
                  <a:moveTo>
                    <a:pt x="5684" y="0"/>
                  </a:moveTo>
                  <a:lnTo>
                    <a:pt x="7674" y="2549"/>
                  </a:lnTo>
                  <a:cubicBezTo>
                    <a:pt x="7674" y="2549"/>
                    <a:pt x="9663" y="3086"/>
                    <a:pt x="9663" y="3622"/>
                  </a:cubicBezTo>
                  <a:cubicBezTo>
                    <a:pt x="9663" y="4293"/>
                    <a:pt x="9947" y="4696"/>
                    <a:pt x="9947" y="4696"/>
                  </a:cubicBezTo>
                  <a:cubicBezTo>
                    <a:pt x="9947" y="4696"/>
                    <a:pt x="11937" y="3756"/>
                    <a:pt x="11937" y="3488"/>
                  </a:cubicBezTo>
                  <a:cubicBezTo>
                    <a:pt x="12221" y="3220"/>
                    <a:pt x="17337" y="268"/>
                    <a:pt x="17337" y="268"/>
                  </a:cubicBezTo>
                  <a:lnTo>
                    <a:pt x="19042" y="5501"/>
                  </a:lnTo>
                  <a:lnTo>
                    <a:pt x="21600" y="20258"/>
                  </a:lnTo>
                  <a:lnTo>
                    <a:pt x="12221" y="21600"/>
                  </a:lnTo>
                  <a:lnTo>
                    <a:pt x="0" y="21063"/>
                  </a:lnTo>
                  <a:lnTo>
                    <a:pt x="568" y="17978"/>
                  </a:lnTo>
                  <a:lnTo>
                    <a:pt x="3979" y="2415"/>
                  </a:lnTo>
                  <a:lnTo>
                    <a:pt x="5684" y="0"/>
                  </a:lnTo>
                  <a:close/>
                </a:path>
              </a:pathLst>
            </a:custGeom>
            <a:solidFill>
              <a:srgbClr val="00A7CC"/>
            </a:solidFill>
            <a:ln w="12700">
              <a:miter lim="400000"/>
            </a:ln>
          </p:spPr>
          <p:txBody>
            <a:bodyPr lIns="38100" tIns="38100" rIns="38100" bIns="38100" anchor="ctr"/>
            <a:lstStyle/>
            <a:p>
              <a:pPr>
                <a:defRPr sz="3000">
                  <a:solidFill>
                    <a:srgbClr val="FFFFFF"/>
                  </a:solidFill>
                </a:defRPr>
              </a:pPr>
              <a:endParaRPr/>
            </a:p>
          </p:txBody>
        </p:sp>
        <p:sp>
          <p:nvSpPr>
            <p:cNvPr id="85" name="Shape">
              <a:extLst>
                <a:ext uri="{FF2B5EF4-FFF2-40B4-BE49-F238E27FC236}">
                  <a16:creationId xmlns:a16="http://schemas.microsoft.com/office/drawing/2014/main" id="{69472E44-D8C8-4C7A-BC89-C55C9C2828EC}"/>
                </a:ext>
              </a:extLst>
            </p:cNvPr>
            <p:cNvSpPr/>
            <p:nvPr/>
          </p:nvSpPr>
          <p:spPr>
            <a:xfrm>
              <a:off x="6271968" y="1509849"/>
              <a:ext cx="1122677" cy="2056382"/>
            </a:xfrm>
            <a:custGeom>
              <a:avLst/>
              <a:gdLst/>
              <a:ahLst/>
              <a:cxnLst>
                <a:cxn ang="0">
                  <a:pos x="wd2" y="hd2"/>
                </a:cxn>
                <a:cxn ang="5400000">
                  <a:pos x="wd2" y="hd2"/>
                </a:cxn>
                <a:cxn ang="10800000">
                  <a:pos x="wd2" y="hd2"/>
                </a:cxn>
                <a:cxn ang="16200000">
                  <a:pos x="wd2" y="hd2"/>
                </a:cxn>
              </a:cxnLst>
              <a:rect l="0" t="0" r="r" b="b"/>
              <a:pathLst>
                <a:path w="21518" h="21553" extrusionOk="0">
                  <a:moveTo>
                    <a:pt x="20051" y="3341"/>
                  </a:moveTo>
                  <a:cubicBezTo>
                    <a:pt x="19879" y="3106"/>
                    <a:pt x="19104" y="2824"/>
                    <a:pt x="18932" y="2541"/>
                  </a:cubicBezTo>
                  <a:cubicBezTo>
                    <a:pt x="18760" y="2259"/>
                    <a:pt x="18674" y="1882"/>
                    <a:pt x="18760" y="1412"/>
                  </a:cubicBezTo>
                  <a:cubicBezTo>
                    <a:pt x="18846" y="941"/>
                    <a:pt x="17814" y="988"/>
                    <a:pt x="17555" y="894"/>
                  </a:cubicBezTo>
                  <a:cubicBezTo>
                    <a:pt x="17297" y="800"/>
                    <a:pt x="16351" y="753"/>
                    <a:pt x="15662" y="612"/>
                  </a:cubicBezTo>
                  <a:cubicBezTo>
                    <a:pt x="14974" y="471"/>
                    <a:pt x="14199" y="376"/>
                    <a:pt x="14199" y="376"/>
                  </a:cubicBezTo>
                  <a:lnTo>
                    <a:pt x="13683" y="47"/>
                  </a:lnTo>
                  <a:cubicBezTo>
                    <a:pt x="13511" y="424"/>
                    <a:pt x="13683" y="1929"/>
                    <a:pt x="13683" y="1929"/>
                  </a:cubicBezTo>
                  <a:lnTo>
                    <a:pt x="13339" y="1835"/>
                  </a:lnTo>
                  <a:cubicBezTo>
                    <a:pt x="13080" y="2494"/>
                    <a:pt x="13080" y="5035"/>
                    <a:pt x="13597" y="5553"/>
                  </a:cubicBezTo>
                  <a:cubicBezTo>
                    <a:pt x="14113" y="6071"/>
                    <a:pt x="14457" y="7059"/>
                    <a:pt x="14457" y="7059"/>
                  </a:cubicBezTo>
                  <a:cubicBezTo>
                    <a:pt x="11704" y="7153"/>
                    <a:pt x="8864" y="7012"/>
                    <a:pt x="8864" y="7012"/>
                  </a:cubicBezTo>
                  <a:cubicBezTo>
                    <a:pt x="8864" y="7012"/>
                    <a:pt x="9466" y="6071"/>
                    <a:pt x="9724" y="5412"/>
                  </a:cubicBezTo>
                  <a:cubicBezTo>
                    <a:pt x="9982" y="4753"/>
                    <a:pt x="9810" y="4047"/>
                    <a:pt x="9810" y="3765"/>
                  </a:cubicBezTo>
                  <a:cubicBezTo>
                    <a:pt x="9810" y="3482"/>
                    <a:pt x="9982" y="2259"/>
                    <a:pt x="9982" y="1882"/>
                  </a:cubicBezTo>
                  <a:cubicBezTo>
                    <a:pt x="9982" y="1506"/>
                    <a:pt x="10241" y="0"/>
                    <a:pt x="10241" y="0"/>
                  </a:cubicBezTo>
                  <a:lnTo>
                    <a:pt x="9896" y="188"/>
                  </a:lnTo>
                  <a:cubicBezTo>
                    <a:pt x="9896" y="188"/>
                    <a:pt x="5938" y="941"/>
                    <a:pt x="5594" y="1035"/>
                  </a:cubicBezTo>
                  <a:cubicBezTo>
                    <a:pt x="5163" y="1129"/>
                    <a:pt x="5422" y="1694"/>
                    <a:pt x="5422" y="1929"/>
                  </a:cubicBezTo>
                  <a:cubicBezTo>
                    <a:pt x="5422" y="2165"/>
                    <a:pt x="4733" y="3012"/>
                    <a:pt x="4475" y="3341"/>
                  </a:cubicBezTo>
                  <a:cubicBezTo>
                    <a:pt x="4303" y="3671"/>
                    <a:pt x="4475" y="4376"/>
                    <a:pt x="4475" y="4376"/>
                  </a:cubicBezTo>
                  <a:cubicBezTo>
                    <a:pt x="4475" y="4376"/>
                    <a:pt x="3872" y="5035"/>
                    <a:pt x="3786" y="5600"/>
                  </a:cubicBezTo>
                  <a:cubicBezTo>
                    <a:pt x="3614" y="6165"/>
                    <a:pt x="3356" y="6871"/>
                    <a:pt x="3098" y="7106"/>
                  </a:cubicBezTo>
                  <a:cubicBezTo>
                    <a:pt x="2840" y="7341"/>
                    <a:pt x="2237" y="8894"/>
                    <a:pt x="2237" y="8894"/>
                  </a:cubicBezTo>
                  <a:cubicBezTo>
                    <a:pt x="4991" y="9176"/>
                    <a:pt x="3528" y="9224"/>
                    <a:pt x="3873" y="9271"/>
                  </a:cubicBezTo>
                  <a:cubicBezTo>
                    <a:pt x="4217" y="9318"/>
                    <a:pt x="4733" y="8612"/>
                    <a:pt x="4733" y="8612"/>
                  </a:cubicBezTo>
                  <a:cubicBezTo>
                    <a:pt x="4733" y="8612"/>
                    <a:pt x="3270" y="12800"/>
                    <a:pt x="3098" y="13506"/>
                  </a:cubicBezTo>
                  <a:cubicBezTo>
                    <a:pt x="2926" y="14165"/>
                    <a:pt x="2410" y="19247"/>
                    <a:pt x="2410" y="19671"/>
                  </a:cubicBezTo>
                  <a:cubicBezTo>
                    <a:pt x="2410" y="20000"/>
                    <a:pt x="2065" y="20329"/>
                    <a:pt x="1893" y="20424"/>
                  </a:cubicBezTo>
                  <a:cubicBezTo>
                    <a:pt x="1463" y="20471"/>
                    <a:pt x="344" y="20706"/>
                    <a:pt x="0" y="21129"/>
                  </a:cubicBezTo>
                  <a:cubicBezTo>
                    <a:pt x="0" y="21129"/>
                    <a:pt x="602" y="21412"/>
                    <a:pt x="1463" y="21412"/>
                  </a:cubicBezTo>
                  <a:cubicBezTo>
                    <a:pt x="2324" y="21412"/>
                    <a:pt x="3442" y="21129"/>
                    <a:pt x="3442" y="21129"/>
                  </a:cubicBezTo>
                  <a:cubicBezTo>
                    <a:pt x="3442" y="21129"/>
                    <a:pt x="4303" y="21176"/>
                    <a:pt x="4819" y="21129"/>
                  </a:cubicBezTo>
                  <a:cubicBezTo>
                    <a:pt x="5422" y="21082"/>
                    <a:pt x="5508" y="20941"/>
                    <a:pt x="5508" y="20941"/>
                  </a:cubicBezTo>
                  <a:lnTo>
                    <a:pt x="5335" y="20471"/>
                  </a:lnTo>
                  <a:cubicBezTo>
                    <a:pt x="5335" y="20471"/>
                    <a:pt x="5163" y="19294"/>
                    <a:pt x="5163" y="19106"/>
                  </a:cubicBezTo>
                  <a:cubicBezTo>
                    <a:pt x="5077" y="18918"/>
                    <a:pt x="5852" y="17788"/>
                    <a:pt x="5852" y="17600"/>
                  </a:cubicBezTo>
                  <a:cubicBezTo>
                    <a:pt x="5852" y="17365"/>
                    <a:pt x="6540" y="14635"/>
                    <a:pt x="6712" y="14212"/>
                  </a:cubicBezTo>
                  <a:cubicBezTo>
                    <a:pt x="6798" y="13788"/>
                    <a:pt x="7831" y="12471"/>
                    <a:pt x="7917" y="12094"/>
                  </a:cubicBezTo>
                  <a:cubicBezTo>
                    <a:pt x="8089" y="11718"/>
                    <a:pt x="9036" y="11059"/>
                    <a:pt x="9036" y="11059"/>
                  </a:cubicBezTo>
                  <a:cubicBezTo>
                    <a:pt x="9036" y="11059"/>
                    <a:pt x="9380" y="11482"/>
                    <a:pt x="9466" y="11718"/>
                  </a:cubicBezTo>
                  <a:cubicBezTo>
                    <a:pt x="9552" y="11953"/>
                    <a:pt x="9638" y="12800"/>
                    <a:pt x="9638" y="13365"/>
                  </a:cubicBezTo>
                  <a:cubicBezTo>
                    <a:pt x="9638" y="13929"/>
                    <a:pt x="9810" y="14259"/>
                    <a:pt x="9810" y="14306"/>
                  </a:cubicBezTo>
                  <a:cubicBezTo>
                    <a:pt x="9810" y="14400"/>
                    <a:pt x="9724" y="15341"/>
                    <a:pt x="9724" y="15671"/>
                  </a:cubicBezTo>
                  <a:cubicBezTo>
                    <a:pt x="9724" y="16000"/>
                    <a:pt x="9552" y="18165"/>
                    <a:pt x="9380" y="18588"/>
                  </a:cubicBezTo>
                  <a:cubicBezTo>
                    <a:pt x="9208" y="19012"/>
                    <a:pt x="8347" y="19529"/>
                    <a:pt x="8347" y="19765"/>
                  </a:cubicBezTo>
                  <a:cubicBezTo>
                    <a:pt x="8347" y="20000"/>
                    <a:pt x="9036" y="20612"/>
                    <a:pt x="9036" y="20612"/>
                  </a:cubicBezTo>
                  <a:cubicBezTo>
                    <a:pt x="9036" y="20612"/>
                    <a:pt x="9036" y="20612"/>
                    <a:pt x="9036" y="20612"/>
                  </a:cubicBezTo>
                  <a:cubicBezTo>
                    <a:pt x="9036" y="20753"/>
                    <a:pt x="8950" y="20941"/>
                    <a:pt x="8864" y="21035"/>
                  </a:cubicBezTo>
                  <a:cubicBezTo>
                    <a:pt x="8692" y="21176"/>
                    <a:pt x="8519" y="21553"/>
                    <a:pt x="9896" y="21553"/>
                  </a:cubicBezTo>
                  <a:cubicBezTo>
                    <a:pt x="11187" y="21553"/>
                    <a:pt x="11790" y="21600"/>
                    <a:pt x="11273" y="20612"/>
                  </a:cubicBezTo>
                  <a:cubicBezTo>
                    <a:pt x="11359" y="20565"/>
                    <a:pt x="11876" y="20188"/>
                    <a:pt x="12306" y="19624"/>
                  </a:cubicBezTo>
                  <a:cubicBezTo>
                    <a:pt x="12736" y="19012"/>
                    <a:pt x="12908" y="16659"/>
                    <a:pt x="12908" y="15906"/>
                  </a:cubicBezTo>
                  <a:cubicBezTo>
                    <a:pt x="12994" y="15153"/>
                    <a:pt x="13769" y="12047"/>
                    <a:pt x="13769" y="12047"/>
                  </a:cubicBezTo>
                  <a:cubicBezTo>
                    <a:pt x="14027" y="11576"/>
                    <a:pt x="14457" y="10071"/>
                    <a:pt x="14457" y="10071"/>
                  </a:cubicBezTo>
                  <a:cubicBezTo>
                    <a:pt x="14888" y="10635"/>
                    <a:pt x="15920" y="10682"/>
                    <a:pt x="15920" y="10682"/>
                  </a:cubicBezTo>
                  <a:cubicBezTo>
                    <a:pt x="17900" y="10682"/>
                    <a:pt x="18072" y="10259"/>
                    <a:pt x="18072" y="10259"/>
                  </a:cubicBezTo>
                  <a:lnTo>
                    <a:pt x="17986" y="7388"/>
                  </a:lnTo>
                  <a:cubicBezTo>
                    <a:pt x="17986" y="7388"/>
                    <a:pt x="19621" y="6447"/>
                    <a:pt x="20137" y="5976"/>
                  </a:cubicBezTo>
                  <a:cubicBezTo>
                    <a:pt x="20739" y="5506"/>
                    <a:pt x="21342" y="5082"/>
                    <a:pt x="21514" y="4800"/>
                  </a:cubicBezTo>
                  <a:cubicBezTo>
                    <a:pt x="21600" y="4518"/>
                    <a:pt x="20309" y="3576"/>
                    <a:pt x="20051" y="3341"/>
                  </a:cubicBezTo>
                  <a:close/>
                  <a:moveTo>
                    <a:pt x="17814" y="4988"/>
                  </a:moveTo>
                  <a:cubicBezTo>
                    <a:pt x="17641" y="5129"/>
                    <a:pt x="17211" y="5176"/>
                    <a:pt x="17211" y="5176"/>
                  </a:cubicBezTo>
                  <a:lnTo>
                    <a:pt x="17211" y="4188"/>
                  </a:lnTo>
                  <a:cubicBezTo>
                    <a:pt x="17555" y="4188"/>
                    <a:pt x="17383" y="4565"/>
                    <a:pt x="17555" y="4706"/>
                  </a:cubicBezTo>
                  <a:cubicBezTo>
                    <a:pt x="17641" y="4800"/>
                    <a:pt x="18072" y="4800"/>
                    <a:pt x="17814" y="4988"/>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86" name="Shape">
              <a:extLst>
                <a:ext uri="{FF2B5EF4-FFF2-40B4-BE49-F238E27FC236}">
                  <a16:creationId xmlns:a16="http://schemas.microsoft.com/office/drawing/2014/main" id="{0539042C-CB4A-414C-B725-973CC902C2D5}"/>
                </a:ext>
              </a:extLst>
            </p:cNvPr>
            <p:cNvSpPr/>
            <p:nvPr/>
          </p:nvSpPr>
          <p:spPr>
            <a:xfrm>
              <a:off x="6945446" y="2138429"/>
              <a:ext cx="197556" cy="144180"/>
            </a:xfrm>
            <a:custGeom>
              <a:avLst/>
              <a:gdLst/>
              <a:ahLst/>
              <a:cxnLst>
                <a:cxn ang="0">
                  <a:pos x="wd2" y="hd2"/>
                </a:cxn>
                <a:cxn ang="5400000">
                  <a:pos x="wd2" y="hd2"/>
                </a:cxn>
                <a:cxn ang="10800000">
                  <a:pos x="wd2" y="hd2"/>
                </a:cxn>
                <a:cxn ang="16200000">
                  <a:pos x="wd2" y="hd2"/>
                </a:cxn>
              </a:cxnLst>
              <a:rect l="0" t="0" r="r" b="b"/>
              <a:pathLst>
                <a:path w="21600" h="21019" extrusionOk="0">
                  <a:moveTo>
                    <a:pt x="14727" y="2037"/>
                  </a:moveTo>
                  <a:cubicBezTo>
                    <a:pt x="14727" y="2037"/>
                    <a:pt x="21600" y="10546"/>
                    <a:pt x="21600" y="11855"/>
                  </a:cubicBezTo>
                  <a:cubicBezTo>
                    <a:pt x="21600" y="13164"/>
                    <a:pt x="19636" y="15782"/>
                    <a:pt x="16691" y="16437"/>
                  </a:cubicBezTo>
                  <a:cubicBezTo>
                    <a:pt x="13745" y="17092"/>
                    <a:pt x="12273" y="17092"/>
                    <a:pt x="12273" y="17092"/>
                  </a:cubicBezTo>
                  <a:cubicBezTo>
                    <a:pt x="12273" y="17092"/>
                    <a:pt x="8346" y="21019"/>
                    <a:pt x="6873" y="21019"/>
                  </a:cubicBezTo>
                  <a:cubicBezTo>
                    <a:pt x="5400" y="21019"/>
                    <a:pt x="2945" y="21019"/>
                    <a:pt x="4418" y="19710"/>
                  </a:cubicBezTo>
                  <a:cubicBezTo>
                    <a:pt x="5891" y="18401"/>
                    <a:pt x="10309" y="13819"/>
                    <a:pt x="10309" y="13819"/>
                  </a:cubicBezTo>
                  <a:cubicBezTo>
                    <a:pt x="10309" y="13819"/>
                    <a:pt x="3927" y="18401"/>
                    <a:pt x="1964" y="18401"/>
                  </a:cubicBezTo>
                  <a:cubicBezTo>
                    <a:pt x="0" y="18401"/>
                    <a:pt x="0" y="17092"/>
                    <a:pt x="0" y="15128"/>
                  </a:cubicBezTo>
                  <a:cubicBezTo>
                    <a:pt x="0" y="13165"/>
                    <a:pt x="7364" y="7928"/>
                    <a:pt x="7855" y="6619"/>
                  </a:cubicBezTo>
                  <a:cubicBezTo>
                    <a:pt x="8346" y="5310"/>
                    <a:pt x="7364" y="2692"/>
                    <a:pt x="5400" y="3346"/>
                  </a:cubicBezTo>
                  <a:cubicBezTo>
                    <a:pt x="3436" y="3346"/>
                    <a:pt x="1964" y="-581"/>
                    <a:pt x="4418" y="74"/>
                  </a:cubicBezTo>
                  <a:cubicBezTo>
                    <a:pt x="6382" y="73"/>
                    <a:pt x="11291" y="3346"/>
                    <a:pt x="14727" y="2037"/>
                  </a:cubicBez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87" name="Shape">
              <a:extLst>
                <a:ext uri="{FF2B5EF4-FFF2-40B4-BE49-F238E27FC236}">
                  <a16:creationId xmlns:a16="http://schemas.microsoft.com/office/drawing/2014/main" id="{8FFD59FA-D1B7-4A0D-BCC9-5333969F020C}"/>
                </a:ext>
              </a:extLst>
            </p:cNvPr>
            <p:cNvSpPr/>
            <p:nvPr/>
          </p:nvSpPr>
          <p:spPr>
            <a:xfrm>
              <a:off x="6406666" y="2362921"/>
              <a:ext cx="94873" cy="116739"/>
            </a:xfrm>
            <a:custGeom>
              <a:avLst/>
              <a:gdLst/>
              <a:ahLst/>
              <a:cxnLst>
                <a:cxn ang="0">
                  <a:pos x="wd2" y="hd2"/>
                </a:cxn>
                <a:cxn ang="5400000">
                  <a:pos x="wd2" y="hd2"/>
                </a:cxn>
                <a:cxn ang="10800000">
                  <a:pos x="wd2" y="hd2"/>
                </a:cxn>
                <a:cxn ang="16200000">
                  <a:pos x="wd2" y="hd2"/>
                </a:cxn>
              </a:cxnLst>
              <a:rect l="0" t="0" r="r" b="b"/>
              <a:pathLst>
                <a:path w="20746" h="21600" extrusionOk="0">
                  <a:moveTo>
                    <a:pt x="1110" y="0"/>
                  </a:moveTo>
                  <a:cubicBezTo>
                    <a:pt x="1110" y="0"/>
                    <a:pt x="128" y="7477"/>
                    <a:pt x="128" y="9969"/>
                  </a:cubicBezTo>
                  <a:cubicBezTo>
                    <a:pt x="-854" y="13292"/>
                    <a:pt x="4055" y="13292"/>
                    <a:pt x="7001" y="13292"/>
                  </a:cubicBezTo>
                  <a:cubicBezTo>
                    <a:pt x="8964" y="13292"/>
                    <a:pt x="10928" y="6646"/>
                    <a:pt x="11910" y="9969"/>
                  </a:cubicBezTo>
                  <a:cubicBezTo>
                    <a:pt x="12891" y="13292"/>
                    <a:pt x="11910" y="21600"/>
                    <a:pt x="13873" y="21600"/>
                  </a:cubicBezTo>
                  <a:cubicBezTo>
                    <a:pt x="15837" y="20769"/>
                    <a:pt x="19764" y="14954"/>
                    <a:pt x="18782" y="9969"/>
                  </a:cubicBezTo>
                  <a:cubicBezTo>
                    <a:pt x="17800" y="4154"/>
                    <a:pt x="20746" y="4154"/>
                    <a:pt x="20746" y="4154"/>
                  </a:cubicBezTo>
                  <a:lnTo>
                    <a:pt x="1110" y="0"/>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grpSp>
      <p:grpSp>
        <p:nvGrpSpPr>
          <p:cNvPr id="88" name="Group 63">
            <a:extLst>
              <a:ext uri="{FF2B5EF4-FFF2-40B4-BE49-F238E27FC236}">
                <a16:creationId xmlns:a16="http://schemas.microsoft.com/office/drawing/2014/main" id="{D4BB6CE8-9737-4FAE-BB9D-227D621F1A7B}"/>
              </a:ext>
            </a:extLst>
          </p:cNvPr>
          <p:cNvGrpSpPr>
            <a:grpSpLocks/>
          </p:cNvGrpSpPr>
          <p:nvPr/>
        </p:nvGrpSpPr>
        <p:grpSpPr bwMode="auto">
          <a:xfrm>
            <a:off x="8594655" y="3892290"/>
            <a:ext cx="748780" cy="1375943"/>
            <a:chOff x="3398" y="1330"/>
            <a:chExt cx="532" cy="1345"/>
          </a:xfrm>
        </p:grpSpPr>
        <p:sp>
          <p:nvSpPr>
            <p:cNvPr id="89" name="Freeform 64">
              <a:extLst>
                <a:ext uri="{FF2B5EF4-FFF2-40B4-BE49-F238E27FC236}">
                  <a16:creationId xmlns:a16="http://schemas.microsoft.com/office/drawing/2014/main" id="{0FC74A0A-64C0-4924-9780-B482AE0C38E6}"/>
                </a:ext>
              </a:extLst>
            </p:cNvPr>
            <p:cNvSpPr>
              <a:spLocks/>
            </p:cNvSpPr>
            <p:nvPr/>
          </p:nvSpPr>
          <p:spPr bwMode="auto">
            <a:xfrm>
              <a:off x="3536" y="1330"/>
              <a:ext cx="186" cy="182"/>
            </a:xfrm>
            <a:custGeom>
              <a:avLst/>
              <a:gdLst>
                <a:gd name="T0" fmla="*/ 33 w 373"/>
                <a:gd name="T1" fmla="*/ 99 h 365"/>
                <a:gd name="T2" fmla="*/ 39 w 373"/>
                <a:gd name="T3" fmla="*/ 84 h 365"/>
                <a:gd name="T4" fmla="*/ 69 w 373"/>
                <a:gd name="T5" fmla="*/ 57 h 365"/>
                <a:gd name="T6" fmla="*/ 82 w 373"/>
                <a:gd name="T7" fmla="*/ 44 h 365"/>
                <a:gd name="T8" fmla="*/ 90 w 373"/>
                <a:gd name="T9" fmla="*/ 35 h 365"/>
                <a:gd name="T10" fmla="*/ 105 w 373"/>
                <a:gd name="T11" fmla="*/ 23 h 365"/>
                <a:gd name="T12" fmla="*/ 132 w 373"/>
                <a:gd name="T13" fmla="*/ 11 h 365"/>
                <a:gd name="T14" fmla="*/ 141 w 373"/>
                <a:gd name="T15" fmla="*/ 11 h 365"/>
                <a:gd name="T16" fmla="*/ 154 w 373"/>
                <a:gd name="T17" fmla="*/ 11 h 365"/>
                <a:gd name="T18" fmla="*/ 171 w 373"/>
                <a:gd name="T19" fmla="*/ 0 h 365"/>
                <a:gd name="T20" fmla="*/ 181 w 373"/>
                <a:gd name="T21" fmla="*/ 0 h 365"/>
                <a:gd name="T22" fmla="*/ 226 w 373"/>
                <a:gd name="T23" fmla="*/ 11 h 365"/>
                <a:gd name="T24" fmla="*/ 244 w 373"/>
                <a:gd name="T25" fmla="*/ 20 h 365"/>
                <a:gd name="T26" fmla="*/ 261 w 373"/>
                <a:gd name="T27" fmla="*/ 29 h 365"/>
                <a:gd name="T28" fmla="*/ 302 w 373"/>
                <a:gd name="T29" fmla="*/ 71 h 365"/>
                <a:gd name="T30" fmla="*/ 314 w 373"/>
                <a:gd name="T31" fmla="*/ 87 h 365"/>
                <a:gd name="T32" fmla="*/ 332 w 373"/>
                <a:gd name="T33" fmla="*/ 110 h 365"/>
                <a:gd name="T34" fmla="*/ 350 w 373"/>
                <a:gd name="T35" fmla="*/ 139 h 365"/>
                <a:gd name="T36" fmla="*/ 356 w 373"/>
                <a:gd name="T37" fmla="*/ 144 h 365"/>
                <a:gd name="T38" fmla="*/ 368 w 373"/>
                <a:gd name="T39" fmla="*/ 174 h 365"/>
                <a:gd name="T40" fmla="*/ 373 w 373"/>
                <a:gd name="T41" fmla="*/ 193 h 365"/>
                <a:gd name="T42" fmla="*/ 371 w 373"/>
                <a:gd name="T43" fmla="*/ 213 h 365"/>
                <a:gd name="T44" fmla="*/ 364 w 373"/>
                <a:gd name="T45" fmla="*/ 222 h 365"/>
                <a:gd name="T46" fmla="*/ 368 w 373"/>
                <a:gd name="T47" fmla="*/ 231 h 365"/>
                <a:gd name="T48" fmla="*/ 368 w 373"/>
                <a:gd name="T49" fmla="*/ 244 h 365"/>
                <a:gd name="T50" fmla="*/ 356 w 373"/>
                <a:gd name="T51" fmla="*/ 279 h 365"/>
                <a:gd name="T52" fmla="*/ 340 w 373"/>
                <a:gd name="T53" fmla="*/ 292 h 365"/>
                <a:gd name="T54" fmla="*/ 325 w 373"/>
                <a:gd name="T55" fmla="*/ 300 h 365"/>
                <a:gd name="T56" fmla="*/ 304 w 373"/>
                <a:gd name="T57" fmla="*/ 330 h 365"/>
                <a:gd name="T58" fmla="*/ 298 w 373"/>
                <a:gd name="T59" fmla="*/ 345 h 365"/>
                <a:gd name="T60" fmla="*/ 298 w 373"/>
                <a:gd name="T61" fmla="*/ 361 h 365"/>
                <a:gd name="T62" fmla="*/ 292 w 373"/>
                <a:gd name="T63" fmla="*/ 346 h 365"/>
                <a:gd name="T64" fmla="*/ 295 w 373"/>
                <a:gd name="T65" fmla="*/ 310 h 365"/>
                <a:gd name="T66" fmla="*/ 286 w 373"/>
                <a:gd name="T67" fmla="*/ 336 h 365"/>
                <a:gd name="T68" fmla="*/ 285 w 373"/>
                <a:gd name="T69" fmla="*/ 337 h 365"/>
                <a:gd name="T70" fmla="*/ 280 w 373"/>
                <a:gd name="T71" fmla="*/ 324 h 365"/>
                <a:gd name="T72" fmla="*/ 271 w 373"/>
                <a:gd name="T73" fmla="*/ 333 h 365"/>
                <a:gd name="T74" fmla="*/ 126 w 373"/>
                <a:gd name="T75" fmla="*/ 337 h 365"/>
                <a:gd name="T76" fmla="*/ 77 w 373"/>
                <a:gd name="T77" fmla="*/ 324 h 365"/>
                <a:gd name="T78" fmla="*/ 69 w 373"/>
                <a:gd name="T79" fmla="*/ 309 h 365"/>
                <a:gd name="T80" fmla="*/ 66 w 373"/>
                <a:gd name="T81" fmla="*/ 313 h 365"/>
                <a:gd name="T82" fmla="*/ 68 w 373"/>
                <a:gd name="T83" fmla="*/ 325 h 365"/>
                <a:gd name="T84" fmla="*/ 60 w 373"/>
                <a:gd name="T85" fmla="*/ 325 h 365"/>
                <a:gd name="T86" fmla="*/ 50 w 373"/>
                <a:gd name="T87" fmla="*/ 309 h 365"/>
                <a:gd name="T88" fmla="*/ 48 w 373"/>
                <a:gd name="T89" fmla="*/ 292 h 365"/>
                <a:gd name="T90" fmla="*/ 41 w 373"/>
                <a:gd name="T91" fmla="*/ 276 h 365"/>
                <a:gd name="T92" fmla="*/ 26 w 373"/>
                <a:gd name="T93" fmla="*/ 258 h 365"/>
                <a:gd name="T94" fmla="*/ 9 w 373"/>
                <a:gd name="T95" fmla="*/ 235 h 365"/>
                <a:gd name="T96" fmla="*/ 5 w 373"/>
                <a:gd name="T97" fmla="*/ 220 h 365"/>
                <a:gd name="T98" fmla="*/ 0 w 373"/>
                <a:gd name="T99" fmla="*/ 204 h 365"/>
                <a:gd name="T100" fmla="*/ 0 w 373"/>
                <a:gd name="T101" fmla="*/ 193 h 365"/>
                <a:gd name="T102" fmla="*/ 6 w 373"/>
                <a:gd name="T103" fmla="*/ 174 h 365"/>
                <a:gd name="T104" fmla="*/ 14 w 373"/>
                <a:gd name="T105" fmla="*/ 151 h 365"/>
                <a:gd name="T106" fmla="*/ 14 w 373"/>
                <a:gd name="T107" fmla="*/ 139 h 365"/>
                <a:gd name="T108" fmla="*/ 21 w 373"/>
                <a:gd name="T109" fmla="*/ 12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3" h="365">
                  <a:moveTo>
                    <a:pt x="30" y="107"/>
                  </a:moveTo>
                  <a:lnTo>
                    <a:pt x="30" y="107"/>
                  </a:lnTo>
                  <a:lnTo>
                    <a:pt x="33" y="99"/>
                  </a:lnTo>
                  <a:lnTo>
                    <a:pt x="36" y="92"/>
                  </a:lnTo>
                  <a:lnTo>
                    <a:pt x="39" y="84"/>
                  </a:lnTo>
                  <a:lnTo>
                    <a:pt x="39" y="84"/>
                  </a:lnTo>
                  <a:lnTo>
                    <a:pt x="51" y="71"/>
                  </a:lnTo>
                  <a:lnTo>
                    <a:pt x="60" y="63"/>
                  </a:lnTo>
                  <a:lnTo>
                    <a:pt x="69" y="57"/>
                  </a:lnTo>
                  <a:lnTo>
                    <a:pt x="69" y="57"/>
                  </a:lnTo>
                  <a:lnTo>
                    <a:pt x="77" y="51"/>
                  </a:lnTo>
                  <a:lnTo>
                    <a:pt x="82" y="44"/>
                  </a:lnTo>
                  <a:lnTo>
                    <a:pt x="87" y="39"/>
                  </a:lnTo>
                  <a:lnTo>
                    <a:pt x="90" y="35"/>
                  </a:lnTo>
                  <a:lnTo>
                    <a:pt x="90" y="35"/>
                  </a:lnTo>
                  <a:lnTo>
                    <a:pt x="97" y="29"/>
                  </a:lnTo>
                  <a:lnTo>
                    <a:pt x="105" y="23"/>
                  </a:lnTo>
                  <a:lnTo>
                    <a:pt x="105" y="23"/>
                  </a:lnTo>
                  <a:lnTo>
                    <a:pt x="111" y="20"/>
                  </a:lnTo>
                  <a:lnTo>
                    <a:pt x="121" y="14"/>
                  </a:lnTo>
                  <a:lnTo>
                    <a:pt x="132" y="11"/>
                  </a:lnTo>
                  <a:lnTo>
                    <a:pt x="136" y="11"/>
                  </a:lnTo>
                  <a:lnTo>
                    <a:pt x="141" y="11"/>
                  </a:lnTo>
                  <a:lnTo>
                    <a:pt x="141" y="11"/>
                  </a:lnTo>
                  <a:lnTo>
                    <a:pt x="151" y="14"/>
                  </a:lnTo>
                  <a:lnTo>
                    <a:pt x="151" y="14"/>
                  </a:lnTo>
                  <a:lnTo>
                    <a:pt x="154" y="11"/>
                  </a:lnTo>
                  <a:lnTo>
                    <a:pt x="165" y="5"/>
                  </a:lnTo>
                  <a:lnTo>
                    <a:pt x="165" y="5"/>
                  </a:lnTo>
                  <a:lnTo>
                    <a:pt x="171" y="0"/>
                  </a:lnTo>
                  <a:lnTo>
                    <a:pt x="175" y="0"/>
                  </a:lnTo>
                  <a:lnTo>
                    <a:pt x="181" y="0"/>
                  </a:lnTo>
                  <a:lnTo>
                    <a:pt x="181" y="0"/>
                  </a:lnTo>
                  <a:lnTo>
                    <a:pt x="204" y="3"/>
                  </a:lnTo>
                  <a:lnTo>
                    <a:pt x="214" y="6"/>
                  </a:lnTo>
                  <a:lnTo>
                    <a:pt x="226" y="11"/>
                  </a:lnTo>
                  <a:lnTo>
                    <a:pt x="226" y="11"/>
                  </a:lnTo>
                  <a:lnTo>
                    <a:pt x="235" y="15"/>
                  </a:lnTo>
                  <a:lnTo>
                    <a:pt x="244" y="20"/>
                  </a:lnTo>
                  <a:lnTo>
                    <a:pt x="253" y="24"/>
                  </a:lnTo>
                  <a:lnTo>
                    <a:pt x="261" y="29"/>
                  </a:lnTo>
                  <a:lnTo>
                    <a:pt x="261" y="29"/>
                  </a:lnTo>
                  <a:lnTo>
                    <a:pt x="283" y="50"/>
                  </a:lnTo>
                  <a:lnTo>
                    <a:pt x="295" y="60"/>
                  </a:lnTo>
                  <a:lnTo>
                    <a:pt x="302" y="71"/>
                  </a:lnTo>
                  <a:lnTo>
                    <a:pt x="302" y="71"/>
                  </a:lnTo>
                  <a:lnTo>
                    <a:pt x="308" y="78"/>
                  </a:lnTo>
                  <a:lnTo>
                    <a:pt x="314" y="87"/>
                  </a:lnTo>
                  <a:lnTo>
                    <a:pt x="328" y="101"/>
                  </a:lnTo>
                  <a:lnTo>
                    <a:pt x="328" y="101"/>
                  </a:lnTo>
                  <a:lnTo>
                    <a:pt x="332" y="110"/>
                  </a:lnTo>
                  <a:lnTo>
                    <a:pt x="340" y="122"/>
                  </a:lnTo>
                  <a:lnTo>
                    <a:pt x="347" y="135"/>
                  </a:lnTo>
                  <a:lnTo>
                    <a:pt x="350" y="139"/>
                  </a:lnTo>
                  <a:lnTo>
                    <a:pt x="353" y="142"/>
                  </a:lnTo>
                  <a:lnTo>
                    <a:pt x="353" y="142"/>
                  </a:lnTo>
                  <a:lnTo>
                    <a:pt x="356" y="144"/>
                  </a:lnTo>
                  <a:lnTo>
                    <a:pt x="359" y="148"/>
                  </a:lnTo>
                  <a:lnTo>
                    <a:pt x="362" y="157"/>
                  </a:lnTo>
                  <a:lnTo>
                    <a:pt x="368" y="174"/>
                  </a:lnTo>
                  <a:lnTo>
                    <a:pt x="368" y="174"/>
                  </a:lnTo>
                  <a:lnTo>
                    <a:pt x="371" y="181"/>
                  </a:lnTo>
                  <a:lnTo>
                    <a:pt x="373" y="193"/>
                  </a:lnTo>
                  <a:lnTo>
                    <a:pt x="373" y="204"/>
                  </a:lnTo>
                  <a:lnTo>
                    <a:pt x="371" y="213"/>
                  </a:lnTo>
                  <a:lnTo>
                    <a:pt x="371" y="213"/>
                  </a:lnTo>
                  <a:lnTo>
                    <a:pt x="368" y="217"/>
                  </a:lnTo>
                  <a:lnTo>
                    <a:pt x="367" y="220"/>
                  </a:lnTo>
                  <a:lnTo>
                    <a:pt x="364" y="222"/>
                  </a:lnTo>
                  <a:lnTo>
                    <a:pt x="364" y="222"/>
                  </a:lnTo>
                  <a:lnTo>
                    <a:pt x="365" y="226"/>
                  </a:lnTo>
                  <a:lnTo>
                    <a:pt x="368" y="231"/>
                  </a:lnTo>
                  <a:lnTo>
                    <a:pt x="368" y="237"/>
                  </a:lnTo>
                  <a:lnTo>
                    <a:pt x="368" y="237"/>
                  </a:lnTo>
                  <a:lnTo>
                    <a:pt x="368" y="244"/>
                  </a:lnTo>
                  <a:lnTo>
                    <a:pt x="365" y="256"/>
                  </a:lnTo>
                  <a:lnTo>
                    <a:pt x="362" y="268"/>
                  </a:lnTo>
                  <a:lnTo>
                    <a:pt x="356" y="279"/>
                  </a:lnTo>
                  <a:lnTo>
                    <a:pt x="356" y="279"/>
                  </a:lnTo>
                  <a:lnTo>
                    <a:pt x="349" y="286"/>
                  </a:lnTo>
                  <a:lnTo>
                    <a:pt x="340" y="292"/>
                  </a:lnTo>
                  <a:lnTo>
                    <a:pt x="331" y="295"/>
                  </a:lnTo>
                  <a:lnTo>
                    <a:pt x="325" y="300"/>
                  </a:lnTo>
                  <a:lnTo>
                    <a:pt x="325" y="300"/>
                  </a:lnTo>
                  <a:lnTo>
                    <a:pt x="313" y="313"/>
                  </a:lnTo>
                  <a:lnTo>
                    <a:pt x="307" y="322"/>
                  </a:lnTo>
                  <a:lnTo>
                    <a:pt x="304" y="330"/>
                  </a:lnTo>
                  <a:lnTo>
                    <a:pt x="304" y="330"/>
                  </a:lnTo>
                  <a:lnTo>
                    <a:pt x="299" y="340"/>
                  </a:lnTo>
                  <a:lnTo>
                    <a:pt x="298" y="345"/>
                  </a:lnTo>
                  <a:lnTo>
                    <a:pt x="298" y="351"/>
                  </a:lnTo>
                  <a:lnTo>
                    <a:pt x="298" y="351"/>
                  </a:lnTo>
                  <a:lnTo>
                    <a:pt x="298" y="361"/>
                  </a:lnTo>
                  <a:lnTo>
                    <a:pt x="296" y="365"/>
                  </a:lnTo>
                  <a:lnTo>
                    <a:pt x="292" y="346"/>
                  </a:lnTo>
                  <a:lnTo>
                    <a:pt x="292" y="346"/>
                  </a:lnTo>
                  <a:lnTo>
                    <a:pt x="292" y="331"/>
                  </a:lnTo>
                  <a:lnTo>
                    <a:pt x="295" y="310"/>
                  </a:lnTo>
                  <a:lnTo>
                    <a:pt x="295" y="310"/>
                  </a:lnTo>
                  <a:lnTo>
                    <a:pt x="291" y="318"/>
                  </a:lnTo>
                  <a:lnTo>
                    <a:pt x="288" y="327"/>
                  </a:lnTo>
                  <a:lnTo>
                    <a:pt x="286" y="336"/>
                  </a:lnTo>
                  <a:lnTo>
                    <a:pt x="286" y="336"/>
                  </a:lnTo>
                  <a:lnTo>
                    <a:pt x="286" y="337"/>
                  </a:lnTo>
                  <a:lnTo>
                    <a:pt x="285" y="337"/>
                  </a:lnTo>
                  <a:lnTo>
                    <a:pt x="283" y="334"/>
                  </a:lnTo>
                  <a:lnTo>
                    <a:pt x="280" y="324"/>
                  </a:lnTo>
                  <a:lnTo>
                    <a:pt x="280" y="324"/>
                  </a:lnTo>
                  <a:lnTo>
                    <a:pt x="279" y="324"/>
                  </a:lnTo>
                  <a:lnTo>
                    <a:pt x="277" y="325"/>
                  </a:lnTo>
                  <a:lnTo>
                    <a:pt x="271" y="333"/>
                  </a:lnTo>
                  <a:lnTo>
                    <a:pt x="261" y="343"/>
                  </a:lnTo>
                  <a:lnTo>
                    <a:pt x="126" y="337"/>
                  </a:lnTo>
                  <a:lnTo>
                    <a:pt x="126" y="337"/>
                  </a:lnTo>
                  <a:lnTo>
                    <a:pt x="102" y="330"/>
                  </a:lnTo>
                  <a:lnTo>
                    <a:pt x="77" y="324"/>
                  </a:lnTo>
                  <a:lnTo>
                    <a:pt x="77" y="324"/>
                  </a:lnTo>
                  <a:lnTo>
                    <a:pt x="74" y="321"/>
                  </a:lnTo>
                  <a:lnTo>
                    <a:pt x="72" y="316"/>
                  </a:lnTo>
                  <a:lnTo>
                    <a:pt x="69" y="309"/>
                  </a:lnTo>
                  <a:lnTo>
                    <a:pt x="69" y="309"/>
                  </a:lnTo>
                  <a:lnTo>
                    <a:pt x="68" y="309"/>
                  </a:lnTo>
                  <a:lnTo>
                    <a:pt x="66" y="313"/>
                  </a:lnTo>
                  <a:lnTo>
                    <a:pt x="65" y="318"/>
                  </a:lnTo>
                  <a:lnTo>
                    <a:pt x="68" y="325"/>
                  </a:lnTo>
                  <a:lnTo>
                    <a:pt x="68" y="325"/>
                  </a:lnTo>
                  <a:lnTo>
                    <a:pt x="68" y="328"/>
                  </a:lnTo>
                  <a:lnTo>
                    <a:pt x="66" y="328"/>
                  </a:lnTo>
                  <a:lnTo>
                    <a:pt x="60" y="325"/>
                  </a:lnTo>
                  <a:lnTo>
                    <a:pt x="54" y="318"/>
                  </a:lnTo>
                  <a:lnTo>
                    <a:pt x="51" y="313"/>
                  </a:lnTo>
                  <a:lnTo>
                    <a:pt x="50" y="309"/>
                  </a:lnTo>
                  <a:lnTo>
                    <a:pt x="50" y="309"/>
                  </a:lnTo>
                  <a:lnTo>
                    <a:pt x="50" y="300"/>
                  </a:lnTo>
                  <a:lnTo>
                    <a:pt x="48" y="292"/>
                  </a:lnTo>
                  <a:lnTo>
                    <a:pt x="44" y="280"/>
                  </a:lnTo>
                  <a:lnTo>
                    <a:pt x="44" y="280"/>
                  </a:lnTo>
                  <a:lnTo>
                    <a:pt x="41" y="276"/>
                  </a:lnTo>
                  <a:lnTo>
                    <a:pt x="36" y="270"/>
                  </a:lnTo>
                  <a:lnTo>
                    <a:pt x="30" y="264"/>
                  </a:lnTo>
                  <a:lnTo>
                    <a:pt x="26" y="258"/>
                  </a:lnTo>
                  <a:lnTo>
                    <a:pt x="26" y="258"/>
                  </a:lnTo>
                  <a:lnTo>
                    <a:pt x="17" y="244"/>
                  </a:lnTo>
                  <a:lnTo>
                    <a:pt x="9" y="235"/>
                  </a:lnTo>
                  <a:lnTo>
                    <a:pt x="9" y="235"/>
                  </a:lnTo>
                  <a:lnTo>
                    <a:pt x="6" y="226"/>
                  </a:lnTo>
                  <a:lnTo>
                    <a:pt x="5" y="220"/>
                  </a:lnTo>
                  <a:lnTo>
                    <a:pt x="3" y="214"/>
                  </a:lnTo>
                  <a:lnTo>
                    <a:pt x="3" y="214"/>
                  </a:lnTo>
                  <a:lnTo>
                    <a:pt x="0" y="204"/>
                  </a:lnTo>
                  <a:lnTo>
                    <a:pt x="0" y="198"/>
                  </a:lnTo>
                  <a:lnTo>
                    <a:pt x="0" y="193"/>
                  </a:lnTo>
                  <a:lnTo>
                    <a:pt x="0" y="193"/>
                  </a:lnTo>
                  <a:lnTo>
                    <a:pt x="3" y="183"/>
                  </a:lnTo>
                  <a:lnTo>
                    <a:pt x="6" y="174"/>
                  </a:lnTo>
                  <a:lnTo>
                    <a:pt x="6" y="174"/>
                  </a:lnTo>
                  <a:lnTo>
                    <a:pt x="11" y="162"/>
                  </a:lnTo>
                  <a:lnTo>
                    <a:pt x="14" y="156"/>
                  </a:lnTo>
                  <a:lnTo>
                    <a:pt x="14" y="151"/>
                  </a:lnTo>
                  <a:lnTo>
                    <a:pt x="14" y="151"/>
                  </a:lnTo>
                  <a:lnTo>
                    <a:pt x="14" y="144"/>
                  </a:lnTo>
                  <a:lnTo>
                    <a:pt x="14" y="139"/>
                  </a:lnTo>
                  <a:lnTo>
                    <a:pt x="14" y="135"/>
                  </a:lnTo>
                  <a:lnTo>
                    <a:pt x="14" y="135"/>
                  </a:lnTo>
                  <a:lnTo>
                    <a:pt x="21" y="122"/>
                  </a:lnTo>
                  <a:lnTo>
                    <a:pt x="30" y="107"/>
                  </a:lnTo>
                  <a:lnTo>
                    <a:pt x="30" y="107"/>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65">
              <a:extLst>
                <a:ext uri="{FF2B5EF4-FFF2-40B4-BE49-F238E27FC236}">
                  <a16:creationId xmlns:a16="http://schemas.microsoft.com/office/drawing/2014/main" id="{1BAE4526-1587-4884-B2F7-13AB4E8710CC}"/>
                </a:ext>
              </a:extLst>
            </p:cNvPr>
            <p:cNvSpPr>
              <a:spLocks/>
            </p:cNvSpPr>
            <p:nvPr/>
          </p:nvSpPr>
          <p:spPr bwMode="auto">
            <a:xfrm>
              <a:off x="3565" y="1374"/>
              <a:ext cx="130" cy="165"/>
            </a:xfrm>
            <a:custGeom>
              <a:avLst/>
              <a:gdLst>
                <a:gd name="T0" fmla="*/ 29 w 258"/>
                <a:gd name="T1" fmla="*/ 248 h 330"/>
                <a:gd name="T2" fmla="*/ 22 w 258"/>
                <a:gd name="T3" fmla="*/ 184 h 330"/>
                <a:gd name="T4" fmla="*/ 19 w 258"/>
                <a:gd name="T5" fmla="*/ 181 h 330"/>
                <a:gd name="T6" fmla="*/ 15 w 258"/>
                <a:gd name="T7" fmla="*/ 179 h 330"/>
                <a:gd name="T8" fmla="*/ 10 w 258"/>
                <a:gd name="T9" fmla="*/ 173 h 330"/>
                <a:gd name="T10" fmla="*/ 7 w 258"/>
                <a:gd name="T11" fmla="*/ 161 h 330"/>
                <a:gd name="T12" fmla="*/ 0 w 258"/>
                <a:gd name="T13" fmla="*/ 134 h 330"/>
                <a:gd name="T14" fmla="*/ 1 w 258"/>
                <a:gd name="T15" fmla="*/ 133 h 330"/>
                <a:gd name="T16" fmla="*/ 7 w 258"/>
                <a:gd name="T17" fmla="*/ 130 h 330"/>
                <a:gd name="T18" fmla="*/ 15 w 258"/>
                <a:gd name="T19" fmla="*/ 124 h 330"/>
                <a:gd name="T20" fmla="*/ 16 w 258"/>
                <a:gd name="T21" fmla="*/ 116 h 330"/>
                <a:gd name="T22" fmla="*/ 16 w 258"/>
                <a:gd name="T23" fmla="*/ 97 h 330"/>
                <a:gd name="T24" fmla="*/ 19 w 258"/>
                <a:gd name="T25" fmla="*/ 89 h 330"/>
                <a:gd name="T26" fmla="*/ 25 w 258"/>
                <a:gd name="T27" fmla="*/ 71 h 330"/>
                <a:gd name="T28" fmla="*/ 31 w 258"/>
                <a:gd name="T29" fmla="*/ 53 h 330"/>
                <a:gd name="T30" fmla="*/ 38 w 258"/>
                <a:gd name="T31" fmla="*/ 40 h 330"/>
                <a:gd name="T32" fmla="*/ 44 w 258"/>
                <a:gd name="T33" fmla="*/ 27 h 330"/>
                <a:gd name="T34" fmla="*/ 52 w 258"/>
                <a:gd name="T35" fmla="*/ 9 h 330"/>
                <a:gd name="T36" fmla="*/ 58 w 258"/>
                <a:gd name="T37" fmla="*/ 4 h 330"/>
                <a:gd name="T38" fmla="*/ 74 w 258"/>
                <a:gd name="T39" fmla="*/ 0 h 330"/>
                <a:gd name="T40" fmla="*/ 89 w 258"/>
                <a:gd name="T41" fmla="*/ 0 h 330"/>
                <a:gd name="T42" fmla="*/ 103 w 258"/>
                <a:gd name="T43" fmla="*/ 1 h 330"/>
                <a:gd name="T44" fmla="*/ 116 w 258"/>
                <a:gd name="T45" fmla="*/ 7 h 330"/>
                <a:gd name="T46" fmla="*/ 145 w 258"/>
                <a:gd name="T47" fmla="*/ 24 h 330"/>
                <a:gd name="T48" fmla="*/ 160 w 258"/>
                <a:gd name="T49" fmla="*/ 40 h 330"/>
                <a:gd name="T50" fmla="*/ 175 w 258"/>
                <a:gd name="T51" fmla="*/ 58 h 330"/>
                <a:gd name="T52" fmla="*/ 194 w 258"/>
                <a:gd name="T53" fmla="*/ 82 h 330"/>
                <a:gd name="T54" fmla="*/ 208 w 258"/>
                <a:gd name="T55" fmla="*/ 101 h 330"/>
                <a:gd name="T56" fmla="*/ 209 w 258"/>
                <a:gd name="T57" fmla="*/ 107 h 330"/>
                <a:gd name="T58" fmla="*/ 221 w 258"/>
                <a:gd name="T59" fmla="*/ 128 h 330"/>
                <a:gd name="T60" fmla="*/ 236 w 258"/>
                <a:gd name="T61" fmla="*/ 143 h 330"/>
                <a:gd name="T62" fmla="*/ 240 w 258"/>
                <a:gd name="T63" fmla="*/ 146 h 330"/>
                <a:gd name="T64" fmla="*/ 249 w 258"/>
                <a:gd name="T65" fmla="*/ 146 h 330"/>
                <a:gd name="T66" fmla="*/ 254 w 258"/>
                <a:gd name="T67" fmla="*/ 145 h 330"/>
                <a:gd name="T68" fmla="*/ 257 w 258"/>
                <a:gd name="T69" fmla="*/ 145 h 330"/>
                <a:gd name="T70" fmla="*/ 257 w 258"/>
                <a:gd name="T71" fmla="*/ 155 h 330"/>
                <a:gd name="T72" fmla="*/ 255 w 258"/>
                <a:gd name="T73" fmla="*/ 163 h 330"/>
                <a:gd name="T74" fmla="*/ 245 w 258"/>
                <a:gd name="T75" fmla="*/ 184 h 330"/>
                <a:gd name="T76" fmla="*/ 239 w 258"/>
                <a:gd name="T77" fmla="*/ 188 h 330"/>
                <a:gd name="T78" fmla="*/ 229 w 258"/>
                <a:gd name="T79" fmla="*/ 194 h 330"/>
                <a:gd name="T80" fmla="*/ 226 w 258"/>
                <a:gd name="T81" fmla="*/ 197 h 330"/>
                <a:gd name="T82" fmla="*/ 211 w 258"/>
                <a:gd name="T83" fmla="*/ 247 h 330"/>
                <a:gd name="T84" fmla="*/ 209 w 258"/>
                <a:gd name="T85" fmla="*/ 259 h 330"/>
                <a:gd name="T86" fmla="*/ 208 w 258"/>
                <a:gd name="T87" fmla="*/ 269 h 330"/>
                <a:gd name="T88" fmla="*/ 200 w 258"/>
                <a:gd name="T89" fmla="*/ 282 h 330"/>
                <a:gd name="T90" fmla="*/ 193 w 258"/>
                <a:gd name="T91" fmla="*/ 296 h 330"/>
                <a:gd name="T92" fmla="*/ 152 w 258"/>
                <a:gd name="T93" fmla="*/ 318 h 330"/>
                <a:gd name="T94" fmla="*/ 80 w 258"/>
                <a:gd name="T95" fmla="*/ 317 h 330"/>
                <a:gd name="T96" fmla="*/ 29 w 258"/>
                <a:gd name="T97" fmla="*/ 26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8" h="330">
                  <a:moveTo>
                    <a:pt x="29" y="248"/>
                  </a:moveTo>
                  <a:lnTo>
                    <a:pt x="29" y="248"/>
                  </a:lnTo>
                  <a:lnTo>
                    <a:pt x="22" y="184"/>
                  </a:lnTo>
                  <a:lnTo>
                    <a:pt x="22" y="184"/>
                  </a:lnTo>
                  <a:lnTo>
                    <a:pt x="21" y="181"/>
                  </a:lnTo>
                  <a:lnTo>
                    <a:pt x="19" y="181"/>
                  </a:lnTo>
                  <a:lnTo>
                    <a:pt x="16" y="181"/>
                  </a:lnTo>
                  <a:lnTo>
                    <a:pt x="15" y="179"/>
                  </a:lnTo>
                  <a:lnTo>
                    <a:pt x="15" y="179"/>
                  </a:lnTo>
                  <a:lnTo>
                    <a:pt x="10" y="173"/>
                  </a:lnTo>
                  <a:lnTo>
                    <a:pt x="7" y="161"/>
                  </a:lnTo>
                  <a:lnTo>
                    <a:pt x="7" y="161"/>
                  </a:lnTo>
                  <a:lnTo>
                    <a:pt x="3" y="148"/>
                  </a:lnTo>
                  <a:lnTo>
                    <a:pt x="0" y="134"/>
                  </a:lnTo>
                  <a:lnTo>
                    <a:pt x="0" y="134"/>
                  </a:lnTo>
                  <a:lnTo>
                    <a:pt x="1" y="133"/>
                  </a:lnTo>
                  <a:lnTo>
                    <a:pt x="3" y="131"/>
                  </a:lnTo>
                  <a:lnTo>
                    <a:pt x="7" y="130"/>
                  </a:lnTo>
                  <a:lnTo>
                    <a:pt x="12" y="127"/>
                  </a:lnTo>
                  <a:lnTo>
                    <a:pt x="15" y="124"/>
                  </a:lnTo>
                  <a:lnTo>
                    <a:pt x="15" y="124"/>
                  </a:lnTo>
                  <a:lnTo>
                    <a:pt x="16" y="116"/>
                  </a:lnTo>
                  <a:lnTo>
                    <a:pt x="16" y="107"/>
                  </a:lnTo>
                  <a:lnTo>
                    <a:pt x="16" y="97"/>
                  </a:lnTo>
                  <a:lnTo>
                    <a:pt x="19" y="89"/>
                  </a:lnTo>
                  <a:lnTo>
                    <a:pt x="19" y="89"/>
                  </a:lnTo>
                  <a:lnTo>
                    <a:pt x="22" y="82"/>
                  </a:lnTo>
                  <a:lnTo>
                    <a:pt x="25" y="71"/>
                  </a:lnTo>
                  <a:lnTo>
                    <a:pt x="28" y="62"/>
                  </a:lnTo>
                  <a:lnTo>
                    <a:pt x="31" y="53"/>
                  </a:lnTo>
                  <a:lnTo>
                    <a:pt x="31" y="53"/>
                  </a:lnTo>
                  <a:lnTo>
                    <a:pt x="38" y="40"/>
                  </a:lnTo>
                  <a:lnTo>
                    <a:pt x="44" y="27"/>
                  </a:lnTo>
                  <a:lnTo>
                    <a:pt x="44" y="27"/>
                  </a:lnTo>
                  <a:lnTo>
                    <a:pt x="47" y="15"/>
                  </a:lnTo>
                  <a:lnTo>
                    <a:pt x="52" y="9"/>
                  </a:lnTo>
                  <a:lnTo>
                    <a:pt x="58" y="4"/>
                  </a:lnTo>
                  <a:lnTo>
                    <a:pt x="58" y="4"/>
                  </a:lnTo>
                  <a:lnTo>
                    <a:pt x="67" y="1"/>
                  </a:lnTo>
                  <a:lnTo>
                    <a:pt x="74" y="0"/>
                  </a:lnTo>
                  <a:lnTo>
                    <a:pt x="89" y="0"/>
                  </a:lnTo>
                  <a:lnTo>
                    <a:pt x="89" y="0"/>
                  </a:lnTo>
                  <a:lnTo>
                    <a:pt x="97" y="0"/>
                  </a:lnTo>
                  <a:lnTo>
                    <a:pt x="103" y="1"/>
                  </a:lnTo>
                  <a:lnTo>
                    <a:pt x="116" y="7"/>
                  </a:lnTo>
                  <a:lnTo>
                    <a:pt x="116" y="7"/>
                  </a:lnTo>
                  <a:lnTo>
                    <a:pt x="131" y="16"/>
                  </a:lnTo>
                  <a:lnTo>
                    <a:pt x="145" y="24"/>
                  </a:lnTo>
                  <a:lnTo>
                    <a:pt x="145" y="24"/>
                  </a:lnTo>
                  <a:lnTo>
                    <a:pt x="160" y="40"/>
                  </a:lnTo>
                  <a:lnTo>
                    <a:pt x="175" y="58"/>
                  </a:lnTo>
                  <a:lnTo>
                    <a:pt x="175" y="58"/>
                  </a:lnTo>
                  <a:lnTo>
                    <a:pt x="184" y="68"/>
                  </a:lnTo>
                  <a:lnTo>
                    <a:pt x="194" y="82"/>
                  </a:lnTo>
                  <a:lnTo>
                    <a:pt x="205" y="95"/>
                  </a:lnTo>
                  <a:lnTo>
                    <a:pt x="208" y="101"/>
                  </a:lnTo>
                  <a:lnTo>
                    <a:pt x="209" y="107"/>
                  </a:lnTo>
                  <a:lnTo>
                    <a:pt x="209" y="107"/>
                  </a:lnTo>
                  <a:lnTo>
                    <a:pt x="214" y="118"/>
                  </a:lnTo>
                  <a:lnTo>
                    <a:pt x="221" y="128"/>
                  </a:lnTo>
                  <a:lnTo>
                    <a:pt x="229" y="137"/>
                  </a:lnTo>
                  <a:lnTo>
                    <a:pt x="236" y="143"/>
                  </a:lnTo>
                  <a:lnTo>
                    <a:pt x="236" y="143"/>
                  </a:lnTo>
                  <a:lnTo>
                    <a:pt x="240" y="146"/>
                  </a:lnTo>
                  <a:lnTo>
                    <a:pt x="245" y="146"/>
                  </a:lnTo>
                  <a:lnTo>
                    <a:pt x="249" y="146"/>
                  </a:lnTo>
                  <a:lnTo>
                    <a:pt x="254" y="145"/>
                  </a:lnTo>
                  <a:lnTo>
                    <a:pt x="254" y="145"/>
                  </a:lnTo>
                  <a:lnTo>
                    <a:pt x="257" y="145"/>
                  </a:lnTo>
                  <a:lnTo>
                    <a:pt x="257" y="145"/>
                  </a:lnTo>
                  <a:lnTo>
                    <a:pt x="258" y="149"/>
                  </a:lnTo>
                  <a:lnTo>
                    <a:pt x="257" y="155"/>
                  </a:lnTo>
                  <a:lnTo>
                    <a:pt x="255" y="163"/>
                  </a:lnTo>
                  <a:lnTo>
                    <a:pt x="255" y="163"/>
                  </a:lnTo>
                  <a:lnTo>
                    <a:pt x="248" y="178"/>
                  </a:lnTo>
                  <a:lnTo>
                    <a:pt x="245" y="184"/>
                  </a:lnTo>
                  <a:lnTo>
                    <a:pt x="239" y="188"/>
                  </a:lnTo>
                  <a:lnTo>
                    <a:pt x="239" y="188"/>
                  </a:lnTo>
                  <a:lnTo>
                    <a:pt x="232" y="193"/>
                  </a:lnTo>
                  <a:lnTo>
                    <a:pt x="229" y="194"/>
                  </a:lnTo>
                  <a:lnTo>
                    <a:pt x="226" y="197"/>
                  </a:lnTo>
                  <a:lnTo>
                    <a:pt x="226" y="197"/>
                  </a:lnTo>
                  <a:lnTo>
                    <a:pt x="211" y="247"/>
                  </a:lnTo>
                  <a:lnTo>
                    <a:pt x="211" y="247"/>
                  </a:lnTo>
                  <a:lnTo>
                    <a:pt x="209" y="253"/>
                  </a:lnTo>
                  <a:lnTo>
                    <a:pt x="209" y="259"/>
                  </a:lnTo>
                  <a:lnTo>
                    <a:pt x="208" y="269"/>
                  </a:lnTo>
                  <a:lnTo>
                    <a:pt x="208" y="269"/>
                  </a:lnTo>
                  <a:lnTo>
                    <a:pt x="205" y="275"/>
                  </a:lnTo>
                  <a:lnTo>
                    <a:pt x="200" y="282"/>
                  </a:lnTo>
                  <a:lnTo>
                    <a:pt x="193" y="296"/>
                  </a:lnTo>
                  <a:lnTo>
                    <a:pt x="193" y="296"/>
                  </a:lnTo>
                  <a:lnTo>
                    <a:pt x="170" y="308"/>
                  </a:lnTo>
                  <a:lnTo>
                    <a:pt x="152" y="318"/>
                  </a:lnTo>
                  <a:lnTo>
                    <a:pt x="107" y="330"/>
                  </a:lnTo>
                  <a:lnTo>
                    <a:pt x="80" y="317"/>
                  </a:lnTo>
                  <a:lnTo>
                    <a:pt x="37" y="282"/>
                  </a:lnTo>
                  <a:lnTo>
                    <a:pt x="29" y="260"/>
                  </a:lnTo>
                  <a:lnTo>
                    <a:pt x="29" y="248"/>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Freeform 66">
              <a:extLst>
                <a:ext uri="{FF2B5EF4-FFF2-40B4-BE49-F238E27FC236}">
                  <a16:creationId xmlns:a16="http://schemas.microsoft.com/office/drawing/2014/main" id="{4F8DD1E3-3929-4257-B3FC-DFD1BE1521FD}"/>
                </a:ext>
              </a:extLst>
            </p:cNvPr>
            <p:cNvSpPr>
              <a:spLocks/>
            </p:cNvSpPr>
            <p:nvPr/>
          </p:nvSpPr>
          <p:spPr bwMode="auto">
            <a:xfrm>
              <a:off x="3398" y="1512"/>
              <a:ext cx="532" cy="1095"/>
            </a:xfrm>
            <a:custGeom>
              <a:avLst/>
              <a:gdLst>
                <a:gd name="T0" fmla="*/ 583 w 1064"/>
                <a:gd name="T1" fmla="*/ 63 h 2191"/>
                <a:gd name="T2" fmla="*/ 745 w 1064"/>
                <a:gd name="T3" fmla="*/ 120 h 2191"/>
                <a:gd name="T4" fmla="*/ 762 w 1064"/>
                <a:gd name="T5" fmla="*/ 202 h 2191"/>
                <a:gd name="T6" fmla="*/ 772 w 1064"/>
                <a:gd name="T7" fmla="*/ 245 h 2191"/>
                <a:gd name="T8" fmla="*/ 777 w 1064"/>
                <a:gd name="T9" fmla="*/ 307 h 2191"/>
                <a:gd name="T10" fmla="*/ 793 w 1064"/>
                <a:gd name="T11" fmla="*/ 385 h 2191"/>
                <a:gd name="T12" fmla="*/ 802 w 1064"/>
                <a:gd name="T13" fmla="*/ 425 h 2191"/>
                <a:gd name="T14" fmla="*/ 817 w 1064"/>
                <a:gd name="T15" fmla="*/ 464 h 2191"/>
                <a:gd name="T16" fmla="*/ 827 w 1064"/>
                <a:gd name="T17" fmla="*/ 506 h 2191"/>
                <a:gd name="T18" fmla="*/ 808 w 1064"/>
                <a:gd name="T19" fmla="*/ 569 h 2191"/>
                <a:gd name="T20" fmla="*/ 718 w 1064"/>
                <a:gd name="T21" fmla="*/ 632 h 2191"/>
                <a:gd name="T22" fmla="*/ 636 w 1064"/>
                <a:gd name="T23" fmla="*/ 627 h 2191"/>
                <a:gd name="T24" fmla="*/ 646 w 1064"/>
                <a:gd name="T25" fmla="*/ 681 h 2191"/>
                <a:gd name="T26" fmla="*/ 658 w 1064"/>
                <a:gd name="T27" fmla="*/ 730 h 2191"/>
                <a:gd name="T28" fmla="*/ 720 w 1064"/>
                <a:gd name="T29" fmla="*/ 786 h 2191"/>
                <a:gd name="T30" fmla="*/ 723 w 1064"/>
                <a:gd name="T31" fmla="*/ 825 h 2191"/>
                <a:gd name="T32" fmla="*/ 800 w 1064"/>
                <a:gd name="T33" fmla="*/ 858 h 2191"/>
                <a:gd name="T34" fmla="*/ 992 w 1064"/>
                <a:gd name="T35" fmla="*/ 931 h 2191"/>
                <a:gd name="T36" fmla="*/ 1047 w 1064"/>
                <a:gd name="T37" fmla="*/ 976 h 2191"/>
                <a:gd name="T38" fmla="*/ 1061 w 1064"/>
                <a:gd name="T39" fmla="*/ 1024 h 2191"/>
                <a:gd name="T40" fmla="*/ 1022 w 1064"/>
                <a:gd name="T41" fmla="*/ 1139 h 2191"/>
                <a:gd name="T42" fmla="*/ 880 w 1064"/>
                <a:gd name="T43" fmla="*/ 1341 h 2191"/>
                <a:gd name="T44" fmla="*/ 754 w 1064"/>
                <a:gd name="T45" fmla="*/ 1534 h 2191"/>
                <a:gd name="T46" fmla="*/ 616 w 1064"/>
                <a:gd name="T47" fmla="*/ 1456 h 2191"/>
                <a:gd name="T48" fmla="*/ 534 w 1064"/>
                <a:gd name="T49" fmla="*/ 1365 h 2191"/>
                <a:gd name="T50" fmla="*/ 530 w 1064"/>
                <a:gd name="T51" fmla="*/ 1281 h 2191"/>
                <a:gd name="T52" fmla="*/ 618 w 1064"/>
                <a:gd name="T53" fmla="*/ 1221 h 2191"/>
                <a:gd name="T54" fmla="*/ 690 w 1064"/>
                <a:gd name="T55" fmla="*/ 1166 h 2191"/>
                <a:gd name="T56" fmla="*/ 706 w 1064"/>
                <a:gd name="T57" fmla="*/ 1124 h 2191"/>
                <a:gd name="T58" fmla="*/ 497 w 1064"/>
                <a:gd name="T59" fmla="*/ 1061 h 2191"/>
                <a:gd name="T60" fmla="*/ 461 w 1064"/>
                <a:gd name="T61" fmla="*/ 1421 h 2191"/>
                <a:gd name="T62" fmla="*/ 483 w 1064"/>
                <a:gd name="T63" fmla="*/ 1614 h 2191"/>
                <a:gd name="T64" fmla="*/ 506 w 1064"/>
                <a:gd name="T65" fmla="*/ 1855 h 2191"/>
                <a:gd name="T66" fmla="*/ 512 w 1064"/>
                <a:gd name="T67" fmla="*/ 1968 h 2191"/>
                <a:gd name="T68" fmla="*/ 543 w 1064"/>
                <a:gd name="T69" fmla="*/ 2130 h 2191"/>
                <a:gd name="T70" fmla="*/ 473 w 1064"/>
                <a:gd name="T71" fmla="*/ 2176 h 2191"/>
                <a:gd name="T72" fmla="*/ 337 w 1064"/>
                <a:gd name="T73" fmla="*/ 2185 h 2191"/>
                <a:gd name="T74" fmla="*/ 287 w 1064"/>
                <a:gd name="T75" fmla="*/ 1903 h 2191"/>
                <a:gd name="T76" fmla="*/ 233 w 1064"/>
                <a:gd name="T77" fmla="*/ 1470 h 2191"/>
                <a:gd name="T78" fmla="*/ 211 w 1064"/>
                <a:gd name="T79" fmla="*/ 1323 h 2191"/>
                <a:gd name="T80" fmla="*/ 182 w 1064"/>
                <a:gd name="T81" fmla="*/ 1220 h 2191"/>
                <a:gd name="T82" fmla="*/ 158 w 1064"/>
                <a:gd name="T83" fmla="*/ 1087 h 2191"/>
                <a:gd name="T84" fmla="*/ 124 w 1064"/>
                <a:gd name="T85" fmla="*/ 904 h 2191"/>
                <a:gd name="T86" fmla="*/ 146 w 1064"/>
                <a:gd name="T87" fmla="*/ 766 h 2191"/>
                <a:gd name="T88" fmla="*/ 178 w 1064"/>
                <a:gd name="T89" fmla="*/ 605 h 2191"/>
                <a:gd name="T90" fmla="*/ 100 w 1064"/>
                <a:gd name="T91" fmla="*/ 597 h 2191"/>
                <a:gd name="T92" fmla="*/ 22 w 1064"/>
                <a:gd name="T93" fmla="*/ 582 h 2191"/>
                <a:gd name="T94" fmla="*/ 1 w 1064"/>
                <a:gd name="T95" fmla="*/ 482 h 2191"/>
                <a:gd name="T96" fmla="*/ 6 w 1064"/>
                <a:gd name="T97" fmla="*/ 422 h 2191"/>
                <a:gd name="T98" fmla="*/ 21 w 1064"/>
                <a:gd name="T99" fmla="*/ 371 h 2191"/>
                <a:gd name="T100" fmla="*/ 48 w 1064"/>
                <a:gd name="T101" fmla="*/ 316 h 2191"/>
                <a:gd name="T102" fmla="*/ 67 w 1064"/>
                <a:gd name="T103" fmla="*/ 268 h 2191"/>
                <a:gd name="T104" fmla="*/ 73 w 1064"/>
                <a:gd name="T105" fmla="*/ 222 h 2191"/>
                <a:gd name="T106" fmla="*/ 99 w 1064"/>
                <a:gd name="T107" fmla="*/ 159 h 2191"/>
                <a:gd name="T108" fmla="*/ 133 w 1064"/>
                <a:gd name="T109" fmla="*/ 70 h 2191"/>
                <a:gd name="T110" fmla="*/ 299 w 1064"/>
                <a:gd name="T111" fmla="*/ 37 h 2191"/>
                <a:gd name="T112" fmla="*/ 356 w 1064"/>
                <a:gd name="T113" fmla="*/ 0 h 2191"/>
                <a:gd name="T114" fmla="*/ 435 w 1064"/>
                <a:gd name="T115" fmla="*/ 171 h 2191"/>
                <a:gd name="T116" fmla="*/ 483 w 1064"/>
                <a:gd name="T117" fmla="*/ 214 h 2191"/>
                <a:gd name="T118" fmla="*/ 521 w 1064"/>
                <a:gd name="T119" fmla="*/ 91 h 2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4" h="2191">
                  <a:moveTo>
                    <a:pt x="546" y="24"/>
                  </a:moveTo>
                  <a:lnTo>
                    <a:pt x="549" y="36"/>
                  </a:lnTo>
                  <a:lnTo>
                    <a:pt x="549" y="36"/>
                  </a:lnTo>
                  <a:lnTo>
                    <a:pt x="557" y="46"/>
                  </a:lnTo>
                  <a:lnTo>
                    <a:pt x="563" y="54"/>
                  </a:lnTo>
                  <a:lnTo>
                    <a:pt x="569" y="58"/>
                  </a:lnTo>
                  <a:lnTo>
                    <a:pt x="569" y="58"/>
                  </a:lnTo>
                  <a:lnTo>
                    <a:pt x="576" y="61"/>
                  </a:lnTo>
                  <a:lnTo>
                    <a:pt x="583" y="63"/>
                  </a:lnTo>
                  <a:lnTo>
                    <a:pt x="583" y="63"/>
                  </a:lnTo>
                  <a:lnTo>
                    <a:pt x="604" y="67"/>
                  </a:lnTo>
                  <a:lnTo>
                    <a:pt x="633" y="78"/>
                  </a:lnTo>
                  <a:lnTo>
                    <a:pt x="633" y="78"/>
                  </a:lnTo>
                  <a:lnTo>
                    <a:pt x="685" y="94"/>
                  </a:lnTo>
                  <a:lnTo>
                    <a:pt x="730" y="108"/>
                  </a:lnTo>
                  <a:lnTo>
                    <a:pt x="730" y="108"/>
                  </a:lnTo>
                  <a:lnTo>
                    <a:pt x="738" y="114"/>
                  </a:lnTo>
                  <a:lnTo>
                    <a:pt x="745" y="120"/>
                  </a:lnTo>
                  <a:lnTo>
                    <a:pt x="750" y="126"/>
                  </a:lnTo>
                  <a:lnTo>
                    <a:pt x="750" y="126"/>
                  </a:lnTo>
                  <a:lnTo>
                    <a:pt x="756" y="142"/>
                  </a:lnTo>
                  <a:lnTo>
                    <a:pt x="759" y="162"/>
                  </a:lnTo>
                  <a:lnTo>
                    <a:pt x="759" y="162"/>
                  </a:lnTo>
                  <a:lnTo>
                    <a:pt x="760" y="178"/>
                  </a:lnTo>
                  <a:lnTo>
                    <a:pt x="762" y="190"/>
                  </a:lnTo>
                  <a:lnTo>
                    <a:pt x="762" y="190"/>
                  </a:lnTo>
                  <a:lnTo>
                    <a:pt x="762" y="202"/>
                  </a:lnTo>
                  <a:lnTo>
                    <a:pt x="763" y="208"/>
                  </a:lnTo>
                  <a:lnTo>
                    <a:pt x="766" y="213"/>
                  </a:lnTo>
                  <a:lnTo>
                    <a:pt x="766" y="213"/>
                  </a:lnTo>
                  <a:lnTo>
                    <a:pt x="771" y="222"/>
                  </a:lnTo>
                  <a:lnTo>
                    <a:pt x="772" y="229"/>
                  </a:lnTo>
                  <a:lnTo>
                    <a:pt x="774" y="235"/>
                  </a:lnTo>
                  <a:lnTo>
                    <a:pt x="774" y="235"/>
                  </a:lnTo>
                  <a:lnTo>
                    <a:pt x="772" y="240"/>
                  </a:lnTo>
                  <a:lnTo>
                    <a:pt x="772" y="245"/>
                  </a:lnTo>
                  <a:lnTo>
                    <a:pt x="771" y="250"/>
                  </a:lnTo>
                  <a:lnTo>
                    <a:pt x="772" y="256"/>
                  </a:lnTo>
                  <a:lnTo>
                    <a:pt x="772" y="256"/>
                  </a:lnTo>
                  <a:lnTo>
                    <a:pt x="775" y="271"/>
                  </a:lnTo>
                  <a:lnTo>
                    <a:pt x="778" y="283"/>
                  </a:lnTo>
                  <a:lnTo>
                    <a:pt x="778" y="283"/>
                  </a:lnTo>
                  <a:lnTo>
                    <a:pt x="777" y="295"/>
                  </a:lnTo>
                  <a:lnTo>
                    <a:pt x="777" y="302"/>
                  </a:lnTo>
                  <a:lnTo>
                    <a:pt x="777" y="307"/>
                  </a:lnTo>
                  <a:lnTo>
                    <a:pt x="777" y="307"/>
                  </a:lnTo>
                  <a:lnTo>
                    <a:pt x="781" y="322"/>
                  </a:lnTo>
                  <a:lnTo>
                    <a:pt x="785" y="337"/>
                  </a:lnTo>
                  <a:lnTo>
                    <a:pt x="785" y="337"/>
                  </a:lnTo>
                  <a:lnTo>
                    <a:pt x="787" y="359"/>
                  </a:lnTo>
                  <a:lnTo>
                    <a:pt x="787" y="359"/>
                  </a:lnTo>
                  <a:lnTo>
                    <a:pt x="788" y="371"/>
                  </a:lnTo>
                  <a:lnTo>
                    <a:pt x="790" y="379"/>
                  </a:lnTo>
                  <a:lnTo>
                    <a:pt x="793" y="385"/>
                  </a:lnTo>
                  <a:lnTo>
                    <a:pt x="793" y="385"/>
                  </a:lnTo>
                  <a:lnTo>
                    <a:pt x="799" y="394"/>
                  </a:lnTo>
                  <a:lnTo>
                    <a:pt x="805" y="404"/>
                  </a:lnTo>
                  <a:lnTo>
                    <a:pt x="805" y="404"/>
                  </a:lnTo>
                  <a:lnTo>
                    <a:pt x="806" y="410"/>
                  </a:lnTo>
                  <a:lnTo>
                    <a:pt x="805" y="415"/>
                  </a:lnTo>
                  <a:lnTo>
                    <a:pt x="803" y="419"/>
                  </a:lnTo>
                  <a:lnTo>
                    <a:pt x="802" y="425"/>
                  </a:lnTo>
                  <a:lnTo>
                    <a:pt x="802" y="425"/>
                  </a:lnTo>
                  <a:lnTo>
                    <a:pt x="802" y="431"/>
                  </a:lnTo>
                  <a:lnTo>
                    <a:pt x="802" y="437"/>
                  </a:lnTo>
                  <a:lnTo>
                    <a:pt x="800" y="442"/>
                  </a:lnTo>
                  <a:lnTo>
                    <a:pt x="802" y="446"/>
                  </a:lnTo>
                  <a:lnTo>
                    <a:pt x="802" y="446"/>
                  </a:lnTo>
                  <a:lnTo>
                    <a:pt x="811" y="454"/>
                  </a:lnTo>
                  <a:lnTo>
                    <a:pt x="815" y="460"/>
                  </a:lnTo>
                  <a:lnTo>
                    <a:pt x="817" y="464"/>
                  </a:lnTo>
                  <a:lnTo>
                    <a:pt x="817" y="464"/>
                  </a:lnTo>
                  <a:lnTo>
                    <a:pt x="817" y="467"/>
                  </a:lnTo>
                  <a:lnTo>
                    <a:pt x="815" y="472"/>
                  </a:lnTo>
                  <a:lnTo>
                    <a:pt x="814" y="476"/>
                  </a:lnTo>
                  <a:lnTo>
                    <a:pt x="814" y="481"/>
                  </a:lnTo>
                  <a:lnTo>
                    <a:pt x="814" y="481"/>
                  </a:lnTo>
                  <a:lnTo>
                    <a:pt x="820" y="488"/>
                  </a:lnTo>
                  <a:lnTo>
                    <a:pt x="826" y="500"/>
                  </a:lnTo>
                  <a:lnTo>
                    <a:pt x="826" y="500"/>
                  </a:lnTo>
                  <a:lnTo>
                    <a:pt x="827" y="506"/>
                  </a:lnTo>
                  <a:lnTo>
                    <a:pt x="827" y="512"/>
                  </a:lnTo>
                  <a:lnTo>
                    <a:pt x="823" y="521"/>
                  </a:lnTo>
                  <a:lnTo>
                    <a:pt x="823" y="521"/>
                  </a:lnTo>
                  <a:lnTo>
                    <a:pt x="817" y="536"/>
                  </a:lnTo>
                  <a:lnTo>
                    <a:pt x="815" y="545"/>
                  </a:lnTo>
                  <a:lnTo>
                    <a:pt x="814" y="551"/>
                  </a:lnTo>
                  <a:lnTo>
                    <a:pt x="814" y="551"/>
                  </a:lnTo>
                  <a:lnTo>
                    <a:pt x="812" y="558"/>
                  </a:lnTo>
                  <a:lnTo>
                    <a:pt x="808" y="569"/>
                  </a:lnTo>
                  <a:lnTo>
                    <a:pt x="800" y="587"/>
                  </a:lnTo>
                  <a:lnTo>
                    <a:pt x="800" y="587"/>
                  </a:lnTo>
                  <a:lnTo>
                    <a:pt x="787" y="609"/>
                  </a:lnTo>
                  <a:lnTo>
                    <a:pt x="778" y="623"/>
                  </a:lnTo>
                  <a:lnTo>
                    <a:pt x="775" y="626"/>
                  </a:lnTo>
                  <a:lnTo>
                    <a:pt x="772" y="629"/>
                  </a:lnTo>
                  <a:lnTo>
                    <a:pt x="772" y="629"/>
                  </a:lnTo>
                  <a:lnTo>
                    <a:pt x="744" y="630"/>
                  </a:lnTo>
                  <a:lnTo>
                    <a:pt x="718" y="632"/>
                  </a:lnTo>
                  <a:lnTo>
                    <a:pt x="718" y="632"/>
                  </a:lnTo>
                  <a:lnTo>
                    <a:pt x="675" y="632"/>
                  </a:lnTo>
                  <a:lnTo>
                    <a:pt x="675" y="632"/>
                  </a:lnTo>
                  <a:lnTo>
                    <a:pt x="667" y="630"/>
                  </a:lnTo>
                  <a:lnTo>
                    <a:pt x="657" y="629"/>
                  </a:lnTo>
                  <a:lnTo>
                    <a:pt x="640" y="624"/>
                  </a:lnTo>
                  <a:lnTo>
                    <a:pt x="640" y="624"/>
                  </a:lnTo>
                  <a:lnTo>
                    <a:pt x="639" y="626"/>
                  </a:lnTo>
                  <a:lnTo>
                    <a:pt x="636" y="627"/>
                  </a:lnTo>
                  <a:lnTo>
                    <a:pt x="636" y="630"/>
                  </a:lnTo>
                  <a:lnTo>
                    <a:pt x="636" y="632"/>
                  </a:lnTo>
                  <a:lnTo>
                    <a:pt x="636" y="632"/>
                  </a:lnTo>
                  <a:lnTo>
                    <a:pt x="640" y="639"/>
                  </a:lnTo>
                  <a:lnTo>
                    <a:pt x="643" y="647"/>
                  </a:lnTo>
                  <a:lnTo>
                    <a:pt x="646" y="654"/>
                  </a:lnTo>
                  <a:lnTo>
                    <a:pt x="646" y="654"/>
                  </a:lnTo>
                  <a:lnTo>
                    <a:pt x="646" y="666"/>
                  </a:lnTo>
                  <a:lnTo>
                    <a:pt x="646" y="681"/>
                  </a:lnTo>
                  <a:lnTo>
                    <a:pt x="648" y="702"/>
                  </a:lnTo>
                  <a:lnTo>
                    <a:pt x="648" y="702"/>
                  </a:lnTo>
                  <a:lnTo>
                    <a:pt x="649" y="708"/>
                  </a:lnTo>
                  <a:lnTo>
                    <a:pt x="651" y="714"/>
                  </a:lnTo>
                  <a:lnTo>
                    <a:pt x="654" y="722"/>
                  </a:lnTo>
                  <a:lnTo>
                    <a:pt x="655" y="726"/>
                  </a:lnTo>
                  <a:lnTo>
                    <a:pt x="655" y="726"/>
                  </a:lnTo>
                  <a:lnTo>
                    <a:pt x="657" y="729"/>
                  </a:lnTo>
                  <a:lnTo>
                    <a:pt x="658" y="730"/>
                  </a:lnTo>
                  <a:lnTo>
                    <a:pt x="664" y="735"/>
                  </a:lnTo>
                  <a:lnTo>
                    <a:pt x="669" y="738"/>
                  </a:lnTo>
                  <a:lnTo>
                    <a:pt x="673" y="741"/>
                  </a:lnTo>
                  <a:lnTo>
                    <a:pt x="673" y="741"/>
                  </a:lnTo>
                  <a:lnTo>
                    <a:pt x="690" y="754"/>
                  </a:lnTo>
                  <a:lnTo>
                    <a:pt x="700" y="763"/>
                  </a:lnTo>
                  <a:lnTo>
                    <a:pt x="709" y="772"/>
                  </a:lnTo>
                  <a:lnTo>
                    <a:pt x="709" y="772"/>
                  </a:lnTo>
                  <a:lnTo>
                    <a:pt x="720" y="786"/>
                  </a:lnTo>
                  <a:lnTo>
                    <a:pt x="721" y="790"/>
                  </a:lnTo>
                  <a:lnTo>
                    <a:pt x="723" y="796"/>
                  </a:lnTo>
                  <a:lnTo>
                    <a:pt x="723" y="796"/>
                  </a:lnTo>
                  <a:lnTo>
                    <a:pt x="721" y="804"/>
                  </a:lnTo>
                  <a:lnTo>
                    <a:pt x="720" y="811"/>
                  </a:lnTo>
                  <a:lnTo>
                    <a:pt x="718" y="819"/>
                  </a:lnTo>
                  <a:lnTo>
                    <a:pt x="720" y="823"/>
                  </a:lnTo>
                  <a:lnTo>
                    <a:pt x="720" y="823"/>
                  </a:lnTo>
                  <a:lnTo>
                    <a:pt x="723" y="825"/>
                  </a:lnTo>
                  <a:lnTo>
                    <a:pt x="729" y="826"/>
                  </a:lnTo>
                  <a:lnTo>
                    <a:pt x="735" y="828"/>
                  </a:lnTo>
                  <a:lnTo>
                    <a:pt x="741" y="829"/>
                  </a:lnTo>
                  <a:lnTo>
                    <a:pt x="741" y="829"/>
                  </a:lnTo>
                  <a:lnTo>
                    <a:pt x="753" y="837"/>
                  </a:lnTo>
                  <a:lnTo>
                    <a:pt x="763" y="843"/>
                  </a:lnTo>
                  <a:lnTo>
                    <a:pt x="763" y="843"/>
                  </a:lnTo>
                  <a:lnTo>
                    <a:pt x="800" y="858"/>
                  </a:lnTo>
                  <a:lnTo>
                    <a:pt x="800" y="858"/>
                  </a:lnTo>
                  <a:lnTo>
                    <a:pt x="854" y="873"/>
                  </a:lnTo>
                  <a:lnTo>
                    <a:pt x="854" y="873"/>
                  </a:lnTo>
                  <a:lnTo>
                    <a:pt x="904" y="891"/>
                  </a:lnTo>
                  <a:lnTo>
                    <a:pt x="935" y="904"/>
                  </a:lnTo>
                  <a:lnTo>
                    <a:pt x="955" y="913"/>
                  </a:lnTo>
                  <a:lnTo>
                    <a:pt x="955" y="913"/>
                  </a:lnTo>
                  <a:lnTo>
                    <a:pt x="967" y="919"/>
                  </a:lnTo>
                  <a:lnTo>
                    <a:pt x="980" y="925"/>
                  </a:lnTo>
                  <a:lnTo>
                    <a:pt x="992" y="931"/>
                  </a:lnTo>
                  <a:lnTo>
                    <a:pt x="998" y="933"/>
                  </a:lnTo>
                  <a:lnTo>
                    <a:pt x="1001" y="937"/>
                  </a:lnTo>
                  <a:lnTo>
                    <a:pt x="1001" y="937"/>
                  </a:lnTo>
                  <a:lnTo>
                    <a:pt x="1010" y="945"/>
                  </a:lnTo>
                  <a:lnTo>
                    <a:pt x="1019" y="952"/>
                  </a:lnTo>
                  <a:lnTo>
                    <a:pt x="1034" y="964"/>
                  </a:lnTo>
                  <a:lnTo>
                    <a:pt x="1034" y="964"/>
                  </a:lnTo>
                  <a:lnTo>
                    <a:pt x="1047" y="976"/>
                  </a:lnTo>
                  <a:lnTo>
                    <a:pt x="1047" y="976"/>
                  </a:lnTo>
                  <a:lnTo>
                    <a:pt x="1050" y="980"/>
                  </a:lnTo>
                  <a:lnTo>
                    <a:pt x="1050" y="986"/>
                  </a:lnTo>
                  <a:lnTo>
                    <a:pt x="1050" y="994"/>
                  </a:lnTo>
                  <a:lnTo>
                    <a:pt x="1052" y="1000"/>
                  </a:lnTo>
                  <a:lnTo>
                    <a:pt x="1052" y="1000"/>
                  </a:lnTo>
                  <a:lnTo>
                    <a:pt x="1056" y="1010"/>
                  </a:lnTo>
                  <a:lnTo>
                    <a:pt x="1059" y="1016"/>
                  </a:lnTo>
                  <a:lnTo>
                    <a:pt x="1061" y="1024"/>
                  </a:lnTo>
                  <a:lnTo>
                    <a:pt x="1061" y="1024"/>
                  </a:lnTo>
                  <a:lnTo>
                    <a:pt x="1064" y="1042"/>
                  </a:lnTo>
                  <a:lnTo>
                    <a:pt x="1064" y="1052"/>
                  </a:lnTo>
                  <a:lnTo>
                    <a:pt x="1062" y="1060"/>
                  </a:lnTo>
                  <a:lnTo>
                    <a:pt x="1062" y="1060"/>
                  </a:lnTo>
                  <a:lnTo>
                    <a:pt x="1050" y="1087"/>
                  </a:lnTo>
                  <a:lnTo>
                    <a:pt x="1035" y="1117"/>
                  </a:lnTo>
                  <a:lnTo>
                    <a:pt x="1035" y="1117"/>
                  </a:lnTo>
                  <a:lnTo>
                    <a:pt x="1029" y="1129"/>
                  </a:lnTo>
                  <a:lnTo>
                    <a:pt x="1022" y="1139"/>
                  </a:lnTo>
                  <a:lnTo>
                    <a:pt x="1007" y="1159"/>
                  </a:lnTo>
                  <a:lnTo>
                    <a:pt x="1007" y="1159"/>
                  </a:lnTo>
                  <a:lnTo>
                    <a:pt x="999" y="1166"/>
                  </a:lnTo>
                  <a:lnTo>
                    <a:pt x="994" y="1172"/>
                  </a:lnTo>
                  <a:lnTo>
                    <a:pt x="986" y="1177"/>
                  </a:lnTo>
                  <a:lnTo>
                    <a:pt x="982" y="1183"/>
                  </a:lnTo>
                  <a:lnTo>
                    <a:pt x="982" y="1183"/>
                  </a:lnTo>
                  <a:lnTo>
                    <a:pt x="880" y="1341"/>
                  </a:lnTo>
                  <a:lnTo>
                    <a:pt x="880" y="1341"/>
                  </a:lnTo>
                  <a:lnTo>
                    <a:pt x="830" y="1413"/>
                  </a:lnTo>
                  <a:lnTo>
                    <a:pt x="802" y="1453"/>
                  </a:lnTo>
                  <a:lnTo>
                    <a:pt x="787" y="1477"/>
                  </a:lnTo>
                  <a:lnTo>
                    <a:pt x="787" y="1477"/>
                  </a:lnTo>
                  <a:lnTo>
                    <a:pt x="771" y="1510"/>
                  </a:lnTo>
                  <a:lnTo>
                    <a:pt x="760" y="1527"/>
                  </a:lnTo>
                  <a:lnTo>
                    <a:pt x="757" y="1533"/>
                  </a:lnTo>
                  <a:lnTo>
                    <a:pt x="754" y="1534"/>
                  </a:lnTo>
                  <a:lnTo>
                    <a:pt x="754" y="1534"/>
                  </a:lnTo>
                  <a:lnTo>
                    <a:pt x="751" y="1534"/>
                  </a:lnTo>
                  <a:lnTo>
                    <a:pt x="745" y="1533"/>
                  </a:lnTo>
                  <a:lnTo>
                    <a:pt x="732" y="1528"/>
                  </a:lnTo>
                  <a:lnTo>
                    <a:pt x="708" y="1518"/>
                  </a:lnTo>
                  <a:lnTo>
                    <a:pt x="708" y="1518"/>
                  </a:lnTo>
                  <a:lnTo>
                    <a:pt x="693" y="1509"/>
                  </a:lnTo>
                  <a:lnTo>
                    <a:pt x="679" y="1500"/>
                  </a:lnTo>
                  <a:lnTo>
                    <a:pt x="679" y="1500"/>
                  </a:lnTo>
                  <a:lnTo>
                    <a:pt x="616" y="1456"/>
                  </a:lnTo>
                  <a:lnTo>
                    <a:pt x="616" y="1456"/>
                  </a:lnTo>
                  <a:lnTo>
                    <a:pt x="589" y="1437"/>
                  </a:lnTo>
                  <a:lnTo>
                    <a:pt x="573" y="1424"/>
                  </a:lnTo>
                  <a:lnTo>
                    <a:pt x="560" y="1413"/>
                  </a:lnTo>
                  <a:lnTo>
                    <a:pt x="560" y="1413"/>
                  </a:lnTo>
                  <a:lnTo>
                    <a:pt x="555" y="1407"/>
                  </a:lnTo>
                  <a:lnTo>
                    <a:pt x="551" y="1400"/>
                  </a:lnTo>
                  <a:lnTo>
                    <a:pt x="542" y="1382"/>
                  </a:lnTo>
                  <a:lnTo>
                    <a:pt x="534" y="1365"/>
                  </a:lnTo>
                  <a:lnTo>
                    <a:pt x="533" y="1358"/>
                  </a:lnTo>
                  <a:lnTo>
                    <a:pt x="533" y="1352"/>
                  </a:lnTo>
                  <a:lnTo>
                    <a:pt x="533" y="1352"/>
                  </a:lnTo>
                  <a:lnTo>
                    <a:pt x="531" y="1326"/>
                  </a:lnTo>
                  <a:lnTo>
                    <a:pt x="528" y="1304"/>
                  </a:lnTo>
                  <a:lnTo>
                    <a:pt x="528" y="1304"/>
                  </a:lnTo>
                  <a:lnTo>
                    <a:pt x="527" y="1290"/>
                  </a:lnTo>
                  <a:lnTo>
                    <a:pt x="528" y="1284"/>
                  </a:lnTo>
                  <a:lnTo>
                    <a:pt x="530" y="1281"/>
                  </a:lnTo>
                  <a:lnTo>
                    <a:pt x="531" y="1278"/>
                  </a:lnTo>
                  <a:lnTo>
                    <a:pt x="531" y="1278"/>
                  </a:lnTo>
                  <a:lnTo>
                    <a:pt x="540" y="1272"/>
                  </a:lnTo>
                  <a:lnTo>
                    <a:pt x="554" y="1263"/>
                  </a:lnTo>
                  <a:lnTo>
                    <a:pt x="579" y="1248"/>
                  </a:lnTo>
                  <a:lnTo>
                    <a:pt x="579" y="1248"/>
                  </a:lnTo>
                  <a:lnTo>
                    <a:pt x="600" y="1232"/>
                  </a:lnTo>
                  <a:lnTo>
                    <a:pt x="609" y="1224"/>
                  </a:lnTo>
                  <a:lnTo>
                    <a:pt x="618" y="1221"/>
                  </a:lnTo>
                  <a:lnTo>
                    <a:pt x="618" y="1221"/>
                  </a:lnTo>
                  <a:lnTo>
                    <a:pt x="633" y="1217"/>
                  </a:lnTo>
                  <a:lnTo>
                    <a:pt x="640" y="1214"/>
                  </a:lnTo>
                  <a:lnTo>
                    <a:pt x="646" y="1209"/>
                  </a:lnTo>
                  <a:lnTo>
                    <a:pt x="646" y="1209"/>
                  </a:lnTo>
                  <a:lnTo>
                    <a:pt x="666" y="1189"/>
                  </a:lnTo>
                  <a:lnTo>
                    <a:pt x="678" y="1175"/>
                  </a:lnTo>
                  <a:lnTo>
                    <a:pt x="684" y="1171"/>
                  </a:lnTo>
                  <a:lnTo>
                    <a:pt x="690" y="1166"/>
                  </a:lnTo>
                  <a:lnTo>
                    <a:pt x="690" y="1166"/>
                  </a:lnTo>
                  <a:lnTo>
                    <a:pt x="694" y="1163"/>
                  </a:lnTo>
                  <a:lnTo>
                    <a:pt x="697" y="1159"/>
                  </a:lnTo>
                  <a:lnTo>
                    <a:pt x="699" y="1153"/>
                  </a:lnTo>
                  <a:lnTo>
                    <a:pt x="700" y="1147"/>
                  </a:lnTo>
                  <a:lnTo>
                    <a:pt x="702" y="1133"/>
                  </a:lnTo>
                  <a:lnTo>
                    <a:pt x="703" y="1129"/>
                  </a:lnTo>
                  <a:lnTo>
                    <a:pt x="706" y="1124"/>
                  </a:lnTo>
                  <a:lnTo>
                    <a:pt x="706" y="1124"/>
                  </a:lnTo>
                  <a:lnTo>
                    <a:pt x="693" y="1121"/>
                  </a:lnTo>
                  <a:lnTo>
                    <a:pt x="681" y="1118"/>
                  </a:lnTo>
                  <a:lnTo>
                    <a:pt x="670" y="1114"/>
                  </a:lnTo>
                  <a:lnTo>
                    <a:pt x="670" y="1114"/>
                  </a:lnTo>
                  <a:lnTo>
                    <a:pt x="654" y="1108"/>
                  </a:lnTo>
                  <a:lnTo>
                    <a:pt x="627" y="1100"/>
                  </a:lnTo>
                  <a:lnTo>
                    <a:pt x="582" y="1087"/>
                  </a:lnTo>
                  <a:lnTo>
                    <a:pt x="582" y="1087"/>
                  </a:lnTo>
                  <a:lnTo>
                    <a:pt x="497" y="1061"/>
                  </a:lnTo>
                  <a:lnTo>
                    <a:pt x="497" y="1061"/>
                  </a:lnTo>
                  <a:lnTo>
                    <a:pt x="488" y="1157"/>
                  </a:lnTo>
                  <a:lnTo>
                    <a:pt x="476" y="1278"/>
                  </a:lnTo>
                  <a:lnTo>
                    <a:pt x="476" y="1278"/>
                  </a:lnTo>
                  <a:lnTo>
                    <a:pt x="470" y="1307"/>
                  </a:lnTo>
                  <a:lnTo>
                    <a:pt x="462" y="1341"/>
                  </a:lnTo>
                  <a:lnTo>
                    <a:pt x="453" y="1382"/>
                  </a:lnTo>
                  <a:lnTo>
                    <a:pt x="453" y="1382"/>
                  </a:lnTo>
                  <a:lnTo>
                    <a:pt x="461" y="1421"/>
                  </a:lnTo>
                  <a:lnTo>
                    <a:pt x="467" y="1452"/>
                  </a:lnTo>
                  <a:lnTo>
                    <a:pt x="470" y="1476"/>
                  </a:lnTo>
                  <a:lnTo>
                    <a:pt x="470" y="1476"/>
                  </a:lnTo>
                  <a:lnTo>
                    <a:pt x="473" y="1503"/>
                  </a:lnTo>
                  <a:lnTo>
                    <a:pt x="477" y="1545"/>
                  </a:lnTo>
                  <a:lnTo>
                    <a:pt x="482" y="1587"/>
                  </a:lnTo>
                  <a:lnTo>
                    <a:pt x="483" y="1602"/>
                  </a:lnTo>
                  <a:lnTo>
                    <a:pt x="483" y="1614"/>
                  </a:lnTo>
                  <a:lnTo>
                    <a:pt x="483" y="1614"/>
                  </a:lnTo>
                  <a:lnTo>
                    <a:pt x="483" y="1630"/>
                  </a:lnTo>
                  <a:lnTo>
                    <a:pt x="485" y="1650"/>
                  </a:lnTo>
                  <a:lnTo>
                    <a:pt x="488" y="1683"/>
                  </a:lnTo>
                  <a:lnTo>
                    <a:pt x="488" y="1683"/>
                  </a:lnTo>
                  <a:lnTo>
                    <a:pt x="492" y="1760"/>
                  </a:lnTo>
                  <a:lnTo>
                    <a:pt x="492" y="1760"/>
                  </a:lnTo>
                  <a:lnTo>
                    <a:pt x="495" y="1783"/>
                  </a:lnTo>
                  <a:lnTo>
                    <a:pt x="498" y="1810"/>
                  </a:lnTo>
                  <a:lnTo>
                    <a:pt x="506" y="1855"/>
                  </a:lnTo>
                  <a:lnTo>
                    <a:pt x="506" y="1855"/>
                  </a:lnTo>
                  <a:lnTo>
                    <a:pt x="509" y="1867"/>
                  </a:lnTo>
                  <a:lnTo>
                    <a:pt x="509" y="1882"/>
                  </a:lnTo>
                  <a:lnTo>
                    <a:pt x="512" y="1912"/>
                  </a:lnTo>
                  <a:lnTo>
                    <a:pt x="512" y="1912"/>
                  </a:lnTo>
                  <a:lnTo>
                    <a:pt x="512" y="1927"/>
                  </a:lnTo>
                  <a:lnTo>
                    <a:pt x="510" y="1943"/>
                  </a:lnTo>
                  <a:lnTo>
                    <a:pt x="510" y="1958"/>
                  </a:lnTo>
                  <a:lnTo>
                    <a:pt x="512" y="1968"/>
                  </a:lnTo>
                  <a:lnTo>
                    <a:pt x="512" y="1968"/>
                  </a:lnTo>
                  <a:lnTo>
                    <a:pt x="518" y="2009"/>
                  </a:lnTo>
                  <a:lnTo>
                    <a:pt x="522" y="2036"/>
                  </a:lnTo>
                  <a:lnTo>
                    <a:pt x="528" y="2058"/>
                  </a:lnTo>
                  <a:lnTo>
                    <a:pt x="528" y="2058"/>
                  </a:lnTo>
                  <a:lnTo>
                    <a:pt x="534" y="2078"/>
                  </a:lnTo>
                  <a:lnTo>
                    <a:pt x="539" y="2100"/>
                  </a:lnTo>
                  <a:lnTo>
                    <a:pt x="542" y="2120"/>
                  </a:lnTo>
                  <a:lnTo>
                    <a:pt x="543" y="2130"/>
                  </a:lnTo>
                  <a:lnTo>
                    <a:pt x="543" y="2130"/>
                  </a:lnTo>
                  <a:lnTo>
                    <a:pt x="542" y="2135"/>
                  </a:lnTo>
                  <a:lnTo>
                    <a:pt x="536" y="2138"/>
                  </a:lnTo>
                  <a:lnTo>
                    <a:pt x="522" y="2147"/>
                  </a:lnTo>
                  <a:lnTo>
                    <a:pt x="507" y="2156"/>
                  </a:lnTo>
                  <a:lnTo>
                    <a:pt x="497" y="2162"/>
                  </a:lnTo>
                  <a:lnTo>
                    <a:pt x="497" y="2162"/>
                  </a:lnTo>
                  <a:lnTo>
                    <a:pt x="488" y="2168"/>
                  </a:lnTo>
                  <a:lnTo>
                    <a:pt x="473" y="2176"/>
                  </a:lnTo>
                  <a:lnTo>
                    <a:pt x="456" y="2184"/>
                  </a:lnTo>
                  <a:lnTo>
                    <a:pt x="443" y="2190"/>
                  </a:lnTo>
                  <a:lnTo>
                    <a:pt x="443" y="2190"/>
                  </a:lnTo>
                  <a:lnTo>
                    <a:pt x="422" y="2191"/>
                  </a:lnTo>
                  <a:lnTo>
                    <a:pt x="389" y="2191"/>
                  </a:lnTo>
                  <a:lnTo>
                    <a:pt x="355" y="2190"/>
                  </a:lnTo>
                  <a:lnTo>
                    <a:pt x="343" y="2187"/>
                  </a:lnTo>
                  <a:lnTo>
                    <a:pt x="337" y="2185"/>
                  </a:lnTo>
                  <a:lnTo>
                    <a:pt x="337" y="2185"/>
                  </a:lnTo>
                  <a:lnTo>
                    <a:pt x="334" y="2181"/>
                  </a:lnTo>
                  <a:lnTo>
                    <a:pt x="331" y="2173"/>
                  </a:lnTo>
                  <a:lnTo>
                    <a:pt x="325" y="2156"/>
                  </a:lnTo>
                  <a:lnTo>
                    <a:pt x="320" y="2133"/>
                  </a:lnTo>
                  <a:lnTo>
                    <a:pt x="317" y="2112"/>
                  </a:lnTo>
                  <a:lnTo>
                    <a:pt x="317" y="2112"/>
                  </a:lnTo>
                  <a:lnTo>
                    <a:pt x="302" y="2009"/>
                  </a:lnTo>
                  <a:lnTo>
                    <a:pt x="287" y="1903"/>
                  </a:lnTo>
                  <a:lnTo>
                    <a:pt x="287" y="1903"/>
                  </a:lnTo>
                  <a:lnTo>
                    <a:pt x="278" y="1817"/>
                  </a:lnTo>
                  <a:lnTo>
                    <a:pt x="269" y="1733"/>
                  </a:lnTo>
                  <a:lnTo>
                    <a:pt x="269" y="1733"/>
                  </a:lnTo>
                  <a:lnTo>
                    <a:pt x="260" y="1645"/>
                  </a:lnTo>
                  <a:lnTo>
                    <a:pt x="253" y="1590"/>
                  </a:lnTo>
                  <a:lnTo>
                    <a:pt x="247" y="1551"/>
                  </a:lnTo>
                  <a:lnTo>
                    <a:pt x="247" y="1551"/>
                  </a:lnTo>
                  <a:lnTo>
                    <a:pt x="236" y="1495"/>
                  </a:lnTo>
                  <a:lnTo>
                    <a:pt x="233" y="1470"/>
                  </a:lnTo>
                  <a:lnTo>
                    <a:pt x="232" y="1452"/>
                  </a:lnTo>
                  <a:lnTo>
                    <a:pt x="232" y="1452"/>
                  </a:lnTo>
                  <a:lnTo>
                    <a:pt x="230" y="1433"/>
                  </a:lnTo>
                  <a:lnTo>
                    <a:pt x="227" y="1404"/>
                  </a:lnTo>
                  <a:lnTo>
                    <a:pt x="223" y="1359"/>
                  </a:lnTo>
                  <a:lnTo>
                    <a:pt x="223" y="1359"/>
                  </a:lnTo>
                  <a:lnTo>
                    <a:pt x="221" y="1353"/>
                  </a:lnTo>
                  <a:lnTo>
                    <a:pt x="218" y="1344"/>
                  </a:lnTo>
                  <a:lnTo>
                    <a:pt x="211" y="1323"/>
                  </a:lnTo>
                  <a:lnTo>
                    <a:pt x="196" y="1284"/>
                  </a:lnTo>
                  <a:lnTo>
                    <a:pt x="196" y="1284"/>
                  </a:lnTo>
                  <a:lnTo>
                    <a:pt x="193" y="1274"/>
                  </a:lnTo>
                  <a:lnTo>
                    <a:pt x="193" y="1265"/>
                  </a:lnTo>
                  <a:lnTo>
                    <a:pt x="191" y="1256"/>
                  </a:lnTo>
                  <a:lnTo>
                    <a:pt x="191" y="1248"/>
                  </a:lnTo>
                  <a:lnTo>
                    <a:pt x="191" y="1248"/>
                  </a:lnTo>
                  <a:lnTo>
                    <a:pt x="185" y="1230"/>
                  </a:lnTo>
                  <a:lnTo>
                    <a:pt x="182" y="1220"/>
                  </a:lnTo>
                  <a:lnTo>
                    <a:pt x="181" y="1209"/>
                  </a:lnTo>
                  <a:lnTo>
                    <a:pt x="181" y="1209"/>
                  </a:lnTo>
                  <a:lnTo>
                    <a:pt x="178" y="1193"/>
                  </a:lnTo>
                  <a:lnTo>
                    <a:pt x="176" y="1181"/>
                  </a:lnTo>
                  <a:lnTo>
                    <a:pt x="176" y="1181"/>
                  </a:lnTo>
                  <a:lnTo>
                    <a:pt x="169" y="1144"/>
                  </a:lnTo>
                  <a:lnTo>
                    <a:pt x="163" y="1115"/>
                  </a:lnTo>
                  <a:lnTo>
                    <a:pt x="158" y="1087"/>
                  </a:lnTo>
                  <a:lnTo>
                    <a:pt x="158" y="1087"/>
                  </a:lnTo>
                  <a:lnTo>
                    <a:pt x="152" y="1028"/>
                  </a:lnTo>
                  <a:lnTo>
                    <a:pt x="149" y="1000"/>
                  </a:lnTo>
                  <a:lnTo>
                    <a:pt x="148" y="980"/>
                  </a:lnTo>
                  <a:lnTo>
                    <a:pt x="148" y="980"/>
                  </a:lnTo>
                  <a:lnTo>
                    <a:pt x="146" y="963"/>
                  </a:lnTo>
                  <a:lnTo>
                    <a:pt x="143" y="937"/>
                  </a:lnTo>
                  <a:lnTo>
                    <a:pt x="139" y="907"/>
                  </a:lnTo>
                  <a:lnTo>
                    <a:pt x="139" y="907"/>
                  </a:lnTo>
                  <a:lnTo>
                    <a:pt x="124" y="904"/>
                  </a:lnTo>
                  <a:lnTo>
                    <a:pt x="114" y="901"/>
                  </a:lnTo>
                  <a:lnTo>
                    <a:pt x="109" y="898"/>
                  </a:lnTo>
                  <a:lnTo>
                    <a:pt x="109" y="897"/>
                  </a:lnTo>
                  <a:lnTo>
                    <a:pt x="109" y="897"/>
                  </a:lnTo>
                  <a:lnTo>
                    <a:pt x="112" y="886"/>
                  </a:lnTo>
                  <a:lnTo>
                    <a:pt x="118" y="864"/>
                  </a:lnTo>
                  <a:lnTo>
                    <a:pt x="133" y="817"/>
                  </a:lnTo>
                  <a:lnTo>
                    <a:pt x="133" y="817"/>
                  </a:lnTo>
                  <a:lnTo>
                    <a:pt x="146" y="766"/>
                  </a:lnTo>
                  <a:lnTo>
                    <a:pt x="152" y="738"/>
                  </a:lnTo>
                  <a:lnTo>
                    <a:pt x="157" y="720"/>
                  </a:lnTo>
                  <a:lnTo>
                    <a:pt x="157" y="720"/>
                  </a:lnTo>
                  <a:lnTo>
                    <a:pt x="169" y="662"/>
                  </a:lnTo>
                  <a:lnTo>
                    <a:pt x="181" y="612"/>
                  </a:lnTo>
                  <a:lnTo>
                    <a:pt x="181" y="612"/>
                  </a:lnTo>
                  <a:lnTo>
                    <a:pt x="181" y="609"/>
                  </a:lnTo>
                  <a:lnTo>
                    <a:pt x="179" y="608"/>
                  </a:lnTo>
                  <a:lnTo>
                    <a:pt x="178" y="605"/>
                  </a:lnTo>
                  <a:lnTo>
                    <a:pt x="175" y="605"/>
                  </a:lnTo>
                  <a:lnTo>
                    <a:pt x="175" y="605"/>
                  </a:lnTo>
                  <a:lnTo>
                    <a:pt x="146" y="606"/>
                  </a:lnTo>
                  <a:lnTo>
                    <a:pt x="146" y="606"/>
                  </a:lnTo>
                  <a:lnTo>
                    <a:pt x="126" y="605"/>
                  </a:lnTo>
                  <a:lnTo>
                    <a:pt x="115" y="603"/>
                  </a:lnTo>
                  <a:lnTo>
                    <a:pt x="106" y="599"/>
                  </a:lnTo>
                  <a:lnTo>
                    <a:pt x="106" y="599"/>
                  </a:lnTo>
                  <a:lnTo>
                    <a:pt x="100" y="597"/>
                  </a:lnTo>
                  <a:lnTo>
                    <a:pt x="91" y="596"/>
                  </a:lnTo>
                  <a:lnTo>
                    <a:pt x="81" y="596"/>
                  </a:lnTo>
                  <a:lnTo>
                    <a:pt x="73" y="596"/>
                  </a:lnTo>
                  <a:lnTo>
                    <a:pt x="73" y="596"/>
                  </a:lnTo>
                  <a:lnTo>
                    <a:pt x="49" y="593"/>
                  </a:lnTo>
                  <a:lnTo>
                    <a:pt x="42" y="591"/>
                  </a:lnTo>
                  <a:lnTo>
                    <a:pt x="34" y="590"/>
                  </a:lnTo>
                  <a:lnTo>
                    <a:pt x="28" y="587"/>
                  </a:lnTo>
                  <a:lnTo>
                    <a:pt x="22" y="582"/>
                  </a:lnTo>
                  <a:lnTo>
                    <a:pt x="22" y="582"/>
                  </a:lnTo>
                  <a:lnTo>
                    <a:pt x="18" y="575"/>
                  </a:lnTo>
                  <a:lnTo>
                    <a:pt x="13" y="566"/>
                  </a:lnTo>
                  <a:lnTo>
                    <a:pt x="6" y="545"/>
                  </a:lnTo>
                  <a:lnTo>
                    <a:pt x="1" y="524"/>
                  </a:lnTo>
                  <a:lnTo>
                    <a:pt x="0" y="510"/>
                  </a:lnTo>
                  <a:lnTo>
                    <a:pt x="0" y="510"/>
                  </a:lnTo>
                  <a:lnTo>
                    <a:pt x="0" y="491"/>
                  </a:lnTo>
                  <a:lnTo>
                    <a:pt x="1" y="482"/>
                  </a:lnTo>
                  <a:lnTo>
                    <a:pt x="3" y="478"/>
                  </a:lnTo>
                  <a:lnTo>
                    <a:pt x="3" y="478"/>
                  </a:lnTo>
                  <a:lnTo>
                    <a:pt x="3" y="473"/>
                  </a:lnTo>
                  <a:lnTo>
                    <a:pt x="3" y="467"/>
                  </a:lnTo>
                  <a:lnTo>
                    <a:pt x="1" y="454"/>
                  </a:lnTo>
                  <a:lnTo>
                    <a:pt x="1" y="454"/>
                  </a:lnTo>
                  <a:lnTo>
                    <a:pt x="1" y="443"/>
                  </a:lnTo>
                  <a:lnTo>
                    <a:pt x="3" y="433"/>
                  </a:lnTo>
                  <a:lnTo>
                    <a:pt x="6" y="422"/>
                  </a:lnTo>
                  <a:lnTo>
                    <a:pt x="10" y="415"/>
                  </a:lnTo>
                  <a:lnTo>
                    <a:pt x="10" y="415"/>
                  </a:lnTo>
                  <a:lnTo>
                    <a:pt x="18" y="406"/>
                  </a:lnTo>
                  <a:lnTo>
                    <a:pt x="21" y="401"/>
                  </a:lnTo>
                  <a:lnTo>
                    <a:pt x="24" y="395"/>
                  </a:lnTo>
                  <a:lnTo>
                    <a:pt x="24" y="395"/>
                  </a:lnTo>
                  <a:lnTo>
                    <a:pt x="24" y="388"/>
                  </a:lnTo>
                  <a:lnTo>
                    <a:pt x="22" y="379"/>
                  </a:lnTo>
                  <a:lnTo>
                    <a:pt x="21" y="371"/>
                  </a:lnTo>
                  <a:lnTo>
                    <a:pt x="21" y="367"/>
                  </a:lnTo>
                  <a:lnTo>
                    <a:pt x="22" y="364"/>
                  </a:lnTo>
                  <a:lnTo>
                    <a:pt x="22" y="364"/>
                  </a:lnTo>
                  <a:lnTo>
                    <a:pt x="25" y="356"/>
                  </a:lnTo>
                  <a:lnTo>
                    <a:pt x="31" y="349"/>
                  </a:lnTo>
                  <a:lnTo>
                    <a:pt x="40" y="335"/>
                  </a:lnTo>
                  <a:lnTo>
                    <a:pt x="40" y="335"/>
                  </a:lnTo>
                  <a:lnTo>
                    <a:pt x="46" y="322"/>
                  </a:lnTo>
                  <a:lnTo>
                    <a:pt x="48" y="316"/>
                  </a:lnTo>
                  <a:lnTo>
                    <a:pt x="48" y="310"/>
                  </a:lnTo>
                  <a:lnTo>
                    <a:pt x="48" y="310"/>
                  </a:lnTo>
                  <a:lnTo>
                    <a:pt x="43" y="304"/>
                  </a:lnTo>
                  <a:lnTo>
                    <a:pt x="43" y="299"/>
                  </a:lnTo>
                  <a:lnTo>
                    <a:pt x="48" y="292"/>
                  </a:lnTo>
                  <a:lnTo>
                    <a:pt x="48" y="292"/>
                  </a:lnTo>
                  <a:lnTo>
                    <a:pt x="54" y="283"/>
                  </a:lnTo>
                  <a:lnTo>
                    <a:pt x="60" y="274"/>
                  </a:lnTo>
                  <a:lnTo>
                    <a:pt x="67" y="268"/>
                  </a:lnTo>
                  <a:lnTo>
                    <a:pt x="69" y="263"/>
                  </a:lnTo>
                  <a:lnTo>
                    <a:pt x="70" y="259"/>
                  </a:lnTo>
                  <a:lnTo>
                    <a:pt x="70" y="259"/>
                  </a:lnTo>
                  <a:lnTo>
                    <a:pt x="70" y="248"/>
                  </a:lnTo>
                  <a:lnTo>
                    <a:pt x="70" y="238"/>
                  </a:lnTo>
                  <a:lnTo>
                    <a:pt x="70" y="229"/>
                  </a:lnTo>
                  <a:lnTo>
                    <a:pt x="72" y="225"/>
                  </a:lnTo>
                  <a:lnTo>
                    <a:pt x="73" y="222"/>
                  </a:lnTo>
                  <a:lnTo>
                    <a:pt x="73" y="222"/>
                  </a:lnTo>
                  <a:lnTo>
                    <a:pt x="78" y="217"/>
                  </a:lnTo>
                  <a:lnTo>
                    <a:pt x="84" y="211"/>
                  </a:lnTo>
                  <a:lnTo>
                    <a:pt x="90" y="205"/>
                  </a:lnTo>
                  <a:lnTo>
                    <a:pt x="91" y="201"/>
                  </a:lnTo>
                  <a:lnTo>
                    <a:pt x="91" y="196"/>
                  </a:lnTo>
                  <a:lnTo>
                    <a:pt x="91" y="196"/>
                  </a:lnTo>
                  <a:lnTo>
                    <a:pt x="93" y="186"/>
                  </a:lnTo>
                  <a:lnTo>
                    <a:pt x="94" y="174"/>
                  </a:lnTo>
                  <a:lnTo>
                    <a:pt x="99" y="159"/>
                  </a:lnTo>
                  <a:lnTo>
                    <a:pt x="105" y="144"/>
                  </a:lnTo>
                  <a:lnTo>
                    <a:pt x="105" y="144"/>
                  </a:lnTo>
                  <a:lnTo>
                    <a:pt x="111" y="130"/>
                  </a:lnTo>
                  <a:lnTo>
                    <a:pt x="112" y="121"/>
                  </a:lnTo>
                  <a:lnTo>
                    <a:pt x="114" y="114"/>
                  </a:lnTo>
                  <a:lnTo>
                    <a:pt x="117" y="106"/>
                  </a:lnTo>
                  <a:lnTo>
                    <a:pt x="117" y="106"/>
                  </a:lnTo>
                  <a:lnTo>
                    <a:pt x="129" y="82"/>
                  </a:lnTo>
                  <a:lnTo>
                    <a:pt x="133" y="70"/>
                  </a:lnTo>
                  <a:lnTo>
                    <a:pt x="136" y="67"/>
                  </a:lnTo>
                  <a:lnTo>
                    <a:pt x="139" y="64"/>
                  </a:lnTo>
                  <a:lnTo>
                    <a:pt x="139" y="64"/>
                  </a:lnTo>
                  <a:lnTo>
                    <a:pt x="181" y="58"/>
                  </a:lnTo>
                  <a:lnTo>
                    <a:pt x="229" y="51"/>
                  </a:lnTo>
                  <a:lnTo>
                    <a:pt x="229" y="51"/>
                  </a:lnTo>
                  <a:lnTo>
                    <a:pt x="277" y="42"/>
                  </a:lnTo>
                  <a:lnTo>
                    <a:pt x="277" y="42"/>
                  </a:lnTo>
                  <a:lnTo>
                    <a:pt x="299" y="37"/>
                  </a:lnTo>
                  <a:lnTo>
                    <a:pt x="319" y="34"/>
                  </a:lnTo>
                  <a:lnTo>
                    <a:pt x="319" y="34"/>
                  </a:lnTo>
                  <a:lnTo>
                    <a:pt x="323" y="33"/>
                  </a:lnTo>
                  <a:lnTo>
                    <a:pt x="331" y="28"/>
                  </a:lnTo>
                  <a:lnTo>
                    <a:pt x="344" y="19"/>
                  </a:lnTo>
                  <a:lnTo>
                    <a:pt x="344" y="19"/>
                  </a:lnTo>
                  <a:lnTo>
                    <a:pt x="352" y="7"/>
                  </a:lnTo>
                  <a:lnTo>
                    <a:pt x="356" y="0"/>
                  </a:lnTo>
                  <a:lnTo>
                    <a:pt x="356" y="0"/>
                  </a:lnTo>
                  <a:lnTo>
                    <a:pt x="365" y="18"/>
                  </a:lnTo>
                  <a:lnTo>
                    <a:pt x="371" y="33"/>
                  </a:lnTo>
                  <a:lnTo>
                    <a:pt x="378" y="45"/>
                  </a:lnTo>
                  <a:lnTo>
                    <a:pt x="378" y="45"/>
                  </a:lnTo>
                  <a:lnTo>
                    <a:pt x="386" y="58"/>
                  </a:lnTo>
                  <a:lnTo>
                    <a:pt x="395" y="78"/>
                  </a:lnTo>
                  <a:lnTo>
                    <a:pt x="410" y="112"/>
                  </a:lnTo>
                  <a:lnTo>
                    <a:pt x="410" y="112"/>
                  </a:lnTo>
                  <a:lnTo>
                    <a:pt x="435" y="171"/>
                  </a:lnTo>
                  <a:lnTo>
                    <a:pt x="458" y="223"/>
                  </a:lnTo>
                  <a:lnTo>
                    <a:pt x="467" y="251"/>
                  </a:lnTo>
                  <a:lnTo>
                    <a:pt x="467" y="251"/>
                  </a:lnTo>
                  <a:lnTo>
                    <a:pt x="468" y="251"/>
                  </a:lnTo>
                  <a:lnTo>
                    <a:pt x="471" y="248"/>
                  </a:lnTo>
                  <a:lnTo>
                    <a:pt x="476" y="242"/>
                  </a:lnTo>
                  <a:lnTo>
                    <a:pt x="480" y="229"/>
                  </a:lnTo>
                  <a:lnTo>
                    <a:pt x="480" y="229"/>
                  </a:lnTo>
                  <a:lnTo>
                    <a:pt x="483" y="214"/>
                  </a:lnTo>
                  <a:lnTo>
                    <a:pt x="488" y="202"/>
                  </a:lnTo>
                  <a:lnTo>
                    <a:pt x="492" y="192"/>
                  </a:lnTo>
                  <a:lnTo>
                    <a:pt x="497" y="180"/>
                  </a:lnTo>
                  <a:lnTo>
                    <a:pt x="497" y="180"/>
                  </a:lnTo>
                  <a:lnTo>
                    <a:pt x="507" y="142"/>
                  </a:lnTo>
                  <a:lnTo>
                    <a:pt x="516" y="111"/>
                  </a:lnTo>
                  <a:lnTo>
                    <a:pt x="516" y="111"/>
                  </a:lnTo>
                  <a:lnTo>
                    <a:pt x="519" y="102"/>
                  </a:lnTo>
                  <a:lnTo>
                    <a:pt x="521" y="91"/>
                  </a:lnTo>
                  <a:lnTo>
                    <a:pt x="522" y="79"/>
                  </a:lnTo>
                  <a:lnTo>
                    <a:pt x="525" y="72"/>
                  </a:lnTo>
                  <a:lnTo>
                    <a:pt x="525" y="72"/>
                  </a:lnTo>
                  <a:lnTo>
                    <a:pt x="546" y="24"/>
                  </a:lnTo>
                  <a:lnTo>
                    <a:pt x="546" y="24"/>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Freeform 67">
              <a:extLst>
                <a:ext uri="{FF2B5EF4-FFF2-40B4-BE49-F238E27FC236}">
                  <a16:creationId xmlns:a16="http://schemas.microsoft.com/office/drawing/2014/main" id="{982E4775-273E-4BC6-BAE8-9C94B579B033}"/>
                </a:ext>
              </a:extLst>
            </p:cNvPr>
            <p:cNvSpPr>
              <a:spLocks/>
            </p:cNvSpPr>
            <p:nvPr/>
          </p:nvSpPr>
          <p:spPr bwMode="auto">
            <a:xfrm>
              <a:off x="3578" y="2586"/>
              <a:ext cx="70" cy="89"/>
            </a:xfrm>
            <a:custGeom>
              <a:avLst/>
              <a:gdLst>
                <a:gd name="T0" fmla="*/ 21 w 139"/>
                <a:gd name="T1" fmla="*/ 35 h 176"/>
                <a:gd name="T2" fmla="*/ 21 w 139"/>
                <a:gd name="T3" fmla="*/ 35 h 176"/>
                <a:gd name="T4" fmla="*/ 19 w 139"/>
                <a:gd name="T5" fmla="*/ 44 h 176"/>
                <a:gd name="T6" fmla="*/ 13 w 139"/>
                <a:gd name="T7" fmla="*/ 61 h 176"/>
                <a:gd name="T8" fmla="*/ 13 w 139"/>
                <a:gd name="T9" fmla="*/ 61 h 176"/>
                <a:gd name="T10" fmla="*/ 6 w 139"/>
                <a:gd name="T11" fmla="*/ 79 h 176"/>
                <a:gd name="T12" fmla="*/ 1 w 139"/>
                <a:gd name="T13" fmla="*/ 89 h 176"/>
                <a:gd name="T14" fmla="*/ 0 w 139"/>
                <a:gd name="T15" fmla="*/ 97 h 176"/>
                <a:gd name="T16" fmla="*/ 0 w 139"/>
                <a:gd name="T17" fmla="*/ 97 h 176"/>
                <a:gd name="T18" fmla="*/ 1 w 139"/>
                <a:gd name="T19" fmla="*/ 107 h 176"/>
                <a:gd name="T20" fmla="*/ 4 w 139"/>
                <a:gd name="T21" fmla="*/ 119 h 176"/>
                <a:gd name="T22" fmla="*/ 9 w 139"/>
                <a:gd name="T23" fmla="*/ 133 h 176"/>
                <a:gd name="T24" fmla="*/ 12 w 139"/>
                <a:gd name="T25" fmla="*/ 143 h 176"/>
                <a:gd name="T26" fmla="*/ 12 w 139"/>
                <a:gd name="T27" fmla="*/ 143 h 176"/>
                <a:gd name="T28" fmla="*/ 22 w 139"/>
                <a:gd name="T29" fmla="*/ 160 h 176"/>
                <a:gd name="T30" fmla="*/ 28 w 139"/>
                <a:gd name="T31" fmla="*/ 166 h 176"/>
                <a:gd name="T32" fmla="*/ 33 w 139"/>
                <a:gd name="T33" fmla="*/ 170 h 176"/>
                <a:gd name="T34" fmla="*/ 33 w 139"/>
                <a:gd name="T35" fmla="*/ 170 h 176"/>
                <a:gd name="T36" fmla="*/ 42 w 139"/>
                <a:gd name="T37" fmla="*/ 172 h 176"/>
                <a:gd name="T38" fmla="*/ 57 w 139"/>
                <a:gd name="T39" fmla="*/ 173 h 176"/>
                <a:gd name="T40" fmla="*/ 85 w 139"/>
                <a:gd name="T41" fmla="*/ 176 h 176"/>
                <a:gd name="T42" fmla="*/ 85 w 139"/>
                <a:gd name="T43" fmla="*/ 176 h 176"/>
                <a:gd name="T44" fmla="*/ 96 w 139"/>
                <a:gd name="T45" fmla="*/ 176 h 176"/>
                <a:gd name="T46" fmla="*/ 106 w 139"/>
                <a:gd name="T47" fmla="*/ 176 h 176"/>
                <a:gd name="T48" fmla="*/ 117 w 139"/>
                <a:gd name="T49" fmla="*/ 175 h 176"/>
                <a:gd name="T50" fmla="*/ 121 w 139"/>
                <a:gd name="T51" fmla="*/ 173 h 176"/>
                <a:gd name="T52" fmla="*/ 124 w 139"/>
                <a:gd name="T53" fmla="*/ 170 h 176"/>
                <a:gd name="T54" fmla="*/ 124 w 139"/>
                <a:gd name="T55" fmla="*/ 170 h 176"/>
                <a:gd name="T56" fmla="*/ 129 w 139"/>
                <a:gd name="T57" fmla="*/ 163 h 176"/>
                <a:gd name="T58" fmla="*/ 133 w 139"/>
                <a:gd name="T59" fmla="*/ 151 h 176"/>
                <a:gd name="T60" fmla="*/ 136 w 139"/>
                <a:gd name="T61" fmla="*/ 139 h 176"/>
                <a:gd name="T62" fmla="*/ 138 w 139"/>
                <a:gd name="T63" fmla="*/ 130 h 176"/>
                <a:gd name="T64" fmla="*/ 138 w 139"/>
                <a:gd name="T65" fmla="*/ 130 h 176"/>
                <a:gd name="T66" fmla="*/ 139 w 139"/>
                <a:gd name="T67" fmla="*/ 64 h 176"/>
                <a:gd name="T68" fmla="*/ 139 w 139"/>
                <a:gd name="T69" fmla="*/ 0 h 176"/>
                <a:gd name="T70" fmla="*/ 21 w 139"/>
                <a:gd name="T71" fmla="*/ 3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9" h="176">
                  <a:moveTo>
                    <a:pt x="21" y="35"/>
                  </a:moveTo>
                  <a:lnTo>
                    <a:pt x="21" y="35"/>
                  </a:lnTo>
                  <a:lnTo>
                    <a:pt x="19" y="44"/>
                  </a:lnTo>
                  <a:lnTo>
                    <a:pt x="13" y="61"/>
                  </a:lnTo>
                  <a:lnTo>
                    <a:pt x="13" y="61"/>
                  </a:lnTo>
                  <a:lnTo>
                    <a:pt x="6" y="79"/>
                  </a:lnTo>
                  <a:lnTo>
                    <a:pt x="1" y="89"/>
                  </a:lnTo>
                  <a:lnTo>
                    <a:pt x="0" y="97"/>
                  </a:lnTo>
                  <a:lnTo>
                    <a:pt x="0" y="97"/>
                  </a:lnTo>
                  <a:lnTo>
                    <a:pt x="1" y="107"/>
                  </a:lnTo>
                  <a:lnTo>
                    <a:pt x="4" y="119"/>
                  </a:lnTo>
                  <a:lnTo>
                    <a:pt x="9" y="133"/>
                  </a:lnTo>
                  <a:lnTo>
                    <a:pt x="12" y="143"/>
                  </a:lnTo>
                  <a:lnTo>
                    <a:pt x="12" y="143"/>
                  </a:lnTo>
                  <a:lnTo>
                    <a:pt x="22" y="160"/>
                  </a:lnTo>
                  <a:lnTo>
                    <a:pt x="28" y="166"/>
                  </a:lnTo>
                  <a:lnTo>
                    <a:pt x="33" y="170"/>
                  </a:lnTo>
                  <a:lnTo>
                    <a:pt x="33" y="170"/>
                  </a:lnTo>
                  <a:lnTo>
                    <a:pt x="42" y="172"/>
                  </a:lnTo>
                  <a:lnTo>
                    <a:pt x="57" y="173"/>
                  </a:lnTo>
                  <a:lnTo>
                    <a:pt x="85" y="176"/>
                  </a:lnTo>
                  <a:lnTo>
                    <a:pt x="85" y="176"/>
                  </a:lnTo>
                  <a:lnTo>
                    <a:pt x="96" y="176"/>
                  </a:lnTo>
                  <a:lnTo>
                    <a:pt x="106" y="176"/>
                  </a:lnTo>
                  <a:lnTo>
                    <a:pt x="117" y="175"/>
                  </a:lnTo>
                  <a:lnTo>
                    <a:pt x="121" y="173"/>
                  </a:lnTo>
                  <a:lnTo>
                    <a:pt x="124" y="170"/>
                  </a:lnTo>
                  <a:lnTo>
                    <a:pt x="124" y="170"/>
                  </a:lnTo>
                  <a:lnTo>
                    <a:pt x="129" y="163"/>
                  </a:lnTo>
                  <a:lnTo>
                    <a:pt x="133" y="151"/>
                  </a:lnTo>
                  <a:lnTo>
                    <a:pt x="136" y="139"/>
                  </a:lnTo>
                  <a:lnTo>
                    <a:pt x="138" y="130"/>
                  </a:lnTo>
                  <a:lnTo>
                    <a:pt x="138" y="130"/>
                  </a:lnTo>
                  <a:lnTo>
                    <a:pt x="139" y="64"/>
                  </a:lnTo>
                  <a:lnTo>
                    <a:pt x="139" y="0"/>
                  </a:lnTo>
                  <a:lnTo>
                    <a:pt x="21" y="35"/>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 name="Freeform 68">
              <a:extLst>
                <a:ext uri="{FF2B5EF4-FFF2-40B4-BE49-F238E27FC236}">
                  <a16:creationId xmlns:a16="http://schemas.microsoft.com/office/drawing/2014/main" id="{59407654-B554-4496-B800-4CFC1AB090B6}"/>
                </a:ext>
              </a:extLst>
            </p:cNvPr>
            <p:cNvSpPr>
              <a:spLocks/>
            </p:cNvSpPr>
            <p:nvPr/>
          </p:nvSpPr>
          <p:spPr bwMode="auto">
            <a:xfrm>
              <a:off x="3606" y="2147"/>
              <a:ext cx="104" cy="209"/>
            </a:xfrm>
            <a:custGeom>
              <a:avLst/>
              <a:gdLst>
                <a:gd name="T0" fmla="*/ 131 w 210"/>
                <a:gd name="T1" fmla="*/ 0 h 418"/>
                <a:gd name="T2" fmla="*/ 99 w 210"/>
                <a:gd name="T3" fmla="*/ 4 h 418"/>
                <a:gd name="T4" fmla="*/ 89 w 210"/>
                <a:gd name="T5" fmla="*/ 7 h 418"/>
                <a:gd name="T6" fmla="*/ 59 w 210"/>
                <a:gd name="T7" fmla="*/ 10 h 418"/>
                <a:gd name="T8" fmla="*/ 35 w 210"/>
                <a:gd name="T9" fmla="*/ 13 h 418"/>
                <a:gd name="T10" fmla="*/ 26 w 210"/>
                <a:gd name="T11" fmla="*/ 22 h 418"/>
                <a:gd name="T12" fmla="*/ 21 w 210"/>
                <a:gd name="T13" fmla="*/ 36 h 418"/>
                <a:gd name="T14" fmla="*/ 21 w 210"/>
                <a:gd name="T15" fmla="*/ 54 h 418"/>
                <a:gd name="T16" fmla="*/ 23 w 210"/>
                <a:gd name="T17" fmla="*/ 63 h 418"/>
                <a:gd name="T18" fmla="*/ 29 w 210"/>
                <a:gd name="T19" fmla="*/ 73 h 418"/>
                <a:gd name="T20" fmla="*/ 38 w 210"/>
                <a:gd name="T21" fmla="*/ 79 h 418"/>
                <a:gd name="T22" fmla="*/ 65 w 210"/>
                <a:gd name="T23" fmla="*/ 78 h 418"/>
                <a:gd name="T24" fmla="*/ 63 w 210"/>
                <a:gd name="T25" fmla="*/ 94 h 418"/>
                <a:gd name="T26" fmla="*/ 56 w 210"/>
                <a:gd name="T27" fmla="*/ 126 h 418"/>
                <a:gd name="T28" fmla="*/ 38 w 210"/>
                <a:gd name="T29" fmla="*/ 160 h 418"/>
                <a:gd name="T30" fmla="*/ 23 w 210"/>
                <a:gd name="T31" fmla="*/ 193 h 418"/>
                <a:gd name="T32" fmla="*/ 11 w 210"/>
                <a:gd name="T33" fmla="*/ 239 h 418"/>
                <a:gd name="T34" fmla="*/ 3 w 210"/>
                <a:gd name="T35" fmla="*/ 293 h 418"/>
                <a:gd name="T36" fmla="*/ 2 w 210"/>
                <a:gd name="T37" fmla="*/ 313 h 418"/>
                <a:gd name="T38" fmla="*/ 2 w 210"/>
                <a:gd name="T39" fmla="*/ 368 h 418"/>
                <a:gd name="T40" fmla="*/ 6 w 210"/>
                <a:gd name="T41" fmla="*/ 398 h 418"/>
                <a:gd name="T42" fmla="*/ 14 w 210"/>
                <a:gd name="T43" fmla="*/ 412 h 418"/>
                <a:gd name="T44" fmla="*/ 23 w 210"/>
                <a:gd name="T45" fmla="*/ 416 h 418"/>
                <a:gd name="T46" fmla="*/ 27 w 210"/>
                <a:gd name="T47" fmla="*/ 418 h 418"/>
                <a:gd name="T48" fmla="*/ 62 w 210"/>
                <a:gd name="T49" fmla="*/ 416 h 418"/>
                <a:gd name="T50" fmla="*/ 83 w 210"/>
                <a:gd name="T51" fmla="*/ 410 h 418"/>
                <a:gd name="T52" fmla="*/ 87 w 210"/>
                <a:gd name="T53" fmla="*/ 409 h 418"/>
                <a:gd name="T54" fmla="*/ 93 w 210"/>
                <a:gd name="T55" fmla="*/ 392 h 418"/>
                <a:gd name="T56" fmla="*/ 96 w 210"/>
                <a:gd name="T57" fmla="*/ 355 h 418"/>
                <a:gd name="T58" fmla="*/ 99 w 210"/>
                <a:gd name="T59" fmla="*/ 334 h 418"/>
                <a:gd name="T60" fmla="*/ 105 w 210"/>
                <a:gd name="T61" fmla="*/ 290 h 418"/>
                <a:gd name="T62" fmla="*/ 111 w 210"/>
                <a:gd name="T63" fmla="*/ 277 h 418"/>
                <a:gd name="T64" fmla="*/ 122 w 210"/>
                <a:gd name="T65" fmla="*/ 263 h 418"/>
                <a:gd name="T66" fmla="*/ 153 w 210"/>
                <a:gd name="T67" fmla="*/ 229 h 418"/>
                <a:gd name="T68" fmla="*/ 187 w 210"/>
                <a:gd name="T69" fmla="*/ 200 h 418"/>
                <a:gd name="T70" fmla="*/ 210 w 210"/>
                <a:gd name="T71" fmla="*/ 185 h 418"/>
                <a:gd name="T72" fmla="*/ 177 w 210"/>
                <a:gd name="T73" fmla="*/ 163 h 418"/>
                <a:gd name="T74" fmla="*/ 152 w 210"/>
                <a:gd name="T75" fmla="*/ 141 h 418"/>
                <a:gd name="T76" fmla="*/ 135 w 210"/>
                <a:gd name="T77" fmla="*/ 117 h 418"/>
                <a:gd name="T78" fmla="*/ 128 w 210"/>
                <a:gd name="T79" fmla="*/ 97 h 418"/>
                <a:gd name="T80" fmla="*/ 120 w 210"/>
                <a:gd name="T81" fmla="*/ 64 h 418"/>
                <a:gd name="T82" fmla="*/ 120 w 210"/>
                <a:gd name="T83" fmla="*/ 48 h 418"/>
                <a:gd name="T84" fmla="*/ 117 w 210"/>
                <a:gd name="T85" fmla="*/ 21 h 418"/>
                <a:gd name="T86" fmla="*/ 120 w 210"/>
                <a:gd name="T87" fmla="*/ 10 h 418"/>
                <a:gd name="T88" fmla="*/ 131 w 210"/>
                <a:gd name="T89"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0" h="418">
                  <a:moveTo>
                    <a:pt x="131" y="0"/>
                  </a:moveTo>
                  <a:lnTo>
                    <a:pt x="131" y="0"/>
                  </a:lnTo>
                  <a:lnTo>
                    <a:pt x="113" y="3"/>
                  </a:lnTo>
                  <a:lnTo>
                    <a:pt x="99" y="4"/>
                  </a:lnTo>
                  <a:lnTo>
                    <a:pt x="89" y="7"/>
                  </a:lnTo>
                  <a:lnTo>
                    <a:pt x="89" y="7"/>
                  </a:lnTo>
                  <a:lnTo>
                    <a:pt x="77" y="9"/>
                  </a:lnTo>
                  <a:lnTo>
                    <a:pt x="59" y="10"/>
                  </a:lnTo>
                  <a:lnTo>
                    <a:pt x="35" y="13"/>
                  </a:lnTo>
                  <a:lnTo>
                    <a:pt x="35" y="13"/>
                  </a:lnTo>
                  <a:lnTo>
                    <a:pt x="32" y="15"/>
                  </a:lnTo>
                  <a:lnTo>
                    <a:pt x="26" y="22"/>
                  </a:lnTo>
                  <a:lnTo>
                    <a:pt x="24" y="28"/>
                  </a:lnTo>
                  <a:lnTo>
                    <a:pt x="21" y="36"/>
                  </a:lnTo>
                  <a:lnTo>
                    <a:pt x="21" y="43"/>
                  </a:lnTo>
                  <a:lnTo>
                    <a:pt x="21" y="54"/>
                  </a:lnTo>
                  <a:lnTo>
                    <a:pt x="21" y="54"/>
                  </a:lnTo>
                  <a:lnTo>
                    <a:pt x="23" y="63"/>
                  </a:lnTo>
                  <a:lnTo>
                    <a:pt x="26" y="69"/>
                  </a:lnTo>
                  <a:lnTo>
                    <a:pt x="29" y="73"/>
                  </a:lnTo>
                  <a:lnTo>
                    <a:pt x="32" y="78"/>
                  </a:lnTo>
                  <a:lnTo>
                    <a:pt x="38" y="79"/>
                  </a:lnTo>
                  <a:lnTo>
                    <a:pt x="45" y="79"/>
                  </a:lnTo>
                  <a:lnTo>
                    <a:pt x="65" y="78"/>
                  </a:lnTo>
                  <a:lnTo>
                    <a:pt x="65" y="78"/>
                  </a:lnTo>
                  <a:lnTo>
                    <a:pt x="63" y="94"/>
                  </a:lnTo>
                  <a:lnTo>
                    <a:pt x="60" y="109"/>
                  </a:lnTo>
                  <a:lnTo>
                    <a:pt x="56" y="126"/>
                  </a:lnTo>
                  <a:lnTo>
                    <a:pt x="56" y="126"/>
                  </a:lnTo>
                  <a:lnTo>
                    <a:pt x="38" y="160"/>
                  </a:lnTo>
                  <a:lnTo>
                    <a:pt x="23" y="193"/>
                  </a:lnTo>
                  <a:lnTo>
                    <a:pt x="23" y="193"/>
                  </a:lnTo>
                  <a:lnTo>
                    <a:pt x="18" y="211"/>
                  </a:lnTo>
                  <a:lnTo>
                    <a:pt x="11" y="239"/>
                  </a:lnTo>
                  <a:lnTo>
                    <a:pt x="5" y="274"/>
                  </a:lnTo>
                  <a:lnTo>
                    <a:pt x="3" y="293"/>
                  </a:lnTo>
                  <a:lnTo>
                    <a:pt x="2" y="313"/>
                  </a:lnTo>
                  <a:lnTo>
                    <a:pt x="2" y="313"/>
                  </a:lnTo>
                  <a:lnTo>
                    <a:pt x="0" y="352"/>
                  </a:lnTo>
                  <a:lnTo>
                    <a:pt x="2" y="368"/>
                  </a:lnTo>
                  <a:lnTo>
                    <a:pt x="3" y="385"/>
                  </a:lnTo>
                  <a:lnTo>
                    <a:pt x="6" y="398"/>
                  </a:lnTo>
                  <a:lnTo>
                    <a:pt x="11" y="409"/>
                  </a:lnTo>
                  <a:lnTo>
                    <a:pt x="14" y="412"/>
                  </a:lnTo>
                  <a:lnTo>
                    <a:pt x="18" y="415"/>
                  </a:lnTo>
                  <a:lnTo>
                    <a:pt x="23" y="416"/>
                  </a:lnTo>
                  <a:lnTo>
                    <a:pt x="27" y="418"/>
                  </a:lnTo>
                  <a:lnTo>
                    <a:pt x="27" y="418"/>
                  </a:lnTo>
                  <a:lnTo>
                    <a:pt x="45" y="418"/>
                  </a:lnTo>
                  <a:lnTo>
                    <a:pt x="62" y="416"/>
                  </a:lnTo>
                  <a:lnTo>
                    <a:pt x="74" y="413"/>
                  </a:lnTo>
                  <a:lnTo>
                    <a:pt x="83" y="410"/>
                  </a:lnTo>
                  <a:lnTo>
                    <a:pt x="83" y="410"/>
                  </a:lnTo>
                  <a:lnTo>
                    <a:pt x="87" y="409"/>
                  </a:lnTo>
                  <a:lnTo>
                    <a:pt x="89" y="404"/>
                  </a:lnTo>
                  <a:lnTo>
                    <a:pt x="93" y="392"/>
                  </a:lnTo>
                  <a:lnTo>
                    <a:pt x="95" y="376"/>
                  </a:lnTo>
                  <a:lnTo>
                    <a:pt x="96" y="355"/>
                  </a:lnTo>
                  <a:lnTo>
                    <a:pt x="96" y="355"/>
                  </a:lnTo>
                  <a:lnTo>
                    <a:pt x="99" y="334"/>
                  </a:lnTo>
                  <a:lnTo>
                    <a:pt x="102" y="311"/>
                  </a:lnTo>
                  <a:lnTo>
                    <a:pt x="105" y="290"/>
                  </a:lnTo>
                  <a:lnTo>
                    <a:pt x="108" y="283"/>
                  </a:lnTo>
                  <a:lnTo>
                    <a:pt x="111" y="277"/>
                  </a:lnTo>
                  <a:lnTo>
                    <a:pt x="111" y="277"/>
                  </a:lnTo>
                  <a:lnTo>
                    <a:pt x="122" y="263"/>
                  </a:lnTo>
                  <a:lnTo>
                    <a:pt x="140" y="242"/>
                  </a:lnTo>
                  <a:lnTo>
                    <a:pt x="153" y="229"/>
                  </a:lnTo>
                  <a:lnTo>
                    <a:pt x="169" y="215"/>
                  </a:lnTo>
                  <a:lnTo>
                    <a:pt x="187" y="200"/>
                  </a:lnTo>
                  <a:lnTo>
                    <a:pt x="210" y="185"/>
                  </a:lnTo>
                  <a:lnTo>
                    <a:pt x="210" y="185"/>
                  </a:lnTo>
                  <a:lnTo>
                    <a:pt x="199" y="179"/>
                  </a:lnTo>
                  <a:lnTo>
                    <a:pt x="177" y="163"/>
                  </a:lnTo>
                  <a:lnTo>
                    <a:pt x="163" y="151"/>
                  </a:lnTo>
                  <a:lnTo>
                    <a:pt x="152" y="141"/>
                  </a:lnTo>
                  <a:lnTo>
                    <a:pt x="141" y="129"/>
                  </a:lnTo>
                  <a:lnTo>
                    <a:pt x="135" y="117"/>
                  </a:lnTo>
                  <a:lnTo>
                    <a:pt x="135" y="117"/>
                  </a:lnTo>
                  <a:lnTo>
                    <a:pt x="128" y="97"/>
                  </a:lnTo>
                  <a:lnTo>
                    <a:pt x="123" y="81"/>
                  </a:lnTo>
                  <a:lnTo>
                    <a:pt x="120" y="64"/>
                  </a:lnTo>
                  <a:lnTo>
                    <a:pt x="120" y="48"/>
                  </a:lnTo>
                  <a:lnTo>
                    <a:pt x="120" y="48"/>
                  </a:lnTo>
                  <a:lnTo>
                    <a:pt x="119" y="31"/>
                  </a:lnTo>
                  <a:lnTo>
                    <a:pt x="117" y="21"/>
                  </a:lnTo>
                  <a:lnTo>
                    <a:pt x="117" y="15"/>
                  </a:lnTo>
                  <a:lnTo>
                    <a:pt x="120" y="10"/>
                  </a:lnTo>
                  <a:lnTo>
                    <a:pt x="125" y="6"/>
                  </a:lnTo>
                  <a:lnTo>
                    <a:pt x="131" y="0"/>
                  </a:lnTo>
                  <a:lnTo>
                    <a:pt x="131"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 name="Freeform 69">
              <a:extLst>
                <a:ext uri="{FF2B5EF4-FFF2-40B4-BE49-F238E27FC236}">
                  <a16:creationId xmlns:a16="http://schemas.microsoft.com/office/drawing/2014/main" id="{C9CE7CA7-23EA-4C23-B18E-0683B06E9EF0}"/>
                </a:ext>
              </a:extLst>
            </p:cNvPr>
            <p:cNvSpPr>
              <a:spLocks/>
            </p:cNvSpPr>
            <p:nvPr/>
          </p:nvSpPr>
          <p:spPr bwMode="auto">
            <a:xfrm>
              <a:off x="3626" y="1872"/>
              <a:ext cx="21" cy="29"/>
            </a:xfrm>
            <a:custGeom>
              <a:avLst/>
              <a:gdLst>
                <a:gd name="T0" fmla="*/ 12 w 42"/>
                <a:gd name="T1" fmla="*/ 0 h 58"/>
                <a:gd name="T2" fmla="*/ 12 w 42"/>
                <a:gd name="T3" fmla="*/ 0 h 58"/>
                <a:gd name="T4" fmla="*/ 0 w 42"/>
                <a:gd name="T5" fmla="*/ 58 h 58"/>
                <a:gd name="T6" fmla="*/ 0 w 42"/>
                <a:gd name="T7" fmla="*/ 58 h 58"/>
                <a:gd name="T8" fmla="*/ 13 w 42"/>
                <a:gd name="T9" fmla="*/ 56 h 58"/>
                <a:gd name="T10" fmla="*/ 27 w 42"/>
                <a:gd name="T11" fmla="*/ 55 h 58"/>
                <a:gd name="T12" fmla="*/ 42 w 42"/>
                <a:gd name="T13" fmla="*/ 53 h 58"/>
                <a:gd name="T14" fmla="*/ 12 w 42"/>
                <a:gd name="T15" fmla="*/ 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12" y="0"/>
                  </a:moveTo>
                  <a:lnTo>
                    <a:pt x="12" y="0"/>
                  </a:lnTo>
                  <a:lnTo>
                    <a:pt x="0" y="58"/>
                  </a:lnTo>
                  <a:lnTo>
                    <a:pt x="0" y="58"/>
                  </a:lnTo>
                  <a:lnTo>
                    <a:pt x="13" y="56"/>
                  </a:lnTo>
                  <a:lnTo>
                    <a:pt x="27" y="55"/>
                  </a:lnTo>
                  <a:lnTo>
                    <a:pt x="42" y="53"/>
                  </a:lnTo>
                  <a:lnTo>
                    <a:pt x="12" y="0"/>
                  </a:ln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 name="Freeform 70">
              <a:extLst>
                <a:ext uri="{FF2B5EF4-FFF2-40B4-BE49-F238E27FC236}">
                  <a16:creationId xmlns:a16="http://schemas.microsoft.com/office/drawing/2014/main" id="{B449A60A-8B46-46C0-84CF-6AF861459596}"/>
                </a:ext>
              </a:extLst>
            </p:cNvPr>
            <p:cNvSpPr>
              <a:spLocks/>
            </p:cNvSpPr>
            <p:nvPr/>
          </p:nvSpPr>
          <p:spPr bwMode="auto">
            <a:xfrm>
              <a:off x="3576" y="1495"/>
              <a:ext cx="99" cy="147"/>
            </a:xfrm>
            <a:custGeom>
              <a:avLst/>
              <a:gdLst>
                <a:gd name="T0" fmla="*/ 10 w 197"/>
                <a:gd name="T1" fmla="*/ 0 h 293"/>
                <a:gd name="T2" fmla="*/ 10 w 197"/>
                <a:gd name="T3" fmla="*/ 0 h 293"/>
                <a:gd name="T4" fmla="*/ 10 w 197"/>
                <a:gd name="T5" fmla="*/ 8 h 293"/>
                <a:gd name="T6" fmla="*/ 11 w 197"/>
                <a:gd name="T7" fmla="*/ 14 h 293"/>
                <a:gd name="T8" fmla="*/ 16 w 197"/>
                <a:gd name="T9" fmla="*/ 20 h 293"/>
                <a:gd name="T10" fmla="*/ 16 w 197"/>
                <a:gd name="T11" fmla="*/ 20 h 293"/>
                <a:gd name="T12" fmla="*/ 32 w 197"/>
                <a:gd name="T13" fmla="*/ 39 h 293"/>
                <a:gd name="T14" fmla="*/ 43 w 197"/>
                <a:gd name="T15" fmla="*/ 49 h 293"/>
                <a:gd name="T16" fmla="*/ 53 w 197"/>
                <a:gd name="T17" fmla="*/ 60 h 293"/>
                <a:gd name="T18" fmla="*/ 53 w 197"/>
                <a:gd name="T19" fmla="*/ 60 h 293"/>
                <a:gd name="T20" fmla="*/ 65 w 197"/>
                <a:gd name="T21" fmla="*/ 66 h 293"/>
                <a:gd name="T22" fmla="*/ 80 w 197"/>
                <a:gd name="T23" fmla="*/ 70 h 293"/>
                <a:gd name="T24" fmla="*/ 94 w 197"/>
                <a:gd name="T25" fmla="*/ 73 h 293"/>
                <a:gd name="T26" fmla="*/ 104 w 197"/>
                <a:gd name="T27" fmla="*/ 75 h 293"/>
                <a:gd name="T28" fmla="*/ 104 w 197"/>
                <a:gd name="T29" fmla="*/ 75 h 293"/>
                <a:gd name="T30" fmla="*/ 112 w 197"/>
                <a:gd name="T31" fmla="*/ 75 h 293"/>
                <a:gd name="T32" fmla="*/ 119 w 197"/>
                <a:gd name="T33" fmla="*/ 73 h 293"/>
                <a:gd name="T34" fmla="*/ 136 w 197"/>
                <a:gd name="T35" fmla="*/ 66 h 293"/>
                <a:gd name="T36" fmla="*/ 136 w 197"/>
                <a:gd name="T37" fmla="*/ 66 h 293"/>
                <a:gd name="T38" fmla="*/ 146 w 197"/>
                <a:gd name="T39" fmla="*/ 60 h 293"/>
                <a:gd name="T40" fmla="*/ 158 w 197"/>
                <a:gd name="T41" fmla="*/ 52 h 293"/>
                <a:gd name="T42" fmla="*/ 176 w 197"/>
                <a:gd name="T43" fmla="*/ 40 h 293"/>
                <a:gd name="T44" fmla="*/ 176 w 197"/>
                <a:gd name="T45" fmla="*/ 40 h 293"/>
                <a:gd name="T46" fmla="*/ 181 w 197"/>
                <a:gd name="T47" fmla="*/ 34 h 293"/>
                <a:gd name="T48" fmla="*/ 184 w 197"/>
                <a:gd name="T49" fmla="*/ 29 h 293"/>
                <a:gd name="T50" fmla="*/ 187 w 197"/>
                <a:gd name="T51" fmla="*/ 15 h 293"/>
                <a:gd name="T52" fmla="*/ 187 w 197"/>
                <a:gd name="T53" fmla="*/ 15 h 293"/>
                <a:gd name="T54" fmla="*/ 187 w 197"/>
                <a:gd name="T55" fmla="*/ 14 h 293"/>
                <a:gd name="T56" fmla="*/ 188 w 197"/>
                <a:gd name="T57" fmla="*/ 14 h 293"/>
                <a:gd name="T58" fmla="*/ 191 w 197"/>
                <a:gd name="T59" fmla="*/ 18 h 293"/>
                <a:gd name="T60" fmla="*/ 196 w 197"/>
                <a:gd name="T61" fmla="*/ 26 h 293"/>
                <a:gd name="T62" fmla="*/ 197 w 197"/>
                <a:gd name="T63" fmla="*/ 33 h 293"/>
                <a:gd name="T64" fmla="*/ 197 w 197"/>
                <a:gd name="T65" fmla="*/ 33 h 293"/>
                <a:gd name="T66" fmla="*/ 196 w 197"/>
                <a:gd name="T67" fmla="*/ 39 h 293"/>
                <a:gd name="T68" fmla="*/ 194 w 197"/>
                <a:gd name="T69" fmla="*/ 46 h 293"/>
                <a:gd name="T70" fmla="*/ 191 w 197"/>
                <a:gd name="T71" fmla="*/ 55 h 293"/>
                <a:gd name="T72" fmla="*/ 191 w 197"/>
                <a:gd name="T73" fmla="*/ 61 h 293"/>
                <a:gd name="T74" fmla="*/ 191 w 197"/>
                <a:gd name="T75" fmla="*/ 61 h 293"/>
                <a:gd name="T76" fmla="*/ 185 w 197"/>
                <a:gd name="T77" fmla="*/ 87 h 293"/>
                <a:gd name="T78" fmla="*/ 175 w 197"/>
                <a:gd name="T79" fmla="*/ 132 h 293"/>
                <a:gd name="T80" fmla="*/ 158 w 197"/>
                <a:gd name="T81" fmla="*/ 196 h 293"/>
                <a:gd name="T82" fmla="*/ 127 w 197"/>
                <a:gd name="T83" fmla="*/ 273 h 293"/>
                <a:gd name="T84" fmla="*/ 112 w 197"/>
                <a:gd name="T85" fmla="*/ 293 h 293"/>
                <a:gd name="T86" fmla="*/ 94 w 197"/>
                <a:gd name="T87" fmla="*/ 273 h 293"/>
                <a:gd name="T88" fmla="*/ 40 w 197"/>
                <a:gd name="T89" fmla="*/ 132 h 293"/>
                <a:gd name="T90" fmla="*/ 4 w 197"/>
                <a:gd name="T91" fmla="*/ 57 h 293"/>
                <a:gd name="T92" fmla="*/ 1 w 197"/>
                <a:gd name="T93" fmla="*/ 39 h 293"/>
                <a:gd name="T94" fmla="*/ 1 w 197"/>
                <a:gd name="T95" fmla="*/ 39 h 293"/>
                <a:gd name="T96" fmla="*/ 0 w 197"/>
                <a:gd name="T97" fmla="*/ 29 h 293"/>
                <a:gd name="T98" fmla="*/ 0 w 197"/>
                <a:gd name="T99" fmla="*/ 12 h 293"/>
                <a:gd name="T100" fmla="*/ 0 w 197"/>
                <a:gd name="T101" fmla="*/ 12 h 293"/>
                <a:gd name="T102" fmla="*/ 0 w 197"/>
                <a:gd name="T103" fmla="*/ 8 h 293"/>
                <a:gd name="T104" fmla="*/ 2 w 197"/>
                <a:gd name="T105" fmla="*/ 3 h 293"/>
                <a:gd name="T106" fmla="*/ 5 w 197"/>
                <a:gd name="T107" fmla="*/ 2 h 293"/>
                <a:gd name="T108" fmla="*/ 10 w 197"/>
                <a:gd name="T109" fmla="*/ 0 h 293"/>
                <a:gd name="T110" fmla="*/ 10 w 197"/>
                <a:gd name="T111"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7" h="293">
                  <a:moveTo>
                    <a:pt x="10" y="0"/>
                  </a:moveTo>
                  <a:lnTo>
                    <a:pt x="10" y="0"/>
                  </a:lnTo>
                  <a:lnTo>
                    <a:pt x="10" y="8"/>
                  </a:lnTo>
                  <a:lnTo>
                    <a:pt x="11" y="14"/>
                  </a:lnTo>
                  <a:lnTo>
                    <a:pt x="16" y="20"/>
                  </a:lnTo>
                  <a:lnTo>
                    <a:pt x="16" y="20"/>
                  </a:lnTo>
                  <a:lnTo>
                    <a:pt x="32" y="39"/>
                  </a:lnTo>
                  <a:lnTo>
                    <a:pt x="43" y="49"/>
                  </a:lnTo>
                  <a:lnTo>
                    <a:pt x="53" y="60"/>
                  </a:lnTo>
                  <a:lnTo>
                    <a:pt x="53" y="60"/>
                  </a:lnTo>
                  <a:lnTo>
                    <a:pt x="65" y="66"/>
                  </a:lnTo>
                  <a:lnTo>
                    <a:pt x="80" y="70"/>
                  </a:lnTo>
                  <a:lnTo>
                    <a:pt x="94" y="73"/>
                  </a:lnTo>
                  <a:lnTo>
                    <a:pt x="104" y="75"/>
                  </a:lnTo>
                  <a:lnTo>
                    <a:pt x="104" y="75"/>
                  </a:lnTo>
                  <a:lnTo>
                    <a:pt x="112" y="75"/>
                  </a:lnTo>
                  <a:lnTo>
                    <a:pt x="119" y="73"/>
                  </a:lnTo>
                  <a:lnTo>
                    <a:pt x="136" y="66"/>
                  </a:lnTo>
                  <a:lnTo>
                    <a:pt x="136" y="66"/>
                  </a:lnTo>
                  <a:lnTo>
                    <a:pt x="146" y="60"/>
                  </a:lnTo>
                  <a:lnTo>
                    <a:pt x="158" y="52"/>
                  </a:lnTo>
                  <a:lnTo>
                    <a:pt x="176" y="40"/>
                  </a:lnTo>
                  <a:lnTo>
                    <a:pt x="176" y="40"/>
                  </a:lnTo>
                  <a:lnTo>
                    <a:pt x="181" y="34"/>
                  </a:lnTo>
                  <a:lnTo>
                    <a:pt x="184" y="29"/>
                  </a:lnTo>
                  <a:lnTo>
                    <a:pt x="187" y="15"/>
                  </a:lnTo>
                  <a:lnTo>
                    <a:pt x="187" y="15"/>
                  </a:lnTo>
                  <a:lnTo>
                    <a:pt x="187" y="14"/>
                  </a:lnTo>
                  <a:lnTo>
                    <a:pt x="188" y="14"/>
                  </a:lnTo>
                  <a:lnTo>
                    <a:pt x="191" y="18"/>
                  </a:lnTo>
                  <a:lnTo>
                    <a:pt x="196" y="26"/>
                  </a:lnTo>
                  <a:lnTo>
                    <a:pt x="197" y="33"/>
                  </a:lnTo>
                  <a:lnTo>
                    <a:pt x="197" y="33"/>
                  </a:lnTo>
                  <a:lnTo>
                    <a:pt x="196" y="39"/>
                  </a:lnTo>
                  <a:lnTo>
                    <a:pt x="194" y="46"/>
                  </a:lnTo>
                  <a:lnTo>
                    <a:pt x="191" y="55"/>
                  </a:lnTo>
                  <a:lnTo>
                    <a:pt x="191" y="61"/>
                  </a:lnTo>
                  <a:lnTo>
                    <a:pt x="191" y="61"/>
                  </a:lnTo>
                  <a:lnTo>
                    <a:pt x="185" y="87"/>
                  </a:lnTo>
                  <a:lnTo>
                    <a:pt x="175" y="132"/>
                  </a:lnTo>
                  <a:lnTo>
                    <a:pt x="158" y="196"/>
                  </a:lnTo>
                  <a:lnTo>
                    <a:pt x="127" y="273"/>
                  </a:lnTo>
                  <a:lnTo>
                    <a:pt x="112" y="293"/>
                  </a:lnTo>
                  <a:lnTo>
                    <a:pt x="94" y="273"/>
                  </a:lnTo>
                  <a:lnTo>
                    <a:pt x="40" y="132"/>
                  </a:lnTo>
                  <a:lnTo>
                    <a:pt x="4" y="57"/>
                  </a:lnTo>
                  <a:lnTo>
                    <a:pt x="1" y="39"/>
                  </a:lnTo>
                  <a:lnTo>
                    <a:pt x="1" y="39"/>
                  </a:lnTo>
                  <a:lnTo>
                    <a:pt x="0" y="29"/>
                  </a:lnTo>
                  <a:lnTo>
                    <a:pt x="0" y="12"/>
                  </a:lnTo>
                  <a:lnTo>
                    <a:pt x="0" y="12"/>
                  </a:lnTo>
                  <a:lnTo>
                    <a:pt x="0" y="8"/>
                  </a:lnTo>
                  <a:lnTo>
                    <a:pt x="2" y="3"/>
                  </a:lnTo>
                  <a:lnTo>
                    <a:pt x="5" y="2"/>
                  </a:lnTo>
                  <a:lnTo>
                    <a:pt x="10" y="0"/>
                  </a:lnTo>
                  <a:lnTo>
                    <a:pt x="10" y="0"/>
                  </a:ln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71">
              <a:extLst>
                <a:ext uri="{FF2B5EF4-FFF2-40B4-BE49-F238E27FC236}">
                  <a16:creationId xmlns:a16="http://schemas.microsoft.com/office/drawing/2014/main" id="{4E1381D7-F23F-48A2-A32E-423821908BF5}"/>
                </a:ext>
              </a:extLst>
            </p:cNvPr>
            <p:cNvSpPr>
              <a:spLocks/>
            </p:cNvSpPr>
            <p:nvPr/>
          </p:nvSpPr>
          <p:spPr bwMode="auto">
            <a:xfrm>
              <a:off x="3599" y="1625"/>
              <a:ext cx="56" cy="147"/>
            </a:xfrm>
            <a:custGeom>
              <a:avLst/>
              <a:gdLst>
                <a:gd name="T0" fmla="*/ 31 w 112"/>
                <a:gd name="T1" fmla="*/ 290 h 293"/>
                <a:gd name="T2" fmla="*/ 42 w 112"/>
                <a:gd name="T3" fmla="*/ 281 h 293"/>
                <a:gd name="T4" fmla="*/ 52 w 112"/>
                <a:gd name="T5" fmla="*/ 263 h 293"/>
                <a:gd name="T6" fmla="*/ 55 w 112"/>
                <a:gd name="T7" fmla="*/ 255 h 293"/>
                <a:gd name="T8" fmla="*/ 58 w 112"/>
                <a:gd name="T9" fmla="*/ 269 h 293"/>
                <a:gd name="T10" fmla="*/ 64 w 112"/>
                <a:gd name="T11" fmla="*/ 276 h 293"/>
                <a:gd name="T12" fmla="*/ 90 w 112"/>
                <a:gd name="T13" fmla="*/ 293 h 293"/>
                <a:gd name="T14" fmla="*/ 93 w 112"/>
                <a:gd name="T15" fmla="*/ 282 h 293"/>
                <a:gd name="T16" fmla="*/ 109 w 112"/>
                <a:gd name="T17" fmla="*/ 226 h 293"/>
                <a:gd name="T18" fmla="*/ 112 w 112"/>
                <a:gd name="T19" fmla="*/ 196 h 293"/>
                <a:gd name="T20" fmla="*/ 112 w 112"/>
                <a:gd name="T21" fmla="*/ 173 h 293"/>
                <a:gd name="T22" fmla="*/ 108 w 112"/>
                <a:gd name="T23" fmla="*/ 145 h 293"/>
                <a:gd name="T24" fmla="*/ 100 w 112"/>
                <a:gd name="T25" fmla="*/ 131 h 293"/>
                <a:gd name="T26" fmla="*/ 94 w 112"/>
                <a:gd name="T27" fmla="*/ 116 h 293"/>
                <a:gd name="T28" fmla="*/ 85 w 112"/>
                <a:gd name="T29" fmla="*/ 94 h 293"/>
                <a:gd name="T30" fmla="*/ 82 w 112"/>
                <a:gd name="T31" fmla="*/ 59 h 293"/>
                <a:gd name="T32" fmla="*/ 82 w 112"/>
                <a:gd name="T33" fmla="*/ 38 h 293"/>
                <a:gd name="T34" fmla="*/ 79 w 112"/>
                <a:gd name="T35" fmla="*/ 19 h 293"/>
                <a:gd name="T36" fmla="*/ 73 w 112"/>
                <a:gd name="T37" fmla="*/ 12 h 293"/>
                <a:gd name="T38" fmla="*/ 69 w 112"/>
                <a:gd name="T39" fmla="*/ 9 h 293"/>
                <a:gd name="T40" fmla="*/ 64 w 112"/>
                <a:gd name="T41" fmla="*/ 1 h 293"/>
                <a:gd name="T42" fmla="*/ 61 w 112"/>
                <a:gd name="T43" fmla="*/ 0 h 293"/>
                <a:gd name="T44" fmla="*/ 54 w 112"/>
                <a:gd name="T45" fmla="*/ 3 h 293"/>
                <a:gd name="T46" fmla="*/ 48 w 112"/>
                <a:gd name="T47" fmla="*/ 1 h 293"/>
                <a:gd name="T48" fmla="*/ 42 w 112"/>
                <a:gd name="T49" fmla="*/ 0 h 293"/>
                <a:gd name="T50" fmla="*/ 40 w 112"/>
                <a:gd name="T51" fmla="*/ 1 h 293"/>
                <a:gd name="T52" fmla="*/ 31 w 112"/>
                <a:gd name="T53" fmla="*/ 16 h 293"/>
                <a:gd name="T54" fmla="*/ 28 w 112"/>
                <a:gd name="T55" fmla="*/ 25 h 293"/>
                <a:gd name="T56" fmla="*/ 27 w 112"/>
                <a:gd name="T57" fmla="*/ 43 h 293"/>
                <a:gd name="T58" fmla="*/ 27 w 112"/>
                <a:gd name="T59" fmla="*/ 70 h 293"/>
                <a:gd name="T60" fmla="*/ 27 w 112"/>
                <a:gd name="T61" fmla="*/ 100 h 293"/>
                <a:gd name="T62" fmla="*/ 24 w 112"/>
                <a:gd name="T63" fmla="*/ 112 h 293"/>
                <a:gd name="T64" fmla="*/ 10 w 112"/>
                <a:gd name="T65" fmla="*/ 146 h 293"/>
                <a:gd name="T66" fmla="*/ 7 w 112"/>
                <a:gd name="T67" fmla="*/ 158 h 293"/>
                <a:gd name="T68" fmla="*/ 1 w 112"/>
                <a:gd name="T69" fmla="*/ 184 h 293"/>
                <a:gd name="T70" fmla="*/ 0 w 112"/>
                <a:gd name="T71" fmla="*/ 193 h 293"/>
                <a:gd name="T72" fmla="*/ 7 w 112"/>
                <a:gd name="T73" fmla="*/ 223 h 293"/>
                <a:gd name="T74" fmla="*/ 31 w 112"/>
                <a:gd name="T75" fmla="*/ 29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293">
                  <a:moveTo>
                    <a:pt x="31" y="290"/>
                  </a:moveTo>
                  <a:lnTo>
                    <a:pt x="31" y="290"/>
                  </a:lnTo>
                  <a:lnTo>
                    <a:pt x="34" y="287"/>
                  </a:lnTo>
                  <a:lnTo>
                    <a:pt x="42" y="281"/>
                  </a:lnTo>
                  <a:lnTo>
                    <a:pt x="49" y="270"/>
                  </a:lnTo>
                  <a:lnTo>
                    <a:pt x="52" y="263"/>
                  </a:lnTo>
                  <a:lnTo>
                    <a:pt x="55" y="255"/>
                  </a:lnTo>
                  <a:lnTo>
                    <a:pt x="55" y="255"/>
                  </a:lnTo>
                  <a:lnTo>
                    <a:pt x="55" y="260"/>
                  </a:lnTo>
                  <a:lnTo>
                    <a:pt x="58" y="269"/>
                  </a:lnTo>
                  <a:lnTo>
                    <a:pt x="58" y="269"/>
                  </a:lnTo>
                  <a:lnTo>
                    <a:pt x="64" y="276"/>
                  </a:lnTo>
                  <a:lnTo>
                    <a:pt x="75" y="284"/>
                  </a:lnTo>
                  <a:lnTo>
                    <a:pt x="90" y="293"/>
                  </a:lnTo>
                  <a:lnTo>
                    <a:pt x="90" y="293"/>
                  </a:lnTo>
                  <a:lnTo>
                    <a:pt x="93" y="282"/>
                  </a:lnTo>
                  <a:lnTo>
                    <a:pt x="102" y="257"/>
                  </a:lnTo>
                  <a:lnTo>
                    <a:pt x="109" y="226"/>
                  </a:lnTo>
                  <a:lnTo>
                    <a:pt x="112" y="209"/>
                  </a:lnTo>
                  <a:lnTo>
                    <a:pt x="112" y="196"/>
                  </a:lnTo>
                  <a:lnTo>
                    <a:pt x="112" y="196"/>
                  </a:lnTo>
                  <a:lnTo>
                    <a:pt x="112" y="173"/>
                  </a:lnTo>
                  <a:lnTo>
                    <a:pt x="111" y="155"/>
                  </a:lnTo>
                  <a:lnTo>
                    <a:pt x="108" y="145"/>
                  </a:lnTo>
                  <a:lnTo>
                    <a:pt x="108" y="145"/>
                  </a:lnTo>
                  <a:lnTo>
                    <a:pt x="100" y="131"/>
                  </a:lnTo>
                  <a:lnTo>
                    <a:pt x="94" y="116"/>
                  </a:lnTo>
                  <a:lnTo>
                    <a:pt x="94" y="116"/>
                  </a:lnTo>
                  <a:lnTo>
                    <a:pt x="88" y="104"/>
                  </a:lnTo>
                  <a:lnTo>
                    <a:pt x="85" y="94"/>
                  </a:lnTo>
                  <a:lnTo>
                    <a:pt x="85" y="94"/>
                  </a:lnTo>
                  <a:lnTo>
                    <a:pt x="82" y="59"/>
                  </a:lnTo>
                  <a:lnTo>
                    <a:pt x="82" y="59"/>
                  </a:lnTo>
                  <a:lnTo>
                    <a:pt x="82" y="38"/>
                  </a:lnTo>
                  <a:lnTo>
                    <a:pt x="81" y="26"/>
                  </a:lnTo>
                  <a:lnTo>
                    <a:pt x="79" y="19"/>
                  </a:lnTo>
                  <a:lnTo>
                    <a:pt x="79" y="19"/>
                  </a:lnTo>
                  <a:lnTo>
                    <a:pt x="73" y="12"/>
                  </a:lnTo>
                  <a:lnTo>
                    <a:pt x="69" y="9"/>
                  </a:lnTo>
                  <a:lnTo>
                    <a:pt x="69" y="9"/>
                  </a:lnTo>
                  <a:lnTo>
                    <a:pt x="64" y="1"/>
                  </a:lnTo>
                  <a:lnTo>
                    <a:pt x="64" y="1"/>
                  </a:lnTo>
                  <a:lnTo>
                    <a:pt x="64" y="0"/>
                  </a:lnTo>
                  <a:lnTo>
                    <a:pt x="61" y="0"/>
                  </a:lnTo>
                  <a:lnTo>
                    <a:pt x="58" y="1"/>
                  </a:lnTo>
                  <a:lnTo>
                    <a:pt x="54" y="3"/>
                  </a:lnTo>
                  <a:lnTo>
                    <a:pt x="54" y="3"/>
                  </a:lnTo>
                  <a:lnTo>
                    <a:pt x="48" y="1"/>
                  </a:lnTo>
                  <a:lnTo>
                    <a:pt x="43" y="0"/>
                  </a:lnTo>
                  <a:lnTo>
                    <a:pt x="42" y="0"/>
                  </a:lnTo>
                  <a:lnTo>
                    <a:pt x="40" y="1"/>
                  </a:lnTo>
                  <a:lnTo>
                    <a:pt x="40" y="1"/>
                  </a:lnTo>
                  <a:lnTo>
                    <a:pt x="36" y="10"/>
                  </a:lnTo>
                  <a:lnTo>
                    <a:pt x="31" y="16"/>
                  </a:lnTo>
                  <a:lnTo>
                    <a:pt x="31" y="16"/>
                  </a:lnTo>
                  <a:lnTo>
                    <a:pt x="28" y="25"/>
                  </a:lnTo>
                  <a:lnTo>
                    <a:pt x="27" y="32"/>
                  </a:lnTo>
                  <a:lnTo>
                    <a:pt x="27" y="43"/>
                  </a:lnTo>
                  <a:lnTo>
                    <a:pt x="27" y="43"/>
                  </a:lnTo>
                  <a:lnTo>
                    <a:pt x="27" y="70"/>
                  </a:lnTo>
                  <a:lnTo>
                    <a:pt x="27" y="86"/>
                  </a:lnTo>
                  <a:lnTo>
                    <a:pt x="27" y="100"/>
                  </a:lnTo>
                  <a:lnTo>
                    <a:pt x="27" y="100"/>
                  </a:lnTo>
                  <a:lnTo>
                    <a:pt x="24" y="112"/>
                  </a:lnTo>
                  <a:lnTo>
                    <a:pt x="21" y="124"/>
                  </a:lnTo>
                  <a:lnTo>
                    <a:pt x="10" y="146"/>
                  </a:lnTo>
                  <a:lnTo>
                    <a:pt x="10" y="146"/>
                  </a:lnTo>
                  <a:lnTo>
                    <a:pt x="7" y="158"/>
                  </a:lnTo>
                  <a:lnTo>
                    <a:pt x="3" y="170"/>
                  </a:lnTo>
                  <a:lnTo>
                    <a:pt x="1" y="184"/>
                  </a:lnTo>
                  <a:lnTo>
                    <a:pt x="0" y="193"/>
                  </a:lnTo>
                  <a:lnTo>
                    <a:pt x="0" y="193"/>
                  </a:lnTo>
                  <a:lnTo>
                    <a:pt x="1" y="203"/>
                  </a:lnTo>
                  <a:lnTo>
                    <a:pt x="7" y="223"/>
                  </a:lnTo>
                  <a:lnTo>
                    <a:pt x="16" y="251"/>
                  </a:lnTo>
                  <a:lnTo>
                    <a:pt x="31" y="290"/>
                  </a:lnTo>
                  <a:lnTo>
                    <a:pt x="31" y="29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3036933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AC0FFDD2-557F-4F19-A6A0-773D98304E8C}"/>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402" name="Grupo 18"/>
          <p:cNvGrpSpPr/>
          <p:nvPr/>
        </p:nvGrpSpPr>
        <p:grpSpPr>
          <a:xfrm>
            <a:off x="-561600" y="0"/>
            <a:ext cx="358920" cy="4762440"/>
            <a:chOff x="-561600" y="0"/>
            <a:chExt cx="358920" cy="4762440"/>
          </a:xfrm>
        </p:grpSpPr>
        <p:sp>
          <p:nvSpPr>
            <p:cNvPr id="1403"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04"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05"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06"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07"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08"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09"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10"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11"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12"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413" name="Picture 30"/>
          <p:cNvPicPr/>
          <p:nvPr/>
        </p:nvPicPr>
        <p:blipFill>
          <a:blip r:embed="rId3"/>
          <a:stretch/>
        </p:blipFill>
        <p:spPr>
          <a:xfrm>
            <a:off x="180720" y="270700"/>
            <a:ext cx="226800" cy="226800"/>
          </a:xfrm>
          <a:prstGeom prst="rect">
            <a:avLst/>
          </a:prstGeom>
          <a:ln w="0">
            <a:noFill/>
          </a:ln>
        </p:spPr>
      </p:pic>
      <p:sp>
        <p:nvSpPr>
          <p:cNvPr id="1414" name="TextBox 35"/>
          <p:cNvSpPr/>
          <p:nvPr/>
        </p:nvSpPr>
        <p:spPr>
          <a:xfrm>
            <a:off x="254383" y="22678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415" name="Balão de Fala: Retângulo com Cantos Arredondados 69"/>
          <p:cNvSpPr/>
          <p:nvPr/>
        </p:nvSpPr>
        <p:spPr>
          <a:xfrm>
            <a:off x="407520" y="1390680"/>
            <a:ext cx="6821640" cy="3704400"/>
          </a:xfrm>
          <a:prstGeom prst="wedgeRoundRectCallout">
            <a:avLst>
              <a:gd name="adj1" fmla="val 48368"/>
              <a:gd name="adj2" fmla="val 60583"/>
              <a:gd name="adj3" fmla="val 16667"/>
            </a:avLst>
          </a:prstGeom>
          <a:solidFill>
            <a:srgbClr val="E3AC00"/>
          </a:solidFill>
          <a:ln>
            <a:solidFill>
              <a:srgbClr val="0F375C"/>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800" b="0" i="0" u="none" strike="noStrike" kern="1200" cap="none" spc="-1" normalizeH="0" baseline="0" noProof="0" dirty="0">
                <a:ln>
                  <a:noFill/>
                </a:ln>
                <a:solidFill>
                  <a:srgbClr val="000000"/>
                </a:solidFill>
                <a:effectLst/>
                <a:uLnTx/>
                <a:uFillTx/>
                <a:latin typeface="Segoe UI"/>
                <a:ea typeface="+mn-ea"/>
                <a:cs typeface="+mn-cs"/>
              </a:rPr>
              <a:t>Tanto </a:t>
            </a:r>
            <a:r>
              <a:rPr kumimoji="0" lang="pt-BR" sz="1800" b="1" i="0" u="none" strike="noStrike" kern="1200" cap="none" spc="-1" normalizeH="0" baseline="0" noProof="0" dirty="0">
                <a:ln>
                  <a:noFill/>
                </a:ln>
                <a:solidFill>
                  <a:srgbClr val="000000"/>
                </a:solidFill>
                <a:effectLst/>
                <a:uLnTx/>
                <a:uFillTx/>
                <a:latin typeface="Segoe UI"/>
                <a:ea typeface="+mn-ea"/>
                <a:cs typeface="+mn-cs"/>
              </a:rPr>
              <a:t>as alterações contratuais quantitativas</a:t>
            </a:r>
            <a:r>
              <a:rPr kumimoji="0" lang="pt-BR" sz="1800" b="0" i="0" u="none" strike="noStrike" kern="1200" cap="none" spc="-1" normalizeH="0" baseline="0" noProof="0" dirty="0">
                <a:ln>
                  <a:noFill/>
                </a:ln>
                <a:solidFill>
                  <a:srgbClr val="000000"/>
                </a:solidFill>
                <a:effectLst/>
                <a:uLnTx/>
                <a:uFillTx/>
                <a:latin typeface="Segoe UI"/>
                <a:ea typeface="+mn-ea"/>
                <a:cs typeface="+mn-cs"/>
              </a:rPr>
              <a:t>, que modificam a dimensão do objeto, quanto as unilaterais </a:t>
            </a:r>
            <a:r>
              <a:rPr kumimoji="0" lang="pt-BR" sz="1800" b="1" i="0" u="none" strike="noStrike" kern="1200" cap="none" spc="-1" normalizeH="0" baseline="0" noProof="0" dirty="0">
                <a:ln>
                  <a:noFill/>
                </a:ln>
                <a:solidFill>
                  <a:srgbClr val="000000"/>
                </a:solidFill>
                <a:effectLst/>
                <a:uLnTx/>
                <a:uFillTx/>
                <a:latin typeface="Segoe UI"/>
                <a:ea typeface="+mn-ea"/>
                <a:cs typeface="+mn-cs"/>
              </a:rPr>
              <a:t>qualitativas, q</a:t>
            </a:r>
            <a:r>
              <a:rPr kumimoji="0" lang="pt-BR" sz="1800" b="0" i="0" u="none" strike="noStrike" kern="1200" cap="none" spc="-1" normalizeH="0" baseline="0" noProof="0" dirty="0">
                <a:ln>
                  <a:noFill/>
                </a:ln>
                <a:solidFill>
                  <a:srgbClr val="000000"/>
                </a:solidFill>
                <a:effectLst/>
                <a:uLnTx/>
                <a:uFillTx/>
                <a:latin typeface="Segoe UI"/>
                <a:ea typeface="+mn-ea"/>
                <a:cs typeface="+mn-cs"/>
              </a:rPr>
              <a:t>ue mantêm intangível o objeto, em natureza e em dimensão, estão </a:t>
            </a:r>
            <a:r>
              <a:rPr kumimoji="0" lang="pt-BR" sz="1800" b="1" i="0" u="none" strike="noStrike" kern="1200" cap="none" spc="-1" normalizeH="0" baseline="0" noProof="0" dirty="0">
                <a:ln>
                  <a:noFill/>
                </a:ln>
                <a:solidFill>
                  <a:srgbClr val="000000"/>
                </a:solidFill>
                <a:effectLst/>
                <a:uLnTx/>
                <a:uFillTx/>
                <a:latin typeface="Segoe UI"/>
                <a:ea typeface="+mn-ea"/>
                <a:cs typeface="+mn-cs"/>
              </a:rPr>
              <a:t>sujeitas aos limites</a:t>
            </a:r>
            <a:r>
              <a:rPr kumimoji="0" lang="pt-BR" sz="1800" b="0" i="0" u="none" strike="noStrike" kern="1200" cap="none" spc="-1" normalizeH="0" baseline="0" noProof="0" dirty="0">
                <a:ln>
                  <a:noFill/>
                </a:ln>
                <a:solidFill>
                  <a:srgbClr val="000000"/>
                </a:solidFill>
                <a:effectLst/>
                <a:uLnTx/>
                <a:uFillTx/>
                <a:latin typeface="Segoe UI"/>
                <a:ea typeface="+mn-ea"/>
                <a:cs typeface="+mn-cs"/>
              </a:rPr>
              <a:t> preestabelecidos no art. 65, §§ 1º e 2º, da Lei 8.666/1993, em face do respeito aos direitos do contratado, prescrito no art. 58, inciso I, da mesma lei, do princípio da proporcionalidade e da necessidade de esses limites serem obrigatoriamente fixados em lei.</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800" b="1" i="0" u="none" strike="noStrike" kern="1200" cap="none" spc="-1" normalizeH="0" baseline="0" noProof="0" dirty="0">
                <a:ln>
                  <a:noFill/>
                </a:ln>
                <a:solidFill>
                  <a:srgbClr val="000000"/>
                </a:solidFill>
                <a:effectLst/>
                <a:uLnTx/>
                <a:uFillTx/>
                <a:latin typeface="Segoe UI"/>
                <a:ea typeface="+mn-ea"/>
                <a:cs typeface="+mn-cs"/>
              </a:rPr>
              <a:t>Acórdão 1826/2016-Plenário | Relator: AUGUSTO SHERMAN</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416"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417"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418"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419"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420"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1421" name="Picture 2" descr="Cursos Online para o Concurso TCU"/>
          <p:cNvPicPr/>
          <p:nvPr/>
        </p:nvPicPr>
        <p:blipFill>
          <a:blip r:embed="rId4"/>
          <a:stretch/>
        </p:blipFill>
        <p:spPr>
          <a:xfrm rot="20356200">
            <a:off x="252720" y="833760"/>
            <a:ext cx="1023840" cy="770400"/>
          </a:xfrm>
          <a:prstGeom prst="rect">
            <a:avLst/>
          </a:prstGeom>
          <a:ln w="0">
            <a:noFill/>
          </a:ln>
        </p:spPr>
      </p:pic>
    </p:spTree>
    <p:extLst>
      <p:ext uri="{BB962C8B-B14F-4D97-AF65-F5344CB8AC3E}">
        <p14:creationId xmlns:p14="http://schemas.microsoft.com/office/powerpoint/2010/main" val="4164956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61;p14">
            <a:extLst>
              <a:ext uri="{FF2B5EF4-FFF2-40B4-BE49-F238E27FC236}">
                <a16:creationId xmlns:a16="http://schemas.microsoft.com/office/drawing/2014/main" id="{9E28F983-DFD5-47E6-9DF3-8AD006533CC0}"/>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422" name="Grupo 18"/>
          <p:cNvGrpSpPr/>
          <p:nvPr/>
        </p:nvGrpSpPr>
        <p:grpSpPr>
          <a:xfrm>
            <a:off x="-561600" y="0"/>
            <a:ext cx="358920" cy="4762440"/>
            <a:chOff x="-561600" y="0"/>
            <a:chExt cx="358920" cy="4762440"/>
          </a:xfrm>
        </p:grpSpPr>
        <p:sp>
          <p:nvSpPr>
            <p:cNvPr id="1423"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24"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25"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26"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27"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28"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29"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30"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31"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32"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433" name="Picture 30"/>
          <p:cNvPicPr/>
          <p:nvPr/>
        </p:nvPicPr>
        <p:blipFill>
          <a:blip r:embed="rId3"/>
          <a:stretch/>
        </p:blipFill>
        <p:spPr>
          <a:xfrm>
            <a:off x="170012" y="132120"/>
            <a:ext cx="226800" cy="226800"/>
          </a:xfrm>
          <a:prstGeom prst="rect">
            <a:avLst/>
          </a:prstGeom>
          <a:ln w="0">
            <a:noFill/>
          </a:ln>
        </p:spPr>
      </p:pic>
      <p:sp>
        <p:nvSpPr>
          <p:cNvPr id="1434" name="TextBox 35"/>
          <p:cNvSpPr/>
          <p:nvPr/>
        </p:nvSpPr>
        <p:spPr>
          <a:xfrm>
            <a:off x="283412" y="8820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graphicFrame>
        <p:nvGraphicFramePr>
          <p:cNvPr id="1435" name="Tabela 26"/>
          <p:cNvGraphicFramePr/>
          <p:nvPr/>
        </p:nvGraphicFramePr>
        <p:xfrm>
          <a:off x="693360" y="669240"/>
          <a:ext cx="10681200" cy="5303520"/>
        </p:xfrm>
        <a:graphic>
          <a:graphicData uri="http://schemas.openxmlformats.org/drawingml/2006/table">
            <a:tbl>
              <a:tblPr/>
              <a:tblGrid>
                <a:gridCol w="5340600">
                  <a:extLst>
                    <a:ext uri="{9D8B030D-6E8A-4147-A177-3AD203B41FA5}">
                      <a16:colId xmlns:a16="http://schemas.microsoft.com/office/drawing/2014/main" val="20000"/>
                    </a:ext>
                  </a:extLst>
                </a:gridCol>
                <a:gridCol w="5340600">
                  <a:extLst>
                    <a:ext uri="{9D8B030D-6E8A-4147-A177-3AD203B41FA5}">
                      <a16:colId xmlns:a16="http://schemas.microsoft.com/office/drawing/2014/main" val="20001"/>
                    </a:ext>
                  </a:extLst>
                </a:gridCol>
              </a:tblGrid>
              <a:tr h="370800">
                <a:tc>
                  <a:txBody>
                    <a:bodyPr/>
                    <a:lstStyle/>
                    <a:p>
                      <a:pPr algn="ctr" defTabSz="914400">
                        <a:lnSpc>
                          <a:spcPct val="100000"/>
                        </a:lnSpc>
                      </a:pPr>
                      <a:r>
                        <a:rPr lang="pt-BR" sz="2400" b="0" strike="noStrike" spc="-1" dirty="0">
                          <a:solidFill>
                            <a:srgbClr val="E3AC00"/>
                          </a:solidFill>
                          <a:latin typeface="Segoe UI"/>
                        </a:rPr>
                        <a:t>Lei nº 8.666</a:t>
                      </a:r>
                      <a:endParaRPr lang="pt-BR" sz="2400" b="0" strike="noStrike" spc="-1" dirty="0">
                        <a:solidFill>
                          <a:srgbClr val="FFFFFF"/>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533800"/>
                    </a:solidFill>
                  </a:tcPr>
                </a:tc>
                <a:tc>
                  <a:txBody>
                    <a:bodyPr/>
                    <a:lstStyle/>
                    <a:p>
                      <a:pPr algn="ctr" defTabSz="914400">
                        <a:lnSpc>
                          <a:spcPct val="100000"/>
                        </a:lnSpc>
                      </a:pPr>
                      <a:r>
                        <a:rPr lang="pt-BR" sz="2400" b="0" strike="noStrike" spc="-1">
                          <a:solidFill>
                            <a:srgbClr val="E3AC00"/>
                          </a:solidFill>
                          <a:latin typeface="Segoe UI"/>
                        </a:rPr>
                        <a:t>Lei nº 14.133</a:t>
                      </a:r>
                      <a:endParaRPr lang="pt-BR" sz="2400" b="0" strike="noStrike" spc="-1">
                        <a:solidFill>
                          <a:srgbClr val="FFFFFF"/>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533800"/>
                    </a:solidFill>
                  </a:tcPr>
                </a:tc>
                <a:extLst>
                  <a:ext uri="{0D108BD9-81ED-4DB2-BD59-A6C34878D82A}">
                    <a16:rowId xmlns:a16="http://schemas.microsoft.com/office/drawing/2014/main" val="10000"/>
                  </a:ext>
                </a:extLst>
              </a:tr>
              <a:tr h="370800">
                <a:tc>
                  <a:txBody>
                    <a:bodyPr/>
                    <a:lstStyle/>
                    <a:p>
                      <a:pPr algn="just" defTabSz="914400">
                        <a:lnSpc>
                          <a:spcPct val="100000"/>
                        </a:lnSpc>
                      </a:pPr>
                      <a:r>
                        <a:rPr lang="pt-BR" sz="2400" b="0" strike="noStrike" spc="-1" dirty="0">
                          <a:solidFill>
                            <a:srgbClr val="1E101D"/>
                          </a:solidFill>
                          <a:latin typeface="Segoe UI"/>
                        </a:rPr>
                        <a:t> </a:t>
                      </a:r>
                      <a:endParaRPr lang="pt-BR" sz="2400" b="0" strike="noStrike" spc="-1" dirty="0">
                        <a:solidFill>
                          <a:srgbClr val="000000"/>
                        </a:solidFill>
                        <a:latin typeface="Arial"/>
                      </a:endParaRPr>
                    </a:p>
                    <a:p>
                      <a:pPr algn="just" defTabSz="914400">
                        <a:lnSpc>
                          <a:spcPct val="100000"/>
                        </a:lnSpc>
                      </a:pPr>
                      <a:r>
                        <a:rPr lang="pt-BR" sz="2400" b="0" u="sng" strike="noStrike" spc="-1" dirty="0">
                          <a:solidFill>
                            <a:srgbClr val="1E101D"/>
                          </a:solidFill>
                          <a:latin typeface="Segoe UI"/>
                        </a:rPr>
                        <a:t>O contratado fica obrigado a aceitar</a:t>
                      </a:r>
                      <a:r>
                        <a:rPr lang="pt-BR" sz="2400" b="0" strike="noStrike" spc="-1" dirty="0">
                          <a:solidFill>
                            <a:srgbClr val="1E101D"/>
                          </a:solidFill>
                          <a:latin typeface="Segoe UI"/>
                        </a:rPr>
                        <a:t>, nas mesmas condições contratuais, os acréscimos ou supressões que se fizerem nas obras, serviços ou compras, até 25% (vinte e cinco por cento) do valor inicial atualizado do contrato, e, no caso particular de reforma de edifício ou de equipamento, até o limite de 50% (</a:t>
                      </a:r>
                      <a:r>
                        <a:rPr lang="pt-BR" sz="2400" b="0" strike="noStrike" spc="-1" dirty="0" err="1">
                          <a:solidFill>
                            <a:srgbClr val="1E101D"/>
                          </a:solidFill>
                          <a:latin typeface="Segoe UI"/>
                        </a:rPr>
                        <a:t>cinqüenta</a:t>
                      </a:r>
                      <a:r>
                        <a:rPr lang="pt-BR" sz="2400" b="0" strike="noStrike" spc="-1" dirty="0">
                          <a:solidFill>
                            <a:srgbClr val="1E101D"/>
                          </a:solidFill>
                          <a:latin typeface="Segoe UI"/>
                        </a:rPr>
                        <a:t> por cento) para os seus acréscimos.</a:t>
                      </a:r>
                      <a:endParaRPr lang="pt-BR" sz="24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3AC00"/>
                    </a:solidFill>
                  </a:tcPr>
                </a:tc>
                <a:tc>
                  <a:txBody>
                    <a:bodyPr/>
                    <a:lstStyle/>
                    <a:p>
                      <a:pPr algn="just" defTabSz="914400">
                        <a:lnSpc>
                          <a:spcPct val="100000"/>
                        </a:lnSpc>
                      </a:pPr>
                      <a:r>
                        <a:rPr lang="pt-BR" sz="2400" b="1" strike="noStrike" spc="-1" dirty="0">
                          <a:solidFill>
                            <a:schemeClr val="dk1"/>
                          </a:solidFill>
                          <a:latin typeface="Segoe UI"/>
                        </a:rPr>
                        <a:t>Nas alterações unilaterais a que se refere o inciso I do caput do art. 124 desta Lei</a:t>
                      </a:r>
                      <a:r>
                        <a:rPr lang="pt-BR" sz="2400" b="0" strike="noStrike" spc="-1" dirty="0">
                          <a:solidFill>
                            <a:schemeClr val="dk1"/>
                          </a:solidFill>
                          <a:latin typeface="Segoe UI"/>
                        </a:rPr>
                        <a:t>, o contratado será obrigado a aceitar, nas mesmas condições contratuais, acréscimos ou supressões de até 25% (vinte e cinco por cento) do valor inicial atualizado do contrato que se fizerem nas obras, nos serviços ou nas compras, e, no caso de reforma de edifício ou de equipamento, o limite para os acréscimos será de 50% (cinquenta por cento).</a:t>
                      </a:r>
                      <a:endParaRPr lang="pt-BR" sz="24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3AC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23029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oogle Shape;61;p14">
            <a:extLst>
              <a:ext uri="{FF2B5EF4-FFF2-40B4-BE49-F238E27FC236}">
                <a16:creationId xmlns:a16="http://schemas.microsoft.com/office/drawing/2014/main" id="{5285FF3E-BBDA-4534-B47B-4CC25E3640DF}"/>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436" name="Group 52"/>
          <p:cNvGrpSpPr/>
          <p:nvPr/>
        </p:nvGrpSpPr>
        <p:grpSpPr>
          <a:xfrm>
            <a:off x="5759280" y="1474920"/>
            <a:ext cx="404640" cy="4829760"/>
            <a:chOff x="5759280" y="1474920"/>
            <a:chExt cx="404640" cy="4829760"/>
          </a:xfrm>
        </p:grpSpPr>
        <p:sp>
          <p:nvSpPr>
            <p:cNvPr id="1437" name="Freeform: Shape 49"/>
            <p:cNvSpPr/>
            <p:nvPr/>
          </p:nvSpPr>
          <p:spPr>
            <a:xfrm>
              <a:off x="5759280" y="1474920"/>
              <a:ext cx="404640" cy="4829760"/>
            </a:xfrm>
            <a:custGeom>
              <a:avLst/>
              <a:gdLst>
                <a:gd name="textAreaLeft" fmla="*/ 0 w 404640"/>
                <a:gd name="textAreaRight" fmla="*/ 406080 w 404640"/>
                <a:gd name="textAreaTop" fmla="*/ 0 h 4829760"/>
                <a:gd name="textAreaBottom" fmla="*/ 4831200 h 4829760"/>
              </a:gdLst>
              <a:ahLst/>
              <a:cxnLst/>
              <a:rect l="textAreaLeft" t="textAreaTop" r="textAreaRight" b="textAreaBottom"/>
              <a:pathLst>
                <a:path w="406116" h="4831156">
                  <a:moveTo>
                    <a:pt x="21478" y="0"/>
                  </a:moveTo>
                  <a:lnTo>
                    <a:pt x="250471" y="0"/>
                  </a:lnTo>
                  <a:lnTo>
                    <a:pt x="406116" y="4831156"/>
                  </a:lnTo>
                  <a:lnTo>
                    <a:pt x="0" y="4831156"/>
                  </a:lnTo>
                  <a:close/>
                </a:path>
              </a:pathLst>
            </a:custGeom>
            <a:solidFill>
              <a:schemeClr val="bg2">
                <a:lumMod val="50000"/>
              </a:schemeClr>
            </a:solidFill>
            <a:ln w="6516">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438" name="Freeform: Shape 51"/>
            <p:cNvSpPr/>
            <p:nvPr/>
          </p:nvSpPr>
          <p:spPr>
            <a:xfrm>
              <a:off x="5759280" y="1474920"/>
              <a:ext cx="123840" cy="4829760"/>
            </a:xfrm>
            <a:custGeom>
              <a:avLst/>
              <a:gdLst>
                <a:gd name="textAreaLeft" fmla="*/ 0 w 123840"/>
                <a:gd name="textAreaRight" fmla="*/ 125280 w 123840"/>
                <a:gd name="textAreaTop" fmla="*/ 0 h 4829760"/>
                <a:gd name="textAreaBottom" fmla="*/ 4831200 h 4829760"/>
              </a:gdLst>
              <a:ahLst/>
              <a:cxnLst/>
              <a:rect l="textAreaLeft" t="textAreaTop" r="textAreaRight" b="textAreaBottom"/>
              <a:pathLst>
                <a:path w="125233" h="4831156">
                  <a:moveTo>
                    <a:pt x="21478" y="0"/>
                  </a:moveTo>
                  <a:lnTo>
                    <a:pt x="125233" y="0"/>
                  </a:lnTo>
                  <a:lnTo>
                    <a:pt x="125233" y="4831156"/>
                  </a:lnTo>
                  <a:lnTo>
                    <a:pt x="0" y="4831156"/>
                  </a:lnTo>
                  <a:close/>
                </a:path>
              </a:pathLst>
            </a:custGeom>
            <a:solidFill>
              <a:srgbClr val="000000">
                <a:alpha val="50000"/>
              </a:srgb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grpSp>
      <p:grpSp>
        <p:nvGrpSpPr>
          <p:cNvPr id="1439" name="Grupo 18"/>
          <p:cNvGrpSpPr/>
          <p:nvPr/>
        </p:nvGrpSpPr>
        <p:grpSpPr>
          <a:xfrm>
            <a:off x="-561600" y="0"/>
            <a:ext cx="358920" cy="4762440"/>
            <a:chOff x="-561600" y="0"/>
            <a:chExt cx="358920" cy="4762440"/>
          </a:xfrm>
        </p:grpSpPr>
        <p:sp>
          <p:nvSpPr>
            <p:cNvPr id="1440"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41"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42"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43"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44"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45"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46"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47"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48"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49"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450" name="Picture 30"/>
          <p:cNvPicPr/>
          <p:nvPr/>
        </p:nvPicPr>
        <p:blipFill>
          <a:blip r:embed="rId3"/>
          <a:stretch/>
        </p:blipFill>
        <p:spPr>
          <a:xfrm>
            <a:off x="95400" y="179460"/>
            <a:ext cx="226800" cy="226800"/>
          </a:xfrm>
          <a:prstGeom prst="rect">
            <a:avLst/>
          </a:prstGeom>
          <a:ln w="0">
            <a:noFill/>
          </a:ln>
        </p:spPr>
      </p:pic>
      <p:sp>
        <p:nvSpPr>
          <p:cNvPr id="1451" name="TextBox 35"/>
          <p:cNvSpPr/>
          <p:nvPr/>
        </p:nvSpPr>
        <p:spPr>
          <a:xfrm>
            <a:off x="200880" y="13552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grpSp>
        <p:nvGrpSpPr>
          <p:cNvPr id="1452" name="Group 47"/>
          <p:cNvGrpSpPr/>
          <p:nvPr/>
        </p:nvGrpSpPr>
        <p:grpSpPr>
          <a:xfrm>
            <a:off x="4825800" y="1570320"/>
            <a:ext cx="2962080" cy="1245600"/>
            <a:chOff x="4825800" y="1570320"/>
            <a:chExt cx="2962080" cy="1245600"/>
          </a:xfrm>
        </p:grpSpPr>
        <p:grpSp>
          <p:nvGrpSpPr>
            <p:cNvPr id="1453" name="Group 25"/>
            <p:cNvGrpSpPr/>
            <p:nvPr/>
          </p:nvGrpSpPr>
          <p:grpSpPr>
            <a:xfrm>
              <a:off x="4825800" y="1570320"/>
              <a:ext cx="2962080" cy="1245600"/>
              <a:chOff x="4825800" y="1570320"/>
              <a:chExt cx="2962080" cy="1245600"/>
            </a:xfrm>
          </p:grpSpPr>
          <p:sp>
            <p:nvSpPr>
              <p:cNvPr id="1454" name="Freeform: Shape 22"/>
              <p:cNvSpPr/>
              <p:nvPr/>
            </p:nvSpPr>
            <p:spPr>
              <a:xfrm>
                <a:off x="4825800" y="2599560"/>
                <a:ext cx="2493720" cy="216360"/>
              </a:xfrm>
              <a:custGeom>
                <a:avLst/>
                <a:gdLst>
                  <a:gd name="textAreaLeft" fmla="*/ 0 w 2493720"/>
                  <a:gd name="textAreaRight" fmla="*/ 2495160 w 2493720"/>
                  <a:gd name="textAreaTop" fmla="*/ 0 h 216360"/>
                  <a:gd name="textAreaBottom" fmla="*/ 217800 h 216360"/>
                </a:gdLst>
                <a:ahLst/>
                <a:cxnLst/>
                <a:rect l="textAreaLeft" t="textAreaTop" r="textAreaRight" b="textAreaBottom"/>
                <a:pathLst>
                  <a:path w="1264362" h="110316">
                    <a:moveTo>
                      <a:pt x="0" y="71202"/>
                    </a:moveTo>
                    <a:lnTo>
                      <a:pt x="651872" y="0"/>
                    </a:lnTo>
                    <a:lnTo>
                      <a:pt x="1264362" y="71202"/>
                    </a:lnTo>
                    <a:lnTo>
                      <a:pt x="1264362" y="110316"/>
                    </a:lnTo>
                    <a:lnTo>
                      <a:pt x="0" y="110316"/>
                    </a:lnTo>
                    <a:lnTo>
                      <a:pt x="0" y="71202"/>
                    </a:lnTo>
                    <a:close/>
                  </a:path>
                </a:pathLst>
              </a:custGeom>
              <a:solidFill>
                <a:srgbClr val="004175"/>
              </a:solidFill>
              <a:ln w="6516">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455" name="Freeform: Shape 23"/>
              <p:cNvSpPr/>
              <p:nvPr/>
            </p:nvSpPr>
            <p:spPr>
              <a:xfrm>
                <a:off x="7321320" y="2090160"/>
                <a:ext cx="466560" cy="725400"/>
              </a:xfrm>
              <a:custGeom>
                <a:avLst/>
                <a:gdLst>
                  <a:gd name="textAreaLeft" fmla="*/ 0 w 466560"/>
                  <a:gd name="textAreaRight" fmla="*/ 468000 w 466560"/>
                  <a:gd name="textAreaTop" fmla="*/ 0 h 725400"/>
                  <a:gd name="textAreaBottom" fmla="*/ 726840 h 725400"/>
                </a:gdLst>
                <a:ahLst/>
                <a:cxnLst/>
                <a:rect l="textAreaLeft" t="textAreaTop" r="textAreaRight" b="textAreaBottom"/>
                <a:pathLst>
                  <a:path w="237064" h="368376">
                    <a:moveTo>
                      <a:pt x="0" y="329262"/>
                    </a:moveTo>
                    <a:lnTo>
                      <a:pt x="64440" y="149621"/>
                    </a:lnTo>
                    <a:lnTo>
                      <a:pt x="237064" y="0"/>
                    </a:lnTo>
                    <a:lnTo>
                      <a:pt x="237064" y="39114"/>
                    </a:lnTo>
                    <a:lnTo>
                      <a:pt x="0" y="368376"/>
                    </a:lnTo>
                    <a:lnTo>
                      <a:pt x="0" y="329262"/>
                    </a:lnTo>
                    <a:close/>
                  </a:path>
                </a:pathLst>
              </a:custGeom>
              <a:solidFill>
                <a:schemeClr val="accent6">
                  <a:lumMod val="50000"/>
                </a:schemeClr>
              </a:solidFill>
              <a:ln w="6516">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456" name="Freeform: Shape 24"/>
              <p:cNvSpPr/>
              <p:nvPr/>
            </p:nvSpPr>
            <p:spPr>
              <a:xfrm>
                <a:off x="4825800" y="1570320"/>
                <a:ext cx="2961720" cy="1168200"/>
              </a:xfrm>
              <a:custGeom>
                <a:avLst/>
                <a:gdLst>
                  <a:gd name="textAreaLeft" fmla="*/ 0 w 2961720"/>
                  <a:gd name="textAreaRight" fmla="*/ 2963160 w 2961720"/>
                  <a:gd name="textAreaTop" fmla="*/ 0 h 1168200"/>
                  <a:gd name="textAreaBottom" fmla="*/ 1169640 h 1168200"/>
                </a:gdLst>
                <a:ahLst/>
                <a:cxnLst/>
                <a:rect l="textAreaLeft" t="textAreaTop" r="textAreaRight" b="textAreaBottom"/>
                <a:pathLst>
                  <a:path w="1501426" h="592669">
                    <a:moveTo>
                      <a:pt x="39512" y="158047"/>
                    </a:moveTo>
                    <a:lnTo>
                      <a:pt x="0" y="592669"/>
                    </a:lnTo>
                    <a:lnTo>
                      <a:pt x="1264362" y="592669"/>
                    </a:lnTo>
                    <a:lnTo>
                      <a:pt x="1501426" y="263407"/>
                    </a:lnTo>
                    <a:lnTo>
                      <a:pt x="1145827" y="0"/>
                    </a:lnTo>
                    <a:lnTo>
                      <a:pt x="39512" y="158047"/>
                    </a:lnTo>
                    <a:close/>
                  </a:path>
                </a:pathLst>
              </a:custGeom>
              <a:solidFill>
                <a:srgbClr val="004175"/>
              </a:solidFill>
              <a:ln w="6516">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grpSp>
        <p:sp>
          <p:nvSpPr>
            <p:cNvPr id="1457" name="TextBox 26"/>
            <p:cNvSpPr/>
            <p:nvPr/>
          </p:nvSpPr>
          <p:spPr>
            <a:xfrm rot="21441000">
              <a:off x="5096160" y="1917360"/>
              <a:ext cx="2157120" cy="698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a:ln>
                    <a:noFill/>
                  </a:ln>
                  <a:solidFill>
                    <a:srgbClr val="E3AC00"/>
                  </a:solidFill>
                  <a:effectLst/>
                  <a:uLnTx/>
                  <a:uFillTx/>
                  <a:latin typeface="Segoe UI"/>
                  <a:ea typeface="+mn-ea"/>
                  <a:cs typeface="+mn-cs"/>
                </a:rPr>
                <a:t>Bilateral</a:t>
              </a:r>
              <a:endParaRPr kumimoji="0" lang="pt-BR" sz="4000" b="0" i="0" u="none" strike="noStrike" kern="1200" cap="none" spc="-1" normalizeH="0" baseline="0" noProof="0">
                <a:ln>
                  <a:noFill/>
                </a:ln>
                <a:solidFill>
                  <a:srgbClr val="000000"/>
                </a:solidFill>
                <a:effectLst/>
                <a:uLnTx/>
                <a:uFillTx/>
                <a:latin typeface="Arial"/>
                <a:ea typeface="+mn-ea"/>
                <a:cs typeface="+mn-cs"/>
              </a:endParaRPr>
            </a:p>
          </p:txBody>
        </p:sp>
      </p:grpSp>
      <p:grpSp>
        <p:nvGrpSpPr>
          <p:cNvPr id="1458" name="Group 46"/>
          <p:cNvGrpSpPr/>
          <p:nvPr/>
        </p:nvGrpSpPr>
        <p:grpSpPr>
          <a:xfrm>
            <a:off x="3881160" y="2977560"/>
            <a:ext cx="3141360" cy="1417320"/>
            <a:chOff x="3881160" y="2977560"/>
            <a:chExt cx="3141360" cy="1417320"/>
          </a:xfrm>
        </p:grpSpPr>
        <p:grpSp>
          <p:nvGrpSpPr>
            <p:cNvPr id="1459" name="Group 21"/>
            <p:cNvGrpSpPr/>
            <p:nvPr/>
          </p:nvGrpSpPr>
          <p:grpSpPr>
            <a:xfrm>
              <a:off x="3881160" y="2977560"/>
              <a:ext cx="3141360" cy="1417320"/>
              <a:chOff x="3881160" y="2977560"/>
              <a:chExt cx="3141360" cy="1417320"/>
            </a:xfrm>
          </p:grpSpPr>
          <p:sp>
            <p:nvSpPr>
              <p:cNvPr id="1460" name="Freeform: Shape 18"/>
              <p:cNvSpPr/>
              <p:nvPr/>
            </p:nvSpPr>
            <p:spPr>
              <a:xfrm>
                <a:off x="3881160" y="3694320"/>
                <a:ext cx="825480" cy="700560"/>
              </a:xfrm>
              <a:custGeom>
                <a:avLst/>
                <a:gdLst>
                  <a:gd name="textAreaLeft" fmla="*/ 0 w 825480"/>
                  <a:gd name="textAreaRight" fmla="*/ 826920 w 825480"/>
                  <a:gd name="textAreaTop" fmla="*/ 0 h 700560"/>
                  <a:gd name="textAreaBottom" fmla="*/ 702000 h 700560"/>
                </a:gdLst>
                <a:ahLst/>
                <a:cxnLst/>
                <a:rect l="textAreaLeft" t="textAreaTop" r="textAreaRight" b="textAreaBottom"/>
                <a:pathLst>
                  <a:path w="419082" h="355749">
                    <a:moveTo>
                      <a:pt x="0" y="0"/>
                    </a:moveTo>
                    <a:lnTo>
                      <a:pt x="269425" y="124693"/>
                    </a:lnTo>
                    <a:lnTo>
                      <a:pt x="419082" y="316635"/>
                    </a:lnTo>
                    <a:lnTo>
                      <a:pt x="419082" y="355749"/>
                    </a:lnTo>
                    <a:lnTo>
                      <a:pt x="0" y="39114"/>
                    </a:lnTo>
                    <a:lnTo>
                      <a:pt x="0" y="0"/>
                    </a:lnTo>
                    <a:close/>
                  </a:path>
                </a:pathLst>
              </a:custGeom>
              <a:solidFill>
                <a:srgbClr val="E3AC00"/>
              </a:solidFill>
              <a:ln w="6516">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461" name="Freeform: Shape 19"/>
              <p:cNvSpPr/>
              <p:nvPr/>
            </p:nvSpPr>
            <p:spPr>
              <a:xfrm>
                <a:off x="4708080" y="4108680"/>
                <a:ext cx="2314440" cy="285840"/>
              </a:xfrm>
              <a:custGeom>
                <a:avLst/>
                <a:gdLst>
                  <a:gd name="textAreaLeft" fmla="*/ 0 w 2314440"/>
                  <a:gd name="textAreaRight" fmla="*/ 2315880 w 2314440"/>
                  <a:gd name="textAreaTop" fmla="*/ 0 h 285840"/>
                  <a:gd name="textAreaBottom" fmla="*/ 287280 h 285840"/>
                </a:gdLst>
                <a:ahLst/>
                <a:cxnLst/>
                <a:rect l="textAreaLeft" t="textAreaTop" r="textAreaRight" b="textAreaBottom"/>
                <a:pathLst>
                  <a:path w="1173422" h="145611">
                    <a:moveTo>
                      <a:pt x="0" y="106497"/>
                    </a:moveTo>
                    <a:lnTo>
                      <a:pt x="533821" y="0"/>
                    </a:lnTo>
                    <a:lnTo>
                      <a:pt x="1173422" y="4057"/>
                    </a:lnTo>
                    <a:lnTo>
                      <a:pt x="1173422" y="43171"/>
                    </a:lnTo>
                    <a:lnTo>
                      <a:pt x="0" y="145611"/>
                    </a:lnTo>
                    <a:lnTo>
                      <a:pt x="0" y="106497"/>
                    </a:lnTo>
                    <a:close/>
                  </a:path>
                </a:pathLst>
              </a:custGeom>
              <a:solidFill>
                <a:srgbClr val="E3AC00"/>
              </a:solidFill>
              <a:ln w="6516">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462" name="Freeform: Shape 20"/>
              <p:cNvSpPr/>
              <p:nvPr/>
            </p:nvSpPr>
            <p:spPr>
              <a:xfrm>
                <a:off x="3881160" y="2977560"/>
                <a:ext cx="3141360" cy="1340280"/>
              </a:xfrm>
              <a:custGeom>
                <a:avLst/>
                <a:gdLst>
                  <a:gd name="textAreaLeft" fmla="*/ 0 w 3141360"/>
                  <a:gd name="textAreaRight" fmla="*/ 3142800 w 3141360"/>
                  <a:gd name="textAreaTop" fmla="*/ 0 h 1340280"/>
                  <a:gd name="textAreaBottom" fmla="*/ 1341720 h 1340280"/>
                </a:gdLst>
                <a:ahLst/>
                <a:cxnLst/>
                <a:rect l="textAreaLeft" t="textAreaTop" r="textAreaRight" b="textAreaBottom"/>
                <a:pathLst>
                  <a:path w="1592502" h="679835">
                    <a:moveTo>
                      <a:pt x="1518024" y="65182"/>
                    </a:moveTo>
                    <a:lnTo>
                      <a:pt x="353924" y="-8"/>
                    </a:lnTo>
                    <a:lnTo>
                      <a:pt x="33" y="363192"/>
                    </a:lnTo>
                    <a:lnTo>
                      <a:pt x="419115" y="679827"/>
                    </a:lnTo>
                    <a:lnTo>
                      <a:pt x="419115" y="679827"/>
                    </a:lnTo>
                    <a:lnTo>
                      <a:pt x="1592536" y="577387"/>
                    </a:lnTo>
                    <a:lnTo>
                      <a:pt x="1592536" y="577387"/>
                    </a:lnTo>
                    <a:close/>
                  </a:path>
                </a:pathLst>
              </a:custGeom>
              <a:solidFill>
                <a:srgbClr val="E3AC00"/>
              </a:solidFill>
              <a:ln w="6516">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grpSp>
        <p:sp>
          <p:nvSpPr>
            <p:cNvPr id="1463" name="TextBox 27"/>
            <p:cNvSpPr/>
            <p:nvPr/>
          </p:nvSpPr>
          <p:spPr>
            <a:xfrm rot="21441000">
              <a:off x="4326840" y="3285720"/>
              <a:ext cx="2505960" cy="698760"/>
            </a:xfrm>
            <a:prstGeom prst="rect">
              <a:avLst/>
            </a:prstGeom>
            <a:solidFill>
              <a:srgbClr val="E3AC00"/>
            </a:solidFill>
            <a:ln w="0">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 normalizeH="0" baseline="0" noProof="0">
                  <a:ln>
                    <a:noFill/>
                  </a:ln>
                  <a:solidFill>
                    <a:srgbClr val="0F375C"/>
                  </a:solidFill>
                  <a:effectLst/>
                  <a:uLnTx/>
                  <a:uFillTx/>
                  <a:latin typeface="Segoe UI"/>
                  <a:ea typeface="+mn-ea"/>
                  <a:cs typeface="+mn-cs"/>
                </a:rPr>
                <a:t>Unilateral</a:t>
              </a:r>
              <a:endParaRPr kumimoji="0" lang="pt-BR" sz="4000" b="0" i="0" u="none" strike="noStrike" kern="1200" cap="none" spc="-1" normalizeH="0" baseline="0" noProof="0">
                <a:ln>
                  <a:noFill/>
                </a:ln>
                <a:solidFill>
                  <a:srgbClr val="000000"/>
                </a:solidFill>
                <a:effectLst/>
                <a:uLnTx/>
                <a:uFillTx/>
                <a:latin typeface="Arial"/>
                <a:ea typeface="+mn-ea"/>
                <a:cs typeface="+mn-cs"/>
              </a:endParaRPr>
            </a:p>
          </p:txBody>
        </p:sp>
      </p:grpSp>
      <p:sp>
        <p:nvSpPr>
          <p:cNvPr id="1464" name="TextBox 29"/>
          <p:cNvSpPr/>
          <p:nvPr/>
        </p:nvSpPr>
        <p:spPr>
          <a:xfrm>
            <a:off x="9103680" y="2766600"/>
            <a:ext cx="2502360" cy="6994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1" normalizeH="0" baseline="0" noProof="0">
                <a:ln>
                  <a:noFill/>
                </a:ln>
                <a:solidFill>
                  <a:srgbClr val="E3AC00"/>
                </a:solidFill>
                <a:effectLst/>
                <a:uLnTx/>
                <a:uFillTx/>
                <a:latin typeface="Segoe UI"/>
                <a:ea typeface="+mn-ea"/>
                <a:cs typeface="+mn-cs"/>
              </a:rPr>
              <a:t>Regime de Execução</a:t>
            </a:r>
            <a:endParaRPr kumimoji="0" lang="pt-BR" sz="2000" b="0" i="0" u="none" strike="noStrike" kern="1200" cap="none" spc="-1" normalizeH="0" baseline="0" noProof="0">
              <a:ln>
                <a:noFill/>
              </a:ln>
              <a:solidFill>
                <a:srgbClr val="000000"/>
              </a:solidFill>
              <a:effectLst/>
              <a:uLnTx/>
              <a:uFillTx/>
              <a:latin typeface="Arial"/>
              <a:ea typeface="+mn-ea"/>
              <a:cs typeface="+mn-cs"/>
            </a:endParaRPr>
          </a:p>
        </p:txBody>
      </p:sp>
      <p:sp>
        <p:nvSpPr>
          <p:cNvPr id="1465" name="TextBox 32"/>
          <p:cNvSpPr/>
          <p:nvPr/>
        </p:nvSpPr>
        <p:spPr>
          <a:xfrm>
            <a:off x="9106920" y="3821400"/>
            <a:ext cx="2502360" cy="6994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1" normalizeH="0" baseline="0" noProof="0">
                <a:ln>
                  <a:noFill/>
                </a:ln>
                <a:solidFill>
                  <a:srgbClr val="E3AC00"/>
                </a:solidFill>
                <a:effectLst/>
                <a:uLnTx/>
                <a:uFillTx/>
                <a:latin typeface="Segoe UI"/>
                <a:ea typeface="+mn-ea"/>
                <a:cs typeface="+mn-cs"/>
              </a:rPr>
              <a:t>Forma de Pagamento</a:t>
            </a:r>
            <a:endParaRPr kumimoji="0" lang="pt-BR" sz="2000" b="0" i="0" u="none" strike="noStrike" kern="1200" cap="none" spc="-1" normalizeH="0" baseline="0" noProof="0">
              <a:ln>
                <a:noFill/>
              </a:ln>
              <a:solidFill>
                <a:srgbClr val="000000"/>
              </a:solidFill>
              <a:effectLst/>
              <a:uLnTx/>
              <a:uFillTx/>
              <a:latin typeface="Arial"/>
              <a:ea typeface="+mn-ea"/>
              <a:cs typeface="+mn-cs"/>
            </a:endParaRPr>
          </a:p>
        </p:txBody>
      </p:sp>
      <p:sp>
        <p:nvSpPr>
          <p:cNvPr id="1466" name="TextBox 35"/>
          <p:cNvSpPr/>
          <p:nvPr/>
        </p:nvSpPr>
        <p:spPr>
          <a:xfrm>
            <a:off x="1074600" y="3543480"/>
            <a:ext cx="2502360" cy="1004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1" normalizeH="0" baseline="0" noProof="0">
                <a:ln>
                  <a:noFill/>
                </a:ln>
                <a:solidFill>
                  <a:srgbClr val="0F375C"/>
                </a:solidFill>
                <a:effectLst/>
                <a:uLnTx/>
                <a:uFillTx/>
                <a:latin typeface="Segoe UI"/>
                <a:ea typeface="+mn-ea"/>
                <a:cs typeface="+mn-cs"/>
              </a:rPr>
              <a:t>Acréscimo ou dIminuição de quantidades</a:t>
            </a:r>
            <a:endParaRPr kumimoji="0" lang="pt-BR" sz="2000" b="0" i="0" u="none" strike="noStrike" kern="1200" cap="none" spc="-1" normalizeH="0" baseline="0" noProof="0">
              <a:ln>
                <a:noFill/>
              </a:ln>
              <a:solidFill>
                <a:srgbClr val="000000"/>
              </a:solidFill>
              <a:effectLst/>
              <a:uLnTx/>
              <a:uFillTx/>
              <a:latin typeface="Arial"/>
              <a:ea typeface="+mn-ea"/>
              <a:cs typeface="+mn-cs"/>
            </a:endParaRPr>
          </a:p>
        </p:txBody>
      </p:sp>
      <p:sp>
        <p:nvSpPr>
          <p:cNvPr id="1467" name="TextBox 41"/>
          <p:cNvSpPr/>
          <p:nvPr/>
        </p:nvSpPr>
        <p:spPr>
          <a:xfrm>
            <a:off x="9301320" y="1712160"/>
            <a:ext cx="2225880" cy="6994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1" normalizeH="0" baseline="0" noProof="0">
                <a:ln>
                  <a:noFill/>
                </a:ln>
                <a:solidFill>
                  <a:srgbClr val="E3AC00"/>
                </a:solidFill>
                <a:effectLst/>
                <a:uLnTx/>
                <a:uFillTx/>
                <a:latin typeface="Segoe UI"/>
                <a:ea typeface="+mn-ea"/>
                <a:cs typeface="+mn-cs"/>
              </a:rPr>
              <a:t>Substituição da garantia</a:t>
            </a:r>
            <a:endParaRPr kumimoji="0" lang="pt-BR" sz="2000" b="0" i="0" u="none" strike="noStrike" kern="1200" cap="none" spc="-1" normalizeH="0" baseline="0" noProof="0">
              <a:ln>
                <a:noFill/>
              </a:ln>
              <a:solidFill>
                <a:srgbClr val="000000"/>
              </a:solidFill>
              <a:effectLst/>
              <a:uLnTx/>
              <a:uFillTx/>
              <a:latin typeface="Arial"/>
              <a:ea typeface="+mn-ea"/>
              <a:cs typeface="+mn-cs"/>
            </a:endParaRPr>
          </a:p>
        </p:txBody>
      </p:sp>
      <p:sp>
        <p:nvSpPr>
          <p:cNvPr id="1468" name="TextBox 44"/>
          <p:cNvSpPr/>
          <p:nvPr/>
        </p:nvSpPr>
        <p:spPr>
          <a:xfrm>
            <a:off x="1175760" y="2307960"/>
            <a:ext cx="2502360" cy="6994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1" normalizeH="0" baseline="0" noProof="0">
                <a:ln>
                  <a:noFill/>
                </a:ln>
                <a:solidFill>
                  <a:srgbClr val="0F375C"/>
                </a:solidFill>
                <a:effectLst/>
                <a:uLnTx/>
                <a:uFillTx/>
                <a:latin typeface="Segoe UI"/>
                <a:ea typeface="+mn-ea"/>
                <a:cs typeface="+mn-cs"/>
              </a:rPr>
              <a:t>Modificação de projeto</a:t>
            </a:r>
            <a:endParaRPr kumimoji="0" lang="pt-BR" sz="2000" b="0" i="0" u="none" strike="noStrike" kern="1200" cap="none" spc="-1" normalizeH="0" baseline="0" noProof="0">
              <a:ln>
                <a:noFill/>
              </a:ln>
              <a:solidFill>
                <a:srgbClr val="000000"/>
              </a:solidFill>
              <a:effectLst/>
              <a:uLnTx/>
              <a:uFillTx/>
              <a:latin typeface="Arial"/>
              <a:ea typeface="+mn-ea"/>
              <a:cs typeface="+mn-cs"/>
            </a:endParaRPr>
          </a:p>
        </p:txBody>
      </p:sp>
      <p:pic>
        <p:nvPicPr>
          <p:cNvPr id="1469" name="Graphic 56" descr="Checkmark with solid fill"/>
          <p:cNvPicPr/>
          <p:nvPr/>
        </p:nvPicPr>
        <p:blipFill>
          <a:blip r:embed="rId4"/>
          <a:stretch/>
        </p:blipFill>
        <p:spPr>
          <a:xfrm>
            <a:off x="8519400" y="1769760"/>
            <a:ext cx="612360" cy="612360"/>
          </a:xfrm>
          <a:prstGeom prst="rect">
            <a:avLst/>
          </a:prstGeom>
          <a:ln w="0">
            <a:noFill/>
          </a:ln>
        </p:spPr>
      </p:pic>
      <p:pic>
        <p:nvPicPr>
          <p:cNvPr id="1470" name="Graphic 59" descr="Checkmark with solid fill"/>
          <p:cNvPicPr/>
          <p:nvPr/>
        </p:nvPicPr>
        <p:blipFill>
          <a:blip r:embed="rId4"/>
          <a:stretch/>
        </p:blipFill>
        <p:spPr>
          <a:xfrm>
            <a:off x="8598600" y="2825640"/>
            <a:ext cx="612360" cy="612360"/>
          </a:xfrm>
          <a:prstGeom prst="rect">
            <a:avLst/>
          </a:prstGeom>
          <a:ln w="0">
            <a:noFill/>
          </a:ln>
        </p:spPr>
      </p:pic>
      <p:pic>
        <p:nvPicPr>
          <p:cNvPr id="1471" name="Graphic 62" descr="Checkmark with solid fill"/>
          <p:cNvPicPr/>
          <p:nvPr/>
        </p:nvPicPr>
        <p:blipFill>
          <a:blip r:embed="rId4"/>
          <a:stretch/>
        </p:blipFill>
        <p:spPr>
          <a:xfrm>
            <a:off x="8519400" y="3908520"/>
            <a:ext cx="612360" cy="612360"/>
          </a:xfrm>
          <a:prstGeom prst="rect">
            <a:avLst/>
          </a:prstGeom>
          <a:ln w="0">
            <a:noFill/>
          </a:ln>
        </p:spPr>
      </p:pic>
      <p:sp>
        <p:nvSpPr>
          <p:cNvPr id="1472" name="TextBox 32"/>
          <p:cNvSpPr/>
          <p:nvPr/>
        </p:nvSpPr>
        <p:spPr>
          <a:xfrm>
            <a:off x="9103680" y="4969440"/>
            <a:ext cx="2502360" cy="1004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1" normalizeH="0" baseline="0" noProof="0">
                <a:ln>
                  <a:noFill/>
                </a:ln>
                <a:solidFill>
                  <a:srgbClr val="E3AC00"/>
                </a:solidFill>
                <a:effectLst/>
                <a:uLnTx/>
                <a:uFillTx/>
                <a:latin typeface="Segoe UI"/>
                <a:ea typeface="+mn-ea"/>
                <a:cs typeface="+mn-cs"/>
              </a:rPr>
              <a:t>Reequilíbrio Econômico Financeiro</a:t>
            </a:r>
            <a:endParaRPr kumimoji="0" lang="pt-BR" sz="2000" b="0" i="0" u="none" strike="noStrike" kern="1200" cap="none" spc="-1" normalizeH="0" baseline="0" noProof="0">
              <a:ln>
                <a:noFill/>
              </a:ln>
              <a:solidFill>
                <a:srgbClr val="000000"/>
              </a:solidFill>
              <a:effectLst/>
              <a:uLnTx/>
              <a:uFillTx/>
              <a:latin typeface="Arial"/>
              <a:ea typeface="+mn-ea"/>
              <a:cs typeface="+mn-cs"/>
            </a:endParaRPr>
          </a:p>
        </p:txBody>
      </p:sp>
      <p:pic>
        <p:nvPicPr>
          <p:cNvPr id="1473" name="Graphic 62" descr="Checkmark with solid fill"/>
          <p:cNvPicPr/>
          <p:nvPr/>
        </p:nvPicPr>
        <p:blipFill>
          <a:blip r:embed="rId4"/>
          <a:stretch/>
        </p:blipFill>
        <p:spPr>
          <a:xfrm>
            <a:off x="8519400" y="5433840"/>
            <a:ext cx="612360" cy="612360"/>
          </a:xfrm>
          <a:prstGeom prst="rect">
            <a:avLst/>
          </a:prstGeom>
          <a:ln w="0">
            <a:noFill/>
          </a:ln>
        </p:spPr>
      </p:pic>
      <p:pic>
        <p:nvPicPr>
          <p:cNvPr id="1474" name="Graphic 59" descr="Checkmark with solid fill"/>
          <p:cNvPicPr/>
          <p:nvPr/>
        </p:nvPicPr>
        <p:blipFill>
          <a:blip r:embed="rId5"/>
          <a:stretch/>
        </p:blipFill>
        <p:spPr>
          <a:xfrm>
            <a:off x="354240" y="2313720"/>
            <a:ext cx="612360" cy="612360"/>
          </a:xfrm>
          <a:prstGeom prst="rect">
            <a:avLst/>
          </a:prstGeom>
          <a:ln w="0">
            <a:noFill/>
          </a:ln>
        </p:spPr>
      </p:pic>
      <p:pic>
        <p:nvPicPr>
          <p:cNvPr id="1475" name="Graphic 59" descr="Checkmark with solid fill"/>
          <p:cNvPicPr/>
          <p:nvPr/>
        </p:nvPicPr>
        <p:blipFill>
          <a:blip r:embed="rId5"/>
          <a:stretch/>
        </p:blipFill>
        <p:spPr>
          <a:xfrm>
            <a:off x="322200" y="3594240"/>
            <a:ext cx="612360" cy="612360"/>
          </a:xfrm>
          <a:prstGeom prst="rect">
            <a:avLst/>
          </a:prstGeom>
          <a:ln w="0">
            <a:noFill/>
          </a:ln>
        </p:spPr>
      </p:pic>
      <p:sp>
        <p:nvSpPr>
          <p:cNvPr id="1476" name="CaixaDeTexto 40"/>
          <p:cNvSpPr/>
          <p:nvPr/>
        </p:nvSpPr>
        <p:spPr>
          <a:xfrm>
            <a:off x="571680" y="849960"/>
            <a:ext cx="3952440" cy="363960"/>
          </a:xfrm>
          <a:prstGeom prst="rect">
            <a:avLst/>
          </a:prstGeom>
          <a:solidFill>
            <a:schemeClr val="bg2">
              <a:lumMod val="90000"/>
            </a:schemeClr>
          </a:solidFill>
          <a:ln>
            <a:solidFill>
              <a:srgbClr val="A5A5A5"/>
            </a:solidFill>
          </a:ln>
        </p:spPr>
        <p:style>
          <a:lnRef idx="1">
            <a:schemeClr val="accent3"/>
          </a:lnRef>
          <a:fillRef idx="2">
            <a:schemeClr val="accent3"/>
          </a:fillRef>
          <a:effectRef idx="1">
            <a:schemeClr val="accent3"/>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1" normalizeH="0" baseline="0" noProof="0">
                <a:ln>
                  <a:noFill/>
                </a:ln>
                <a:solidFill>
                  <a:srgbClr val="000000"/>
                </a:solidFill>
                <a:effectLst/>
                <a:uLnTx/>
                <a:uFillTx/>
                <a:latin typeface="Segoe UI"/>
                <a:ea typeface="+mn-ea"/>
                <a:cs typeface="+mn-cs"/>
              </a:rPr>
              <a:t>Alteração contratual: Lei 14.133/21</a:t>
            </a:r>
            <a:endParaRPr kumimoji="0" lang="pt-BR" sz="18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88789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61;p14">
            <a:extLst>
              <a:ext uri="{FF2B5EF4-FFF2-40B4-BE49-F238E27FC236}">
                <a16:creationId xmlns:a16="http://schemas.microsoft.com/office/drawing/2014/main" id="{1BF18C6D-CD69-4F88-91A3-B2F1B816E1F0}"/>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775" name="Grupo 18"/>
          <p:cNvGrpSpPr/>
          <p:nvPr/>
        </p:nvGrpSpPr>
        <p:grpSpPr>
          <a:xfrm>
            <a:off x="-561600" y="0"/>
            <a:ext cx="358920" cy="4762440"/>
            <a:chOff x="-561600" y="0"/>
            <a:chExt cx="358920" cy="4762440"/>
          </a:xfrm>
        </p:grpSpPr>
        <p:sp>
          <p:nvSpPr>
            <p:cNvPr id="776"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77"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78"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79"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80"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81"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82"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83"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84"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85"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786" name="Picture 30"/>
          <p:cNvPicPr/>
          <p:nvPr/>
        </p:nvPicPr>
        <p:blipFill>
          <a:blip r:embed="rId3"/>
          <a:stretch/>
        </p:blipFill>
        <p:spPr>
          <a:xfrm>
            <a:off x="140983" y="132120"/>
            <a:ext cx="226800" cy="226800"/>
          </a:xfrm>
          <a:prstGeom prst="rect">
            <a:avLst/>
          </a:prstGeom>
          <a:ln w="0">
            <a:noFill/>
          </a:ln>
        </p:spPr>
      </p:pic>
      <p:sp>
        <p:nvSpPr>
          <p:cNvPr id="787" name="TextBox 35"/>
          <p:cNvSpPr/>
          <p:nvPr/>
        </p:nvSpPr>
        <p:spPr>
          <a:xfrm>
            <a:off x="254383" y="101063"/>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788" name="CaixaDeTexto 41"/>
          <p:cNvSpPr/>
          <p:nvPr/>
        </p:nvSpPr>
        <p:spPr>
          <a:xfrm>
            <a:off x="0" y="1216440"/>
            <a:ext cx="12191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pt-BR" sz="2400" b="1" strike="noStrike" spc="-1">
                <a:solidFill>
                  <a:schemeClr val="dk1"/>
                </a:solidFill>
                <a:latin typeface="Segoe UI"/>
              </a:rPr>
              <a:t>ALTERAÇÃO DO REGIME DE EMPREITADA</a:t>
            </a:r>
            <a:endParaRPr lang="pt-BR" sz="2400" b="0" strike="noStrike" spc="-1">
              <a:solidFill>
                <a:srgbClr val="000000"/>
              </a:solidFill>
              <a:latin typeface="Arial"/>
            </a:endParaRPr>
          </a:p>
        </p:txBody>
      </p:sp>
      <p:pic>
        <p:nvPicPr>
          <p:cNvPr id="789" name="Imagem 2"/>
          <p:cNvPicPr/>
          <p:nvPr/>
        </p:nvPicPr>
        <p:blipFill>
          <a:blip r:embed="rId4"/>
          <a:stretch/>
        </p:blipFill>
        <p:spPr>
          <a:xfrm>
            <a:off x="3338640" y="2171160"/>
            <a:ext cx="5225760" cy="3485160"/>
          </a:xfrm>
          <a:prstGeom prst="rect">
            <a:avLst/>
          </a:prstGeom>
          <a:ln w="0">
            <a:noFill/>
          </a:ln>
        </p:spPr>
      </p:pic>
    </p:spTree>
    <p:extLst>
      <p:ext uri="{BB962C8B-B14F-4D97-AF65-F5344CB8AC3E}">
        <p14:creationId xmlns:p14="http://schemas.microsoft.com/office/powerpoint/2010/main" val="629849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oogle Shape;61;p14">
            <a:extLst>
              <a:ext uri="{FF2B5EF4-FFF2-40B4-BE49-F238E27FC236}">
                <a16:creationId xmlns:a16="http://schemas.microsoft.com/office/drawing/2014/main" id="{26C9DD66-B9E0-45C5-AD9E-6469E5B9E6D1}"/>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477" name="Grupo 18"/>
          <p:cNvGrpSpPr/>
          <p:nvPr/>
        </p:nvGrpSpPr>
        <p:grpSpPr>
          <a:xfrm>
            <a:off x="-561600" y="0"/>
            <a:ext cx="358920" cy="4762440"/>
            <a:chOff x="-561600" y="0"/>
            <a:chExt cx="358920" cy="4762440"/>
          </a:xfrm>
        </p:grpSpPr>
        <p:sp>
          <p:nvSpPr>
            <p:cNvPr id="1478"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79"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80"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81"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82"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83"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84"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85"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86"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487"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488" name="Picture 30"/>
          <p:cNvPicPr/>
          <p:nvPr/>
        </p:nvPicPr>
        <p:blipFill>
          <a:blip r:embed="rId3"/>
          <a:stretch/>
        </p:blipFill>
        <p:spPr>
          <a:xfrm>
            <a:off x="160920" y="218520"/>
            <a:ext cx="226800" cy="226800"/>
          </a:xfrm>
          <a:prstGeom prst="rect">
            <a:avLst/>
          </a:prstGeom>
          <a:ln w="0">
            <a:noFill/>
          </a:ln>
        </p:spPr>
      </p:pic>
      <p:sp>
        <p:nvSpPr>
          <p:cNvPr id="1489" name="TextBox 35"/>
          <p:cNvSpPr/>
          <p:nvPr/>
        </p:nvSpPr>
        <p:spPr>
          <a:xfrm>
            <a:off x="274320" y="17460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grpSp>
        <p:nvGrpSpPr>
          <p:cNvPr id="1490" name="Group 4268"/>
          <p:cNvGrpSpPr/>
          <p:nvPr/>
        </p:nvGrpSpPr>
        <p:grpSpPr>
          <a:xfrm>
            <a:off x="1207080" y="2291040"/>
            <a:ext cx="3280680" cy="2876040"/>
            <a:chOff x="1207080" y="2291040"/>
            <a:chExt cx="3280680" cy="2876040"/>
          </a:xfrm>
        </p:grpSpPr>
        <p:sp>
          <p:nvSpPr>
            <p:cNvPr id="1491" name="Shape 4264"/>
            <p:cNvSpPr/>
            <p:nvPr/>
          </p:nvSpPr>
          <p:spPr>
            <a:xfrm>
              <a:off x="2224080" y="2291040"/>
              <a:ext cx="1343880" cy="196200"/>
            </a:xfrm>
            <a:prstGeom prst="rect">
              <a:avLst/>
            </a:prstGeom>
            <a:solidFill>
              <a:srgbClr val="424143"/>
            </a:solidFill>
            <a:ln w="12700">
              <a:noFill/>
            </a:ln>
          </p:spPr>
          <p:style>
            <a:lnRef idx="0">
              <a:scrgbClr r="0" g="0" b="0"/>
            </a:lnRef>
            <a:fillRef idx="0">
              <a:scrgbClr r="0" g="0" b="0"/>
            </a:fillRef>
            <a:effectRef idx="0">
              <a:scrgbClr r="0" g="0" b="0"/>
            </a:effectRef>
            <a:fontRef idx="minor"/>
          </p:style>
          <p:txBody>
            <a:bodyPr lIns="45720" tIns="45000" rIns="45720" bIns="45000" numCol="1" spc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1" normalizeH="0" baseline="0" noProof="0">
                <a:ln>
                  <a:noFill/>
                </a:ln>
                <a:solidFill>
                  <a:srgbClr val="000000"/>
                </a:solidFill>
                <a:effectLst/>
                <a:uLnTx/>
                <a:uFillTx/>
                <a:latin typeface="Calibri"/>
                <a:ea typeface="+mn-ea"/>
                <a:cs typeface="+mn-cs"/>
              </a:endParaRPr>
            </a:p>
          </p:txBody>
        </p:sp>
        <p:sp>
          <p:nvSpPr>
            <p:cNvPr id="1492" name="Shape 4265"/>
            <p:cNvSpPr/>
            <p:nvPr/>
          </p:nvSpPr>
          <p:spPr>
            <a:xfrm>
              <a:off x="1207080" y="4790520"/>
              <a:ext cx="3280680" cy="376560"/>
            </a:xfrm>
            <a:custGeom>
              <a:avLst/>
              <a:gdLst>
                <a:gd name="textAreaLeft" fmla="*/ 0 w 3280680"/>
                <a:gd name="textAreaRight" fmla="*/ 3282120 w 3280680"/>
                <a:gd name="textAreaTop" fmla="*/ 0 h 376560"/>
                <a:gd name="textAreaBottom" fmla="*/ 378000 h 376560"/>
              </a:gdLst>
              <a:ahLst/>
              <a:cxnLst/>
              <a:rect l="textAreaLeft" t="textAreaTop" r="textAreaRight" b="textAreaBottom"/>
              <a:pathLst>
                <a:path w="21600" h="21600">
                  <a:moveTo>
                    <a:pt x="20085" y="8444"/>
                  </a:moveTo>
                  <a:lnTo>
                    <a:pt x="20085" y="0"/>
                  </a:lnTo>
                  <a:lnTo>
                    <a:pt x="1536" y="0"/>
                  </a:lnTo>
                  <a:lnTo>
                    <a:pt x="1536" y="8444"/>
                  </a:lnTo>
                  <a:lnTo>
                    <a:pt x="0" y="8444"/>
                  </a:lnTo>
                  <a:lnTo>
                    <a:pt x="0" y="21600"/>
                  </a:lnTo>
                  <a:lnTo>
                    <a:pt x="21600" y="21600"/>
                  </a:lnTo>
                  <a:lnTo>
                    <a:pt x="21600" y="8444"/>
                  </a:lnTo>
                  <a:lnTo>
                    <a:pt x="20085" y="8444"/>
                  </a:lnTo>
                  <a:close/>
                </a:path>
              </a:pathLst>
            </a:custGeom>
            <a:solidFill>
              <a:srgbClr val="424143"/>
            </a:solidFill>
            <a:ln w="12700">
              <a:noFill/>
            </a:ln>
          </p:spPr>
          <p:style>
            <a:lnRef idx="0">
              <a:scrgbClr r="0" g="0" b="0"/>
            </a:lnRef>
            <a:fillRef idx="0">
              <a:scrgbClr r="0" g="0" b="0"/>
            </a:fillRef>
            <a:effectRef idx="0">
              <a:scrgbClr r="0" g="0" b="0"/>
            </a:effectRef>
            <a:fontRef idx="minor"/>
          </p:style>
          <p:txBody>
            <a:bodyPr lIns="45720" tIns="45000" rIns="45720" bIns="45000" numCol="1" spc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1" normalizeH="0" baseline="0" noProof="0">
                <a:ln>
                  <a:noFill/>
                </a:ln>
                <a:solidFill>
                  <a:srgbClr val="000000"/>
                </a:solidFill>
                <a:effectLst/>
                <a:uLnTx/>
                <a:uFillTx/>
                <a:latin typeface="Calibri"/>
                <a:ea typeface="+mn-ea"/>
                <a:cs typeface="+mn-cs"/>
              </a:endParaRPr>
            </a:p>
          </p:txBody>
        </p:sp>
        <p:sp>
          <p:nvSpPr>
            <p:cNvPr id="1493" name="Shape 4266"/>
            <p:cNvSpPr/>
            <p:nvPr/>
          </p:nvSpPr>
          <p:spPr>
            <a:xfrm>
              <a:off x="2791800" y="2407680"/>
              <a:ext cx="197640" cy="2383200"/>
            </a:xfrm>
            <a:prstGeom prst="rect">
              <a:avLst/>
            </a:prstGeom>
            <a:solidFill>
              <a:srgbClr val="424143"/>
            </a:solidFill>
            <a:ln w="12700">
              <a:noFill/>
            </a:ln>
          </p:spPr>
          <p:style>
            <a:lnRef idx="0">
              <a:scrgbClr r="0" g="0" b="0"/>
            </a:lnRef>
            <a:fillRef idx="0">
              <a:scrgbClr r="0" g="0" b="0"/>
            </a:fillRef>
            <a:effectRef idx="0">
              <a:scrgbClr r="0" g="0" b="0"/>
            </a:effectRef>
            <a:fontRef idx="minor"/>
          </p:style>
          <p:txBody>
            <a:bodyPr lIns="45720" tIns="45000" rIns="45720" bIns="45000" numCol="1" spc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1" normalizeH="0" baseline="0" noProof="0">
                <a:ln>
                  <a:noFill/>
                </a:ln>
                <a:solidFill>
                  <a:srgbClr val="000000"/>
                </a:solidFill>
                <a:effectLst/>
                <a:uLnTx/>
                <a:uFillTx/>
                <a:latin typeface="Calibri"/>
                <a:ea typeface="+mn-ea"/>
                <a:cs typeface="+mn-cs"/>
              </a:endParaRPr>
            </a:p>
          </p:txBody>
        </p:sp>
        <p:sp>
          <p:nvSpPr>
            <p:cNvPr id="1494" name="Shape 4267"/>
            <p:cNvSpPr/>
            <p:nvPr/>
          </p:nvSpPr>
          <p:spPr>
            <a:xfrm>
              <a:off x="2706480" y="2485440"/>
              <a:ext cx="368640" cy="272160"/>
            </a:xfrm>
            <a:prstGeom prst="rect">
              <a:avLst/>
            </a:prstGeom>
            <a:solidFill>
              <a:srgbClr val="595A5C"/>
            </a:solidFill>
            <a:ln w="12700">
              <a:noFill/>
            </a:ln>
          </p:spPr>
          <p:style>
            <a:lnRef idx="0">
              <a:scrgbClr r="0" g="0" b="0"/>
            </a:lnRef>
            <a:fillRef idx="0">
              <a:scrgbClr r="0" g="0" b="0"/>
            </a:fillRef>
            <a:effectRef idx="0">
              <a:scrgbClr r="0" g="0" b="0"/>
            </a:effectRef>
            <a:fontRef idx="minor"/>
          </p:style>
          <p:txBody>
            <a:bodyPr lIns="45720" tIns="45000" rIns="45720" bIns="45000" numCol="1" spc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1" normalizeH="0" baseline="0" noProof="0">
                <a:ln>
                  <a:noFill/>
                </a:ln>
                <a:solidFill>
                  <a:srgbClr val="000000"/>
                </a:solidFill>
                <a:effectLst/>
                <a:uLnTx/>
                <a:uFillTx/>
                <a:latin typeface="Calibri"/>
                <a:ea typeface="+mn-ea"/>
                <a:cs typeface="+mn-cs"/>
              </a:endParaRPr>
            </a:p>
          </p:txBody>
        </p:sp>
      </p:grpSp>
      <p:grpSp>
        <p:nvGrpSpPr>
          <p:cNvPr id="1495" name="Group 103"/>
          <p:cNvGrpSpPr/>
          <p:nvPr/>
        </p:nvGrpSpPr>
        <p:grpSpPr>
          <a:xfrm>
            <a:off x="1192680" y="1357920"/>
            <a:ext cx="1191600" cy="2668680"/>
            <a:chOff x="1192680" y="1357920"/>
            <a:chExt cx="1191600" cy="2668680"/>
          </a:xfrm>
        </p:grpSpPr>
        <p:graphicFrame>
          <p:nvGraphicFramePr>
            <p:cNvPr id="1496" name="Chart 104"/>
            <p:cNvGraphicFramePr/>
            <p:nvPr/>
          </p:nvGraphicFramePr>
          <p:xfrm>
            <a:off x="1291680" y="1447920"/>
            <a:ext cx="993600" cy="2476800"/>
          </p:xfrm>
          <a:graphic>
            <a:graphicData uri="http://schemas.openxmlformats.org/drawingml/2006/chart">
              <c:chart xmlns:c="http://schemas.openxmlformats.org/drawingml/2006/chart" xmlns:r="http://schemas.openxmlformats.org/officeDocument/2006/relationships" r:id="rId4"/>
            </a:graphicData>
          </a:graphic>
        </p:graphicFrame>
        <p:sp>
          <p:nvSpPr>
            <p:cNvPr id="1497" name="Freeform: Shape 105"/>
            <p:cNvSpPr/>
            <p:nvPr/>
          </p:nvSpPr>
          <p:spPr>
            <a:xfrm>
              <a:off x="1192680" y="1357920"/>
              <a:ext cx="1191600" cy="2668680"/>
            </a:xfrm>
            <a:custGeom>
              <a:avLst/>
              <a:gdLst>
                <a:gd name="textAreaLeft" fmla="*/ 0 w 1191600"/>
                <a:gd name="textAreaRight" fmla="*/ 1193040 w 1191600"/>
                <a:gd name="textAreaTop" fmla="*/ 0 h 2668680"/>
                <a:gd name="textAreaBottom" fmla="*/ 2670120 h 2668680"/>
              </a:gdLst>
              <a:ahLst/>
              <a:cxnLst/>
              <a:rect l="textAreaLeft" t="textAreaTop" r="textAreaRight" b="textAreaBottom"/>
              <a:pathLst>
                <a:path w="1192998" h="2670122">
                  <a:moveTo>
                    <a:pt x="377380" y="269177"/>
                  </a:moveTo>
                  <a:lnTo>
                    <a:pt x="377380" y="2220049"/>
                  </a:lnTo>
                  <a:cubicBezTo>
                    <a:pt x="377380" y="2347035"/>
                    <a:pt x="480322" y="2449977"/>
                    <a:pt x="607308" y="2449977"/>
                  </a:cubicBezTo>
                  <a:cubicBezTo>
                    <a:pt x="734294" y="2449977"/>
                    <a:pt x="837236" y="2347035"/>
                    <a:pt x="837236" y="2220049"/>
                  </a:cubicBezTo>
                  <a:lnTo>
                    <a:pt x="837236" y="269177"/>
                  </a:lnTo>
                  <a:close/>
                  <a:moveTo>
                    <a:pt x="0" y="0"/>
                  </a:moveTo>
                  <a:lnTo>
                    <a:pt x="6122" y="0"/>
                  </a:lnTo>
                  <a:lnTo>
                    <a:pt x="377380" y="0"/>
                  </a:lnTo>
                  <a:lnTo>
                    <a:pt x="837236" y="0"/>
                  </a:lnTo>
                  <a:lnTo>
                    <a:pt x="1192998" y="0"/>
                  </a:lnTo>
                  <a:lnTo>
                    <a:pt x="1192998" y="251455"/>
                  </a:lnTo>
                  <a:lnTo>
                    <a:pt x="1192998" y="269177"/>
                  </a:lnTo>
                  <a:lnTo>
                    <a:pt x="1027922" y="269177"/>
                  </a:lnTo>
                  <a:lnTo>
                    <a:pt x="1029870" y="288498"/>
                  </a:lnTo>
                  <a:lnTo>
                    <a:pt x="1029870" y="2243891"/>
                  </a:lnTo>
                  <a:cubicBezTo>
                    <a:pt x="1029870" y="2479292"/>
                    <a:pt x="839040" y="2670122"/>
                    <a:pt x="603639" y="2670122"/>
                  </a:cubicBezTo>
                  <a:cubicBezTo>
                    <a:pt x="368238" y="2670122"/>
                    <a:pt x="177408" y="2479292"/>
                    <a:pt x="177408" y="2243891"/>
                  </a:cubicBezTo>
                  <a:lnTo>
                    <a:pt x="177408" y="288498"/>
                  </a:lnTo>
                  <a:lnTo>
                    <a:pt x="179356" y="269177"/>
                  </a:lnTo>
                  <a:lnTo>
                    <a:pt x="0" y="269177"/>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498" name="Freeform: Shape 106"/>
            <p:cNvSpPr/>
            <p:nvPr/>
          </p:nvSpPr>
          <p:spPr>
            <a:xfrm>
              <a:off x="1496160" y="1627200"/>
              <a:ext cx="584640" cy="2253960"/>
            </a:xfrm>
            <a:custGeom>
              <a:avLst/>
              <a:gdLst>
                <a:gd name="textAreaLeft" fmla="*/ 0 w 584640"/>
                <a:gd name="textAreaRight" fmla="*/ 586080 w 584640"/>
                <a:gd name="textAreaTop" fmla="*/ 0 h 2253960"/>
                <a:gd name="textAreaBottom" fmla="*/ 2255400 h 2253960"/>
              </a:gdLst>
              <a:ahLst/>
              <a:cxnLst/>
              <a:rect l="textAreaLeft" t="textAreaTop" r="textAreaRight" b="textAreaBottom"/>
              <a:pathLst>
                <a:path w="586036" h="2255241">
                  <a:moveTo>
                    <a:pt x="0" y="0"/>
                  </a:moveTo>
                  <a:lnTo>
                    <a:pt x="91572" y="0"/>
                  </a:lnTo>
                  <a:lnTo>
                    <a:pt x="91572" y="1949561"/>
                  </a:lnTo>
                  <a:cubicBezTo>
                    <a:pt x="91572" y="2060817"/>
                    <a:pt x="181762" y="2151007"/>
                    <a:pt x="293018" y="2151007"/>
                  </a:cubicBezTo>
                  <a:cubicBezTo>
                    <a:pt x="404274" y="2151007"/>
                    <a:pt x="494464" y="2060817"/>
                    <a:pt x="494464" y="1949561"/>
                  </a:cubicBezTo>
                  <a:lnTo>
                    <a:pt x="494464" y="0"/>
                  </a:lnTo>
                  <a:lnTo>
                    <a:pt x="586036" y="0"/>
                  </a:lnTo>
                  <a:lnTo>
                    <a:pt x="586036" y="1962223"/>
                  </a:lnTo>
                  <a:cubicBezTo>
                    <a:pt x="586036" y="2124052"/>
                    <a:pt x="454847" y="2255241"/>
                    <a:pt x="293018" y="2255241"/>
                  </a:cubicBezTo>
                  <a:cubicBezTo>
                    <a:pt x="131189" y="2255241"/>
                    <a:pt x="0" y="2124052"/>
                    <a:pt x="0" y="1962223"/>
                  </a:cubicBezTo>
                  <a:close/>
                </a:path>
              </a:pathLst>
            </a:custGeom>
            <a:solidFill>
              <a:schemeClr val="bg2"/>
            </a:solidFill>
            <a:ln w="7620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grpSp>
      <p:grpSp>
        <p:nvGrpSpPr>
          <p:cNvPr id="1499" name="Group 109"/>
          <p:cNvGrpSpPr/>
          <p:nvPr/>
        </p:nvGrpSpPr>
        <p:grpSpPr>
          <a:xfrm>
            <a:off x="3368880" y="1357920"/>
            <a:ext cx="1191600" cy="2668680"/>
            <a:chOff x="3368880" y="1357920"/>
            <a:chExt cx="1191600" cy="2668680"/>
          </a:xfrm>
        </p:grpSpPr>
        <p:graphicFrame>
          <p:nvGraphicFramePr>
            <p:cNvPr id="1500" name="Chart 110"/>
            <p:cNvGraphicFramePr/>
            <p:nvPr/>
          </p:nvGraphicFramePr>
          <p:xfrm>
            <a:off x="3467880" y="1447920"/>
            <a:ext cx="993600" cy="2476800"/>
          </p:xfrm>
          <a:graphic>
            <a:graphicData uri="http://schemas.openxmlformats.org/drawingml/2006/chart">
              <c:chart xmlns:c="http://schemas.openxmlformats.org/drawingml/2006/chart" xmlns:r="http://schemas.openxmlformats.org/officeDocument/2006/relationships" r:id="rId5"/>
            </a:graphicData>
          </a:graphic>
        </p:graphicFrame>
        <p:sp>
          <p:nvSpPr>
            <p:cNvPr id="1501" name="Freeform: Shape 111"/>
            <p:cNvSpPr/>
            <p:nvPr/>
          </p:nvSpPr>
          <p:spPr>
            <a:xfrm>
              <a:off x="3368880" y="1357920"/>
              <a:ext cx="1191600" cy="2668680"/>
            </a:xfrm>
            <a:custGeom>
              <a:avLst/>
              <a:gdLst>
                <a:gd name="textAreaLeft" fmla="*/ 0 w 1191600"/>
                <a:gd name="textAreaRight" fmla="*/ 1193040 w 1191600"/>
                <a:gd name="textAreaTop" fmla="*/ 0 h 2668680"/>
                <a:gd name="textAreaBottom" fmla="*/ 2670120 h 2668680"/>
              </a:gdLst>
              <a:ahLst/>
              <a:cxnLst/>
              <a:rect l="textAreaLeft" t="textAreaTop" r="textAreaRight" b="textAreaBottom"/>
              <a:pathLst>
                <a:path w="1192998" h="2670122">
                  <a:moveTo>
                    <a:pt x="377380" y="269177"/>
                  </a:moveTo>
                  <a:lnTo>
                    <a:pt x="377380" y="2220049"/>
                  </a:lnTo>
                  <a:cubicBezTo>
                    <a:pt x="377380" y="2347035"/>
                    <a:pt x="480322" y="2449977"/>
                    <a:pt x="607308" y="2449977"/>
                  </a:cubicBezTo>
                  <a:cubicBezTo>
                    <a:pt x="734294" y="2449977"/>
                    <a:pt x="837236" y="2347035"/>
                    <a:pt x="837236" y="2220049"/>
                  </a:cubicBezTo>
                  <a:lnTo>
                    <a:pt x="837236" y="269177"/>
                  </a:lnTo>
                  <a:close/>
                  <a:moveTo>
                    <a:pt x="0" y="0"/>
                  </a:moveTo>
                  <a:lnTo>
                    <a:pt x="6122" y="0"/>
                  </a:lnTo>
                  <a:lnTo>
                    <a:pt x="377380" y="0"/>
                  </a:lnTo>
                  <a:lnTo>
                    <a:pt x="837236" y="0"/>
                  </a:lnTo>
                  <a:lnTo>
                    <a:pt x="1192998" y="0"/>
                  </a:lnTo>
                  <a:lnTo>
                    <a:pt x="1192998" y="251455"/>
                  </a:lnTo>
                  <a:lnTo>
                    <a:pt x="1192998" y="269177"/>
                  </a:lnTo>
                  <a:lnTo>
                    <a:pt x="1027922" y="269177"/>
                  </a:lnTo>
                  <a:lnTo>
                    <a:pt x="1029870" y="288498"/>
                  </a:lnTo>
                  <a:lnTo>
                    <a:pt x="1029870" y="2243891"/>
                  </a:lnTo>
                  <a:cubicBezTo>
                    <a:pt x="1029870" y="2479292"/>
                    <a:pt x="839040" y="2670122"/>
                    <a:pt x="603639" y="2670122"/>
                  </a:cubicBezTo>
                  <a:cubicBezTo>
                    <a:pt x="368238" y="2670122"/>
                    <a:pt x="177408" y="2479292"/>
                    <a:pt x="177408" y="2243891"/>
                  </a:cubicBezTo>
                  <a:lnTo>
                    <a:pt x="177408" y="288498"/>
                  </a:lnTo>
                  <a:lnTo>
                    <a:pt x="179356" y="269177"/>
                  </a:lnTo>
                  <a:lnTo>
                    <a:pt x="0" y="269177"/>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502" name="Freeform: Shape 115"/>
            <p:cNvSpPr/>
            <p:nvPr/>
          </p:nvSpPr>
          <p:spPr>
            <a:xfrm>
              <a:off x="3672360" y="1627200"/>
              <a:ext cx="584640" cy="2253960"/>
            </a:xfrm>
            <a:custGeom>
              <a:avLst/>
              <a:gdLst>
                <a:gd name="textAreaLeft" fmla="*/ 0 w 584640"/>
                <a:gd name="textAreaRight" fmla="*/ 586080 w 584640"/>
                <a:gd name="textAreaTop" fmla="*/ 0 h 2253960"/>
                <a:gd name="textAreaBottom" fmla="*/ 2255400 h 2253960"/>
              </a:gdLst>
              <a:ahLst/>
              <a:cxnLst/>
              <a:rect l="textAreaLeft" t="textAreaTop" r="textAreaRight" b="textAreaBottom"/>
              <a:pathLst>
                <a:path w="586036" h="2255241">
                  <a:moveTo>
                    <a:pt x="0" y="0"/>
                  </a:moveTo>
                  <a:lnTo>
                    <a:pt x="91572" y="0"/>
                  </a:lnTo>
                  <a:lnTo>
                    <a:pt x="91572" y="1949561"/>
                  </a:lnTo>
                  <a:cubicBezTo>
                    <a:pt x="91572" y="2060817"/>
                    <a:pt x="181762" y="2151007"/>
                    <a:pt x="293018" y="2151007"/>
                  </a:cubicBezTo>
                  <a:cubicBezTo>
                    <a:pt x="404274" y="2151007"/>
                    <a:pt x="494464" y="2060817"/>
                    <a:pt x="494464" y="1949561"/>
                  </a:cubicBezTo>
                  <a:lnTo>
                    <a:pt x="494464" y="0"/>
                  </a:lnTo>
                  <a:lnTo>
                    <a:pt x="586036" y="0"/>
                  </a:lnTo>
                  <a:lnTo>
                    <a:pt x="586036" y="1962223"/>
                  </a:lnTo>
                  <a:cubicBezTo>
                    <a:pt x="586036" y="2124052"/>
                    <a:pt x="454847" y="2255241"/>
                    <a:pt x="293018" y="2255241"/>
                  </a:cubicBezTo>
                  <a:cubicBezTo>
                    <a:pt x="131189" y="2255241"/>
                    <a:pt x="0" y="2124052"/>
                    <a:pt x="0" y="1962223"/>
                  </a:cubicBezTo>
                  <a:close/>
                </a:path>
              </a:pathLst>
            </a:custGeom>
            <a:solidFill>
              <a:schemeClr val="bg2"/>
            </a:solidFill>
            <a:ln w="7620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grpSp>
      <p:grpSp>
        <p:nvGrpSpPr>
          <p:cNvPr id="1503" name="Group 4262"/>
          <p:cNvGrpSpPr/>
          <p:nvPr/>
        </p:nvGrpSpPr>
        <p:grpSpPr>
          <a:xfrm>
            <a:off x="1650600" y="1984680"/>
            <a:ext cx="283320" cy="511200"/>
            <a:chOff x="1650600" y="1984680"/>
            <a:chExt cx="283320" cy="511200"/>
          </a:xfrm>
        </p:grpSpPr>
        <p:sp>
          <p:nvSpPr>
            <p:cNvPr id="1504" name="Shape 4258"/>
            <p:cNvSpPr/>
            <p:nvPr/>
          </p:nvSpPr>
          <p:spPr>
            <a:xfrm rot="10800000" flipH="1">
              <a:off x="1672200" y="1984680"/>
              <a:ext cx="166320" cy="166320"/>
            </a:xfrm>
            <a:prstGeom prst="ellipse">
              <a:avLst/>
            </a:prstGeom>
            <a:solidFill>
              <a:srgbClr val="FFFFFF"/>
            </a:solidFill>
            <a:ln w="25400">
              <a:solidFill>
                <a:srgbClr val="A5A5A5">
                  <a:alpha val="73000"/>
                </a:srgbClr>
              </a:solidFill>
              <a:miter/>
            </a:ln>
          </p:spPr>
          <p:style>
            <a:lnRef idx="0">
              <a:scrgbClr r="0" g="0" b="0"/>
            </a:lnRef>
            <a:fillRef idx="0">
              <a:scrgbClr r="0" g="0" b="0"/>
            </a:fillRef>
            <a:effectRef idx="0">
              <a:scrgbClr r="0" g="0" b="0"/>
            </a:effectRef>
            <a:fontRef idx="minor"/>
          </p:style>
          <p:txBody>
            <a:bodyPr lIns="45720" tIns="45000" rIns="45720" bIns="45000" numCol="1" spc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100" b="1" i="0" u="none" strike="noStrike" kern="1200" cap="none" spc="-1" normalizeH="0" baseline="0" noProof="0">
                <a:ln>
                  <a:noFill/>
                </a:ln>
                <a:solidFill>
                  <a:srgbClr val="000000"/>
                </a:solidFill>
                <a:effectLst/>
                <a:uLnTx/>
                <a:uFillTx/>
                <a:latin typeface="Arial"/>
                <a:ea typeface="Arial"/>
                <a:cs typeface="+mn-cs"/>
              </a:endParaRPr>
            </a:p>
          </p:txBody>
        </p:sp>
        <p:sp>
          <p:nvSpPr>
            <p:cNvPr id="1505" name="Shape 4259"/>
            <p:cNvSpPr/>
            <p:nvPr/>
          </p:nvSpPr>
          <p:spPr>
            <a:xfrm rot="10800000" flipH="1">
              <a:off x="1810800" y="2147400"/>
              <a:ext cx="122760" cy="122760"/>
            </a:xfrm>
            <a:prstGeom prst="ellipse">
              <a:avLst/>
            </a:prstGeom>
            <a:solidFill>
              <a:srgbClr val="FFFFFF"/>
            </a:solidFill>
            <a:ln w="25400">
              <a:solidFill>
                <a:srgbClr val="A5A5A5">
                  <a:alpha val="73000"/>
                </a:srgbClr>
              </a:solidFill>
              <a:miter/>
            </a:ln>
          </p:spPr>
          <p:style>
            <a:lnRef idx="0">
              <a:scrgbClr r="0" g="0" b="0"/>
            </a:lnRef>
            <a:fillRef idx="0">
              <a:scrgbClr r="0" g="0" b="0"/>
            </a:fillRef>
            <a:effectRef idx="0">
              <a:scrgbClr r="0" g="0" b="0"/>
            </a:effectRef>
            <a:fontRef idx="minor"/>
          </p:style>
          <p:txBody>
            <a:bodyPr lIns="45720" tIns="43200" rIns="45720" bIns="43200" numCol="1" spc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100" b="1" i="0" u="none" strike="noStrike" kern="1200" cap="none" spc="-1" normalizeH="0" baseline="0" noProof="0">
                <a:ln>
                  <a:noFill/>
                </a:ln>
                <a:solidFill>
                  <a:srgbClr val="000000"/>
                </a:solidFill>
                <a:effectLst/>
                <a:uLnTx/>
                <a:uFillTx/>
                <a:latin typeface="Arial"/>
                <a:ea typeface="Arial"/>
                <a:cs typeface="+mn-cs"/>
              </a:endParaRPr>
            </a:p>
          </p:txBody>
        </p:sp>
        <p:sp>
          <p:nvSpPr>
            <p:cNvPr id="1506" name="Shape 4260"/>
            <p:cNvSpPr/>
            <p:nvPr/>
          </p:nvSpPr>
          <p:spPr>
            <a:xfrm rot="10800000" flipH="1">
              <a:off x="1650600" y="2237040"/>
              <a:ext cx="166320" cy="166320"/>
            </a:xfrm>
            <a:prstGeom prst="ellipse">
              <a:avLst/>
            </a:prstGeom>
            <a:solidFill>
              <a:srgbClr val="FFFFFF"/>
            </a:solidFill>
            <a:ln w="25400">
              <a:solidFill>
                <a:srgbClr val="A5A5A5">
                  <a:alpha val="73000"/>
                </a:srgbClr>
              </a:solidFill>
              <a:miter/>
            </a:ln>
          </p:spPr>
          <p:style>
            <a:lnRef idx="0">
              <a:scrgbClr r="0" g="0" b="0"/>
            </a:lnRef>
            <a:fillRef idx="0">
              <a:scrgbClr r="0" g="0" b="0"/>
            </a:fillRef>
            <a:effectRef idx="0">
              <a:scrgbClr r="0" g="0" b="0"/>
            </a:effectRef>
            <a:fontRef idx="minor"/>
          </p:style>
          <p:txBody>
            <a:bodyPr lIns="45720" tIns="45000" rIns="45720" bIns="45000" numCol="1" spc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100" b="1" i="0" u="none" strike="noStrike" kern="1200" cap="none" spc="-1" normalizeH="0" baseline="0" noProof="0">
                <a:ln>
                  <a:noFill/>
                </a:ln>
                <a:solidFill>
                  <a:srgbClr val="000000"/>
                </a:solidFill>
                <a:effectLst/>
                <a:uLnTx/>
                <a:uFillTx/>
                <a:latin typeface="Arial"/>
                <a:ea typeface="Arial"/>
                <a:cs typeface="+mn-cs"/>
              </a:endParaRPr>
            </a:p>
          </p:txBody>
        </p:sp>
        <p:sp>
          <p:nvSpPr>
            <p:cNvPr id="1507" name="Shape 4261"/>
            <p:cNvSpPr/>
            <p:nvPr/>
          </p:nvSpPr>
          <p:spPr>
            <a:xfrm rot="10800000" flipH="1">
              <a:off x="1780920" y="2394000"/>
              <a:ext cx="101880" cy="101880"/>
            </a:xfrm>
            <a:prstGeom prst="ellipse">
              <a:avLst/>
            </a:prstGeom>
            <a:solidFill>
              <a:srgbClr val="FFFFFF"/>
            </a:solidFill>
            <a:ln w="25400">
              <a:solidFill>
                <a:srgbClr val="A5A5A5">
                  <a:alpha val="73000"/>
                </a:srgbClr>
              </a:solidFill>
              <a:miter/>
            </a:ln>
          </p:spPr>
          <p:style>
            <a:lnRef idx="0">
              <a:scrgbClr r="0" g="0" b="0"/>
            </a:lnRef>
            <a:fillRef idx="0">
              <a:scrgbClr r="0" g="0" b="0"/>
            </a:fillRef>
            <a:effectRef idx="0">
              <a:scrgbClr r="0" g="0" b="0"/>
            </a:effectRef>
            <a:fontRef idx="minor"/>
          </p:style>
          <p:txBody>
            <a:bodyPr lIns="45720" tIns="36000" rIns="45720" bIns="36000" numCol="1" spc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100" b="1" i="0" u="none" strike="noStrike" kern="1200" cap="none" spc="-1" normalizeH="0" baseline="0" noProof="0">
                <a:ln>
                  <a:noFill/>
                </a:ln>
                <a:solidFill>
                  <a:srgbClr val="000000"/>
                </a:solidFill>
                <a:effectLst/>
                <a:uLnTx/>
                <a:uFillTx/>
                <a:latin typeface="Arial"/>
                <a:ea typeface="Arial"/>
                <a:cs typeface="+mn-cs"/>
              </a:endParaRPr>
            </a:p>
          </p:txBody>
        </p:sp>
      </p:grpSp>
      <p:grpSp>
        <p:nvGrpSpPr>
          <p:cNvPr id="1508" name="Group 4262"/>
          <p:cNvGrpSpPr/>
          <p:nvPr/>
        </p:nvGrpSpPr>
        <p:grpSpPr>
          <a:xfrm>
            <a:off x="3822120" y="2383920"/>
            <a:ext cx="283320" cy="511200"/>
            <a:chOff x="3822120" y="2383920"/>
            <a:chExt cx="283320" cy="511200"/>
          </a:xfrm>
        </p:grpSpPr>
        <p:sp>
          <p:nvSpPr>
            <p:cNvPr id="1509" name="Shape 4258"/>
            <p:cNvSpPr/>
            <p:nvPr/>
          </p:nvSpPr>
          <p:spPr>
            <a:xfrm rot="10800000" flipH="1">
              <a:off x="3843720" y="2383920"/>
              <a:ext cx="166320" cy="166320"/>
            </a:xfrm>
            <a:prstGeom prst="ellipse">
              <a:avLst/>
            </a:prstGeom>
            <a:solidFill>
              <a:srgbClr val="FFFFFF"/>
            </a:solidFill>
            <a:ln w="25400">
              <a:solidFill>
                <a:srgbClr val="ED7D31">
                  <a:alpha val="73000"/>
                </a:srgbClr>
              </a:solidFill>
              <a:miter/>
            </a:ln>
          </p:spPr>
          <p:style>
            <a:lnRef idx="0">
              <a:scrgbClr r="0" g="0" b="0"/>
            </a:lnRef>
            <a:fillRef idx="0">
              <a:scrgbClr r="0" g="0" b="0"/>
            </a:fillRef>
            <a:effectRef idx="0">
              <a:scrgbClr r="0" g="0" b="0"/>
            </a:effectRef>
            <a:fontRef idx="minor"/>
          </p:style>
          <p:txBody>
            <a:bodyPr lIns="45720" tIns="45000" rIns="45720" bIns="45000" numCol="1" spc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100" b="1" i="0" u="none" strike="noStrike" kern="1200" cap="none" spc="-1" normalizeH="0" baseline="0" noProof="0">
                <a:ln>
                  <a:noFill/>
                </a:ln>
                <a:solidFill>
                  <a:srgbClr val="000000"/>
                </a:solidFill>
                <a:effectLst/>
                <a:uLnTx/>
                <a:uFillTx/>
                <a:latin typeface="Arial"/>
                <a:ea typeface="Arial"/>
                <a:cs typeface="+mn-cs"/>
              </a:endParaRPr>
            </a:p>
          </p:txBody>
        </p:sp>
        <p:sp>
          <p:nvSpPr>
            <p:cNvPr id="1510" name="Shape 4259"/>
            <p:cNvSpPr/>
            <p:nvPr/>
          </p:nvSpPr>
          <p:spPr>
            <a:xfrm rot="10800000" flipH="1">
              <a:off x="3982320" y="2546640"/>
              <a:ext cx="122760" cy="122760"/>
            </a:xfrm>
            <a:prstGeom prst="ellipse">
              <a:avLst/>
            </a:prstGeom>
            <a:solidFill>
              <a:srgbClr val="FFFFFF"/>
            </a:solidFill>
            <a:ln w="25400">
              <a:solidFill>
                <a:srgbClr val="ED7D31">
                  <a:alpha val="73000"/>
                </a:srgbClr>
              </a:solidFill>
              <a:miter/>
            </a:ln>
          </p:spPr>
          <p:style>
            <a:lnRef idx="0">
              <a:scrgbClr r="0" g="0" b="0"/>
            </a:lnRef>
            <a:fillRef idx="0">
              <a:scrgbClr r="0" g="0" b="0"/>
            </a:fillRef>
            <a:effectRef idx="0">
              <a:scrgbClr r="0" g="0" b="0"/>
            </a:effectRef>
            <a:fontRef idx="minor"/>
          </p:style>
          <p:txBody>
            <a:bodyPr lIns="45720" tIns="43200" rIns="45720" bIns="43200" numCol="1" spc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100" b="1" i="0" u="none" strike="noStrike" kern="1200" cap="none" spc="-1" normalizeH="0" baseline="0" noProof="0">
                <a:ln>
                  <a:noFill/>
                </a:ln>
                <a:solidFill>
                  <a:srgbClr val="000000"/>
                </a:solidFill>
                <a:effectLst/>
                <a:uLnTx/>
                <a:uFillTx/>
                <a:latin typeface="Arial"/>
                <a:ea typeface="Arial"/>
                <a:cs typeface="+mn-cs"/>
              </a:endParaRPr>
            </a:p>
          </p:txBody>
        </p:sp>
        <p:sp>
          <p:nvSpPr>
            <p:cNvPr id="1511" name="Shape 4260"/>
            <p:cNvSpPr/>
            <p:nvPr/>
          </p:nvSpPr>
          <p:spPr>
            <a:xfrm rot="10800000" flipH="1">
              <a:off x="3822120" y="2636280"/>
              <a:ext cx="166320" cy="166320"/>
            </a:xfrm>
            <a:prstGeom prst="ellipse">
              <a:avLst/>
            </a:prstGeom>
            <a:solidFill>
              <a:srgbClr val="FFFFFF"/>
            </a:solidFill>
            <a:ln w="25400">
              <a:solidFill>
                <a:srgbClr val="ED7D31">
                  <a:alpha val="73000"/>
                </a:srgbClr>
              </a:solidFill>
              <a:miter/>
            </a:ln>
          </p:spPr>
          <p:style>
            <a:lnRef idx="0">
              <a:scrgbClr r="0" g="0" b="0"/>
            </a:lnRef>
            <a:fillRef idx="0">
              <a:scrgbClr r="0" g="0" b="0"/>
            </a:fillRef>
            <a:effectRef idx="0">
              <a:scrgbClr r="0" g="0" b="0"/>
            </a:effectRef>
            <a:fontRef idx="minor"/>
          </p:style>
          <p:txBody>
            <a:bodyPr lIns="45720" tIns="45000" rIns="45720" bIns="45000" numCol="1" spc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100" b="1" i="0" u="none" strike="noStrike" kern="1200" cap="none" spc="-1" normalizeH="0" baseline="0" noProof="0">
                <a:ln>
                  <a:noFill/>
                </a:ln>
                <a:solidFill>
                  <a:srgbClr val="000000"/>
                </a:solidFill>
                <a:effectLst/>
                <a:uLnTx/>
                <a:uFillTx/>
                <a:latin typeface="Arial"/>
                <a:ea typeface="Arial"/>
                <a:cs typeface="+mn-cs"/>
              </a:endParaRPr>
            </a:p>
          </p:txBody>
        </p:sp>
        <p:sp>
          <p:nvSpPr>
            <p:cNvPr id="1512" name="Shape 4261"/>
            <p:cNvSpPr/>
            <p:nvPr/>
          </p:nvSpPr>
          <p:spPr>
            <a:xfrm rot="10800000" flipH="1">
              <a:off x="3952440" y="2793240"/>
              <a:ext cx="101880" cy="101880"/>
            </a:xfrm>
            <a:prstGeom prst="ellipse">
              <a:avLst/>
            </a:prstGeom>
            <a:solidFill>
              <a:srgbClr val="FFFFFF"/>
            </a:solidFill>
            <a:ln w="25400">
              <a:solidFill>
                <a:srgbClr val="ED7D31">
                  <a:alpha val="73000"/>
                </a:srgbClr>
              </a:solidFill>
              <a:miter/>
            </a:ln>
          </p:spPr>
          <p:style>
            <a:lnRef idx="0">
              <a:scrgbClr r="0" g="0" b="0"/>
            </a:lnRef>
            <a:fillRef idx="0">
              <a:scrgbClr r="0" g="0" b="0"/>
            </a:fillRef>
            <a:effectRef idx="0">
              <a:scrgbClr r="0" g="0" b="0"/>
            </a:effectRef>
            <a:fontRef idx="minor"/>
          </p:style>
          <p:txBody>
            <a:bodyPr lIns="45720" tIns="36000" rIns="45720" bIns="36000" numCol="1" spc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100" b="1" i="0" u="none" strike="noStrike" kern="1200" cap="none" spc="-1" normalizeH="0" baseline="0" noProof="0">
                <a:ln>
                  <a:noFill/>
                </a:ln>
                <a:solidFill>
                  <a:srgbClr val="000000"/>
                </a:solidFill>
                <a:effectLst/>
                <a:uLnTx/>
                <a:uFillTx/>
                <a:latin typeface="Arial"/>
                <a:ea typeface="Arial"/>
                <a:cs typeface="+mn-cs"/>
              </a:endParaRPr>
            </a:p>
          </p:txBody>
        </p:sp>
      </p:grpSp>
      <p:sp>
        <p:nvSpPr>
          <p:cNvPr id="1513" name="TextBox 12"/>
          <p:cNvSpPr/>
          <p:nvPr/>
        </p:nvSpPr>
        <p:spPr>
          <a:xfrm>
            <a:off x="1518480" y="735840"/>
            <a:ext cx="539640" cy="516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a:ln>
                  <a:noFill/>
                </a:ln>
                <a:solidFill>
                  <a:srgbClr val="000000"/>
                </a:solidFill>
                <a:effectLst/>
                <a:uLnTx/>
                <a:uFillTx/>
                <a:latin typeface="Calibri"/>
                <a:ea typeface="+mn-ea"/>
                <a:cs typeface="+mn-cs"/>
              </a:rPr>
              <a:t>70</a:t>
            </a:r>
            <a:endParaRPr kumimoji="0" lang="pt-BR" sz="2800" b="0" i="0" u="none" strike="noStrike" kern="1200" cap="none" spc="-1" normalizeH="0" baseline="0" noProof="0">
              <a:ln>
                <a:noFill/>
              </a:ln>
              <a:solidFill>
                <a:srgbClr val="000000"/>
              </a:solidFill>
              <a:effectLst/>
              <a:uLnTx/>
              <a:uFillTx/>
              <a:latin typeface="Arial"/>
              <a:ea typeface="+mn-ea"/>
              <a:cs typeface="+mn-cs"/>
            </a:endParaRPr>
          </a:p>
        </p:txBody>
      </p:sp>
      <p:sp>
        <p:nvSpPr>
          <p:cNvPr id="1514" name="TextBox 125"/>
          <p:cNvSpPr/>
          <p:nvPr/>
        </p:nvSpPr>
        <p:spPr>
          <a:xfrm>
            <a:off x="3694680" y="735840"/>
            <a:ext cx="539640" cy="516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a:ln>
                  <a:noFill/>
                </a:ln>
                <a:solidFill>
                  <a:srgbClr val="000000"/>
                </a:solidFill>
                <a:effectLst/>
                <a:uLnTx/>
                <a:uFillTx/>
                <a:latin typeface="Calibri"/>
                <a:ea typeface="+mn-ea"/>
                <a:cs typeface="+mn-cs"/>
              </a:rPr>
              <a:t>60</a:t>
            </a:r>
            <a:endParaRPr kumimoji="0" lang="pt-BR" sz="2800" b="0" i="0" u="none" strike="noStrike" kern="1200" cap="none" spc="-1" normalizeH="0" baseline="0" noProof="0">
              <a:ln>
                <a:noFill/>
              </a:ln>
              <a:solidFill>
                <a:srgbClr val="000000"/>
              </a:solidFill>
              <a:effectLst/>
              <a:uLnTx/>
              <a:uFillTx/>
              <a:latin typeface="Arial"/>
              <a:ea typeface="+mn-ea"/>
              <a:cs typeface="+mn-cs"/>
            </a:endParaRPr>
          </a:p>
        </p:txBody>
      </p:sp>
      <p:sp>
        <p:nvSpPr>
          <p:cNvPr id="1515" name="Freeform: Shape 26"/>
          <p:cNvSpPr/>
          <p:nvPr/>
        </p:nvSpPr>
        <p:spPr>
          <a:xfrm rot="13462800">
            <a:off x="4736520" y="2613960"/>
            <a:ext cx="815760" cy="831600"/>
          </a:xfrm>
          <a:custGeom>
            <a:avLst/>
            <a:gdLst>
              <a:gd name="textAreaLeft" fmla="*/ 0 w 815760"/>
              <a:gd name="textAreaRight" fmla="*/ 817200 w 815760"/>
              <a:gd name="textAreaTop" fmla="*/ 0 h 831600"/>
              <a:gd name="textAreaBottom" fmla="*/ 833040 h 831600"/>
            </a:gdLst>
            <a:ahLst/>
            <a:cxnLst/>
            <a:rect l="textAreaLeft" t="textAreaTop" r="textAreaRight" b="textAreaBottom"/>
            <a:pathLst>
              <a:path w="2475451" h="2475452">
                <a:moveTo>
                  <a:pt x="97" y="0"/>
                </a:moveTo>
                <a:lnTo>
                  <a:pt x="906774" y="0"/>
                </a:lnTo>
                <a:lnTo>
                  <a:pt x="906774" y="98"/>
                </a:lnTo>
                <a:lnTo>
                  <a:pt x="1848615" y="98"/>
                </a:lnTo>
                <a:lnTo>
                  <a:pt x="1848615" y="906775"/>
                </a:lnTo>
                <a:lnTo>
                  <a:pt x="1551107" y="906775"/>
                </a:lnTo>
                <a:lnTo>
                  <a:pt x="2475451" y="1831119"/>
                </a:lnTo>
                <a:lnTo>
                  <a:pt x="1831117" y="2475452"/>
                </a:lnTo>
                <a:lnTo>
                  <a:pt x="906774" y="1551109"/>
                </a:lnTo>
                <a:lnTo>
                  <a:pt x="906774" y="1848615"/>
                </a:lnTo>
                <a:lnTo>
                  <a:pt x="97" y="1848615"/>
                </a:lnTo>
                <a:lnTo>
                  <a:pt x="97" y="906775"/>
                </a:lnTo>
                <a:lnTo>
                  <a:pt x="0" y="906775"/>
                </a:lnTo>
                <a:lnTo>
                  <a:pt x="0" y="98"/>
                </a:lnTo>
                <a:lnTo>
                  <a:pt x="97" y="98"/>
                </a:lnTo>
                <a:close/>
              </a:path>
            </a:pathLst>
          </a:cu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grpSp>
        <p:nvGrpSpPr>
          <p:cNvPr id="1516" name="Group 109"/>
          <p:cNvGrpSpPr/>
          <p:nvPr/>
        </p:nvGrpSpPr>
        <p:grpSpPr>
          <a:xfrm>
            <a:off x="6727680" y="1357920"/>
            <a:ext cx="1191600" cy="2668680"/>
            <a:chOff x="6727680" y="1357920"/>
            <a:chExt cx="1191600" cy="2668680"/>
          </a:xfrm>
        </p:grpSpPr>
        <p:graphicFrame>
          <p:nvGraphicFramePr>
            <p:cNvPr id="1517" name="Chart 110"/>
            <p:cNvGraphicFramePr/>
            <p:nvPr/>
          </p:nvGraphicFramePr>
          <p:xfrm>
            <a:off x="6826680" y="1447920"/>
            <a:ext cx="993600" cy="2476800"/>
          </p:xfrm>
          <a:graphic>
            <a:graphicData uri="http://schemas.openxmlformats.org/drawingml/2006/chart">
              <c:chart xmlns:c="http://schemas.openxmlformats.org/drawingml/2006/chart" xmlns:r="http://schemas.openxmlformats.org/officeDocument/2006/relationships" r:id="rId6"/>
            </a:graphicData>
          </a:graphic>
        </p:graphicFrame>
        <p:sp>
          <p:nvSpPr>
            <p:cNvPr id="1518" name="Freeform: Shape 111"/>
            <p:cNvSpPr/>
            <p:nvPr/>
          </p:nvSpPr>
          <p:spPr>
            <a:xfrm>
              <a:off x="6727680" y="1357920"/>
              <a:ext cx="1191600" cy="2668680"/>
            </a:xfrm>
            <a:custGeom>
              <a:avLst/>
              <a:gdLst>
                <a:gd name="textAreaLeft" fmla="*/ 0 w 1191600"/>
                <a:gd name="textAreaRight" fmla="*/ 1193040 w 1191600"/>
                <a:gd name="textAreaTop" fmla="*/ 0 h 2668680"/>
                <a:gd name="textAreaBottom" fmla="*/ 2670120 h 2668680"/>
              </a:gdLst>
              <a:ahLst/>
              <a:cxnLst/>
              <a:rect l="textAreaLeft" t="textAreaTop" r="textAreaRight" b="textAreaBottom"/>
              <a:pathLst>
                <a:path w="1192998" h="2670122">
                  <a:moveTo>
                    <a:pt x="377380" y="269177"/>
                  </a:moveTo>
                  <a:lnTo>
                    <a:pt x="377380" y="2220049"/>
                  </a:lnTo>
                  <a:cubicBezTo>
                    <a:pt x="377380" y="2347035"/>
                    <a:pt x="480322" y="2449977"/>
                    <a:pt x="607308" y="2449977"/>
                  </a:cubicBezTo>
                  <a:cubicBezTo>
                    <a:pt x="734294" y="2449977"/>
                    <a:pt x="837236" y="2347035"/>
                    <a:pt x="837236" y="2220049"/>
                  </a:cubicBezTo>
                  <a:lnTo>
                    <a:pt x="837236" y="269177"/>
                  </a:lnTo>
                  <a:close/>
                  <a:moveTo>
                    <a:pt x="0" y="0"/>
                  </a:moveTo>
                  <a:lnTo>
                    <a:pt x="6122" y="0"/>
                  </a:lnTo>
                  <a:lnTo>
                    <a:pt x="377380" y="0"/>
                  </a:lnTo>
                  <a:lnTo>
                    <a:pt x="837236" y="0"/>
                  </a:lnTo>
                  <a:lnTo>
                    <a:pt x="1192998" y="0"/>
                  </a:lnTo>
                  <a:lnTo>
                    <a:pt x="1192998" y="251455"/>
                  </a:lnTo>
                  <a:lnTo>
                    <a:pt x="1192998" y="269177"/>
                  </a:lnTo>
                  <a:lnTo>
                    <a:pt x="1027922" y="269177"/>
                  </a:lnTo>
                  <a:lnTo>
                    <a:pt x="1029870" y="288498"/>
                  </a:lnTo>
                  <a:lnTo>
                    <a:pt x="1029870" y="2243891"/>
                  </a:lnTo>
                  <a:cubicBezTo>
                    <a:pt x="1029870" y="2479292"/>
                    <a:pt x="839040" y="2670122"/>
                    <a:pt x="603639" y="2670122"/>
                  </a:cubicBezTo>
                  <a:cubicBezTo>
                    <a:pt x="368238" y="2670122"/>
                    <a:pt x="177408" y="2479292"/>
                    <a:pt x="177408" y="2243891"/>
                  </a:cubicBezTo>
                  <a:lnTo>
                    <a:pt x="177408" y="288498"/>
                  </a:lnTo>
                  <a:lnTo>
                    <a:pt x="179356" y="269177"/>
                  </a:lnTo>
                  <a:lnTo>
                    <a:pt x="0" y="269177"/>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519" name="Freeform: Shape 115"/>
            <p:cNvSpPr/>
            <p:nvPr/>
          </p:nvSpPr>
          <p:spPr>
            <a:xfrm>
              <a:off x="7031160" y="1627200"/>
              <a:ext cx="584640" cy="2253960"/>
            </a:xfrm>
            <a:custGeom>
              <a:avLst/>
              <a:gdLst>
                <a:gd name="textAreaLeft" fmla="*/ 0 w 584640"/>
                <a:gd name="textAreaRight" fmla="*/ 586080 w 584640"/>
                <a:gd name="textAreaTop" fmla="*/ 0 h 2253960"/>
                <a:gd name="textAreaBottom" fmla="*/ 2255400 h 2253960"/>
              </a:gdLst>
              <a:ahLst/>
              <a:cxnLst/>
              <a:rect l="textAreaLeft" t="textAreaTop" r="textAreaRight" b="textAreaBottom"/>
              <a:pathLst>
                <a:path w="586036" h="2255241">
                  <a:moveTo>
                    <a:pt x="0" y="0"/>
                  </a:moveTo>
                  <a:lnTo>
                    <a:pt x="91572" y="0"/>
                  </a:lnTo>
                  <a:lnTo>
                    <a:pt x="91572" y="1949561"/>
                  </a:lnTo>
                  <a:cubicBezTo>
                    <a:pt x="91572" y="2060817"/>
                    <a:pt x="181762" y="2151007"/>
                    <a:pt x="293018" y="2151007"/>
                  </a:cubicBezTo>
                  <a:cubicBezTo>
                    <a:pt x="404274" y="2151007"/>
                    <a:pt x="494464" y="2060817"/>
                    <a:pt x="494464" y="1949561"/>
                  </a:cubicBezTo>
                  <a:lnTo>
                    <a:pt x="494464" y="0"/>
                  </a:lnTo>
                  <a:lnTo>
                    <a:pt x="586036" y="0"/>
                  </a:lnTo>
                  <a:lnTo>
                    <a:pt x="586036" y="1962223"/>
                  </a:lnTo>
                  <a:cubicBezTo>
                    <a:pt x="586036" y="2124052"/>
                    <a:pt x="454847" y="2255241"/>
                    <a:pt x="293018" y="2255241"/>
                  </a:cubicBezTo>
                  <a:cubicBezTo>
                    <a:pt x="131189" y="2255241"/>
                    <a:pt x="0" y="2124052"/>
                    <a:pt x="0" y="1962223"/>
                  </a:cubicBezTo>
                  <a:close/>
                </a:path>
              </a:pathLst>
            </a:custGeom>
            <a:solidFill>
              <a:schemeClr val="bg2"/>
            </a:solidFill>
            <a:ln w="7620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grpSp>
      <p:sp>
        <p:nvSpPr>
          <p:cNvPr id="1520" name="TextBox 125"/>
          <p:cNvSpPr/>
          <p:nvPr/>
        </p:nvSpPr>
        <p:spPr>
          <a:xfrm>
            <a:off x="7035480" y="821520"/>
            <a:ext cx="539640" cy="516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a:ln>
                  <a:noFill/>
                </a:ln>
                <a:solidFill>
                  <a:srgbClr val="000000"/>
                </a:solidFill>
                <a:effectLst/>
                <a:uLnTx/>
                <a:uFillTx/>
                <a:latin typeface="Calibri"/>
                <a:ea typeface="+mn-ea"/>
                <a:cs typeface="+mn-cs"/>
              </a:rPr>
              <a:t>10</a:t>
            </a:r>
            <a:endParaRPr kumimoji="0" lang="pt-BR" sz="2800" b="0" i="0" u="none" strike="noStrike" kern="1200" cap="none" spc="-1" normalizeH="0" baseline="0" noProof="0">
              <a:ln>
                <a:noFill/>
              </a:ln>
              <a:solidFill>
                <a:srgbClr val="000000"/>
              </a:solidFill>
              <a:effectLst/>
              <a:uLnTx/>
              <a:uFillTx/>
              <a:latin typeface="Arial"/>
              <a:ea typeface="+mn-ea"/>
              <a:cs typeface="+mn-cs"/>
            </a:endParaRPr>
          </a:p>
        </p:txBody>
      </p:sp>
      <p:grpSp>
        <p:nvGrpSpPr>
          <p:cNvPr id="1521" name="Group 42"/>
          <p:cNvGrpSpPr/>
          <p:nvPr/>
        </p:nvGrpSpPr>
        <p:grpSpPr>
          <a:xfrm>
            <a:off x="7378920" y="4480560"/>
            <a:ext cx="1981440" cy="1419480"/>
            <a:chOff x="7378920" y="4480560"/>
            <a:chExt cx="1981440" cy="1419480"/>
          </a:xfrm>
        </p:grpSpPr>
        <p:sp>
          <p:nvSpPr>
            <p:cNvPr id="1522" name="Line"/>
            <p:cNvSpPr/>
            <p:nvPr/>
          </p:nvSpPr>
          <p:spPr>
            <a:xfrm>
              <a:off x="7399440" y="4569480"/>
              <a:ext cx="1941120" cy="1313640"/>
            </a:xfrm>
            <a:custGeom>
              <a:avLst/>
              <a:gdLst>
                <a:gd name="textAreaLeft" fmla="*/ 0 w 1941120"/>
                <a:gd name="textAreaRight" fmla="*/ 1942560 w 1941120"/>
                <a:gd name="textAreaTop" fmla="*/ 0 h 1313640"/>
                <a:gd name="textAreaBottom" fmla="*/ 1315080 h 1313640"/>
              </a:gdLst>
              <a:ahLst/>
              <a:cxnLst/>
              <a:rect l="textAreaLeft" t="textAreaTop" r="textAreaRight" b="textAreaBottom"/>
              <a:pathLst>
                <a:path w="21475" h="21524">
                  <a:moveTo>
                    <a:pt x="0" y="9052"/>
                  </a:moveTo>
                  <a:cubicBezTo>
                    <a:pt x="0" y="9052"/>
                    <a:pt x="3150" y="8784"/>
                    <a:pt x="3934" y="8851"/>
                  </a:cubicBezTo>
                  <a:cubicBezTo>
                    <a:pt x="4718" y="8918"/>
                    <a:pt x="6686" y="9107"/>
                    <a:pt x="7195" y="9258"/>
                  </a:cubicBezTo>
                  <a:cubicBezTo>
                    <a:pt x="7703" y="9409"/>
                    <a:pt x="9536" y="9897"/>
                    <a:pt x="9910" y="9943"/>
                  </a:cubicBezTo>
                  <a:cubicBezTo>
                    <a:pt x="10283" y="9987"/>
                    <a:pt x="10588" y="10199"/>
                    <a:pt x="10826" y="10627"/>
                  </a:cubicBezTo>
                  <a:cubicBezTo>
                    <a:pt x="11065" y="11055"/>
                    <a:pt x="11946" y="12346"/>
                    <a:pt x="12251" y="12781"/>
                  </a:cubicBezTo>
                  <a:cubicBezTo>
                    <a:pt x="12557" y="13215"/>
                    <a:pt x="13244" y="14248"/>
                    <a:pt x="13371" y="14615"/>
                  </a:cubicBezTo>
                  <a:cubicBezTo>
                    <a:pt x="13499" y="14982"/>
                    <a:pt x="14007" y="15383"/>
                    <a:pt x="14261" y="15615"/>
                  </a:cubicBezTo>
                  <a:cubicBezTo>
                    <a:pt x="14516" y="15848"/>
                    <a:pt x="15330" y="16884"/>
                    <a:pt x="15586" y="17285"/>
                  </a:cubicBezTo>
                  <a:cubicBezTo>
                    <a:pt x="15840" y="17685"/>
                    <a:pt x="16222" y="18719"/>
                    <a:pt x="16348" y="18887"/>
                  </a:cubicBezTo>
                  <a:cubicBezTo>
                    <a:pt x="16476" y="19054"/>
                    <a:pt x="16392" y="20644"/>
                    <a:pt x="16476" y="21044"/>
                  </a:cubicBezTo>
                  <a:cubicBezTo>
                    <a:pt x="16561" y="21445"/>
                    <a:pt x="16951" y="21600"/>
                    <a:pt x="17308" y="21489"/>
                  </a:cubicBezTo>
                  <a:cubicBezTo>
                    <a:pt x="17664" y="21378"/>
                    <a:pt x="18309" y="19843"/>
                    <a:pt x="18445" y="18864"/>
                  </a:cubicBezTo>
                  <a:cubicBezTo>
                    <a:pt x="18581" y="17884"/>
                    <a:pt x="18360" y="17150"/>
                    <a:pt x="18139" y="16750"/>
                  </a:cubicBezTo>
                  <a:cubicBezTo>
                    <a:pt x="17919" y="16349"/>
                    <a:pt x="17426" y="15282"/>
                    <a:pt x="17257" y="15014"/>
                  </a:cubicBezTo>
                  <a:cubicBezTo>
                    <a:pt x="17087" y="14747"/>
                    <a:pt x="16918" y="14280"/>
                    <a:pt x="16900" y="13990"/>
                  </a:cubicBezTo>
                  <a:cubicBezTo>
                    <a:pt x="16900" y="13990"/>
                    <a:pt x="17460" y="14013"/>
                    <a:pt x="17732" y="13856"/>
                  </a:cubicBezTo>
                  <a:cubicBezTo>
                    <a:pt x="18003" y="13701"/>
                    <a:pt x="18240" y="13433"/>
                    <a:pt x="18581" y="13544"/>
                  </a:cubicBezTo>
                  <a:cubicBezTo>
                    <a:pt x="18920" y="13655"/>
                    <a:pt x="18920" y="13655"/>
                    <a:pt x="18920" y="13655"/>
                  </a:cubicBezTo>
                  <a:cubicBezTo>
                    <a:pt x="18920" y="13655"/>
                    <a:pt x="19633" y="13967"/>
                    <a:pt x="20039" y="13766"/>
                  </a:cubicBezTo>
                  <a:cubicBezTo>
                    <a:pt x="20447" y="13567"/>
                    <a:pt x="21194" y="13076"/>
                    <a:pt x="21397" y="12298"/>
                  </a:cubicBezTo>
                  <a:cubicBezTo>
                    <a:pt x="21600" y="11520"/>
                    <a:pt x="21363" y="10862"/>
                    <a:pt x="21176" y="10623"/>
                  </a:cubicBezTo>
                  <a:cubicBezTo>
                    <a:pt x="20989" y="10384"/>
                    <a:pt x="20617" y="10117"/>
                    <a:pt x="20617" y="10117"/>
                  </a:cubicBezTo>
                  <a:cubicBezTo>
                    <a:pt x="20617" y="10117"/>
                    <a:pt x="21040" y="9983"/>
                    <a:pt x="21279" y="9629"/>
                  </a:cubicBezTo>
                  <a:cubicBezTo>
                    <a:pt x="21517" y="9275"/>
                    <a:pt x="21381" y="7872"/>
                    <a:pt x="21330" y="7515"/>
                  </a:cubicBezTo>
                  <a:cubicBezTo>
                    <a:pt x="21279" y="7159"/>
                    <a:pt x="20804" y="6825"/>
                    <a:pt x="20804" y="6825"/>
                  </a:cubicBezTo>
                  <a:cubicBezTo>
                    <a:pt x="20804" y="6825"/>
                    <a:pt x="21176" y="6559"/>
                    <a:pt x="21245" y="6024"/>
                  </a:cubicBezTo>
                  <a:cubicBezTo>
                    <a:pt x="21314" y="5490"/>
                    <a:pt x="20906" y="4489"/>
                    <a:pt x="20736" y="4223"/>
                  </a:cubicBezTo>
                  <a:cubicBezTo>
                    <a:pt x="20567" y="3957"/>
                    <a:pt x="20413" y="3779"/>
                    <a:pt x="20413" y="3779"/>
                  </a:cubicBezTo>
                  <a:cubicBezTo>
                    <a:pt x="20413" y="3779"/>
                    <a:pt x="20549" y="3489"/>
                    <a:pt x="20532" y="3223"/>
                  </a:cubicBezTo>
                  <a:cubicBezTo>
                    <a:pt x="20514" y="2957"/>
                    <a:pt x="20074" y="2223"/>
                    <a:pt x="19870" y="1887"/>
                  </a:cubicBezTo>
                  <a:cubicBezTo>
                    <a:pt x="19667" y="1554"/>
                    <a:pt x="19225" y="1352"/>
                    <a:pt x="18987" y="1220"/>
                  </a:cubicBezTo>
                  <a:cubicBezTo>
                    <a:pt x="18749" y="1086"/>
                    <a:pt x="18291" y="797"/>
                    <a:pt x="18053" y="776"/>
                  </a:cubicBezTo>
                  <a:cubicBezTo>
                    <a:pt x="17815" y="753"/>
                    <a:pt x="15219" y="577"/>
                    <a:pt x="14744" y="776"/>
                  </a:cubicBezTo>
                  <a:cubicBezTo>
                    <a:pt x="14269" y="975"/>
                    <a:pt x="13132" y="1489"/>
                    <a:pt x="12539" y="1533"/>
                  </a:cubicBezTo>
                  <a:cubicBezTo>
                    <a:pt x="11946" y="1577"/>
                    <a:pt x="10825" y="1600"/>
                    <a:pt x="10113" y="1600"/>
                  </a:cubicBezTo>
                  <a:cubicBezTo>
                    <a:pt x="9402" y="1600"/>
                    <a:pt x="9264" y="1489"/>
                    <a:pt x="8332" y="1445"/>
                  </a:cubicBezTo>
                  <a:cubicBezTo>
                    <a:pt x="7398" y="1401"/>
                    <a:pt x="3326" y="923"/>
                    <a:pt x="2359" y="684"/>
                  </a:cubicBezTo>
                  <a:cubicBezTo>
                    <a:pt x="1391" y="445"/>
                    <a:pt x="0" y="0"/>
                    <a:pt x="0" y="0"/>
                  </a:cubicBezTo>
                </a:path>
              </a:pathLst>
            </a:custGeom>
            <a:solidFill>
              <a:srgbClr val="EBAE78"/>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523" name="Freeform: Shape 44"/>
            <p:cNvSpPr/>
            <p:nvPr/>
          </p:nvSpPr>
          <p:spPr>
            <a:xfrm>
              <a:off x="7399440" y="4556880"/>
              <a:ext cx="1960920" cy="1343160"/>
            </a:xfrm>
            <a:custGeom>
              <a:avLst/>
              <a:gdLst>
                <a:gd name="textAreaLeft" fmla="*/ 0 w 1960920"/>
                <a:gd name="textAreaRight" fmla="*/ 1962360 w 1960920"/>
                <a:gd name="textAreaTop" fmla="*/ 0 h 1343160"/>
                <a:gd name="textAreaBottom" fmla="*/ 1344600 h 1343160"/>
              </a:gdLst>
              <a:ahLst/>
              <a:cxnLst/>
              <a:rect l="textAreaLeft" t="textAreaTop" r="textAreaRight" b="textAreaBottom"/>
              <a:pathLst>
                <a:path w="1722688" h="1332740">
                  <a:moveTo>
                    <a:pt x="1341359" y="1169294"/>
                  </a:moveTo>
                  <a:cubicBezTo>
                    <a:pt x="1333974" y="1169171"/>
                    <a:pt x="1326991" y="1169171"/>
                    <a:pt x="1320008" y="1170158"/>
                  </a:cubicBezTo>
                  <a:cubicBezTo>
                    <a:pt x="1321693" y="1182498"/>
                    <a:pt x="1322095" y="1200392"/>
                    <a:pt x="1322416" y="1227047"/>
                  </a:cubicBezTo>
                  <a:cubicBezTo>
                    <a:pt x="1322817" y="1249938"/>
                    <a:pt x="1323058" y="1275729"/>
                    <a:pt x="1325626" y="1284737"/>
                  </a:cubicBezTo>
                  <a:cubicBezTo>
                    <a:pt x="1326108" y="1286403"/>
                    <a:pt x="1326911" y="1287884"/>
                    <a:pt x="1327633" y="1289426"/>
                  </a:cubicBezTo>
                  <a:cubicBezTo>
                    <a:pt x="1343526" y="1281282"/>
                    <a:pt x="1356770" y="1272767"/>
                    <a:pt x="1362710" y="1254010"/>
                  </a:cubicBezTo>
                  <a:cubicBezTo>
                    <a:pt x="1368168" y="1236857"/>
                    <a:pt x="1367045" y="1218162"/>
                    <a:pt x="1365841" y="1200268"/>
                  </a:cubicBezTo>
                  <a:lnTo>
                    <a:pt x="1365760" y="1199034"/>
                  </a:lnTo>
                  <a:cubicBezTo>
                    <a:pt x="1364958" y="1184905"/>
                    <a:pt x="1363192" y="1171084"/>
                    <a:pt x="1352677" y="1169294"/>
                  </a:cubicBezTo>
                  <a:cubicBezTo>
                    <a:pt x="1352195" y="1169171"/>
                    <a:pt x="1351152" y="1169294"/>
                    <a:pt x="1350269" y="1169294"/>
                  </a:cubicBezTo>
                  <a:cubicBezTo>
                    <a:pt x="1349466" y="1169418"/>
                    <a:pt x="1348824" y="1169294"/>
                    <a:pt x="1348101" y="1169418"/>
                  </a:cubicBezTo>
                  <a:close/>
                  <a:moveTo>
                    <a:pt x="1304798" y="939800"/>
                  </a:moveTo>
                  <a:cubicBezTo>
                    <a:pt x="1291969" y="952628"/>
                    <a:pt x="1276856" y="962788"/>
                    <a:pt x="1260095" y="970153"/>
                  </a:cubicBezTo>
                  <a:cubicBezTo>
                    <a:pt x="1243457" y="977139"/>
                    <a:pt x="1224534" y="981330"/>
                    <a:pt x="1206499" y="977519"/>
                  </a:cubicBezTo>
                  <a:cubicBezTo>
                    <a:pt x="1224152" y="973710"/>
                    <a:pt x="1240280" y="968375"/>
                    <a:pt x="1256286" y="961390"/>
                  </a:cubicBezTo>
                  <a:cubicBezTo>
                    <a:pt x="1272287" y="954659"/>
                    <a:pt x="1287778" y="946278"/>
                    <a:pt x="1304798" y="939800"/>
                  </a:cubicBezTo>
                  <a:close/>
                  <a:moveTo>
                    <a:pt x="6823" y="0"/>
                  </a:moveTo>
                  <a:cubicBezTo>
                    <a:pt x="8027" y="247"/>
                    <a:pt x="117833" y="27025"/>
                    <a:pt x="193446" y="41278"/>
                  </a:cubicBezTo>
                  <a:cubicBezTo>
                    <a:pt x="270664" y="55901"/>
                    <a:pt x="593501" y="84468"/>
                    <a:pt x="665582" y="87122"/>
                  </a:cubicBezTo>
                  <a:cubicBezTo>
                    <a:pt x="701783" y="88417"/>
                    <a:pt x="722974" y="90700"/>
                    <a:pt x="741837" y="92736"/>
                  </a:cubicBezTo>
                  <a:cubicBezTo>
                    <a:pt x="761262" y="94711"/>
                    <a:pt x="777957" y="96500"/>
                    <a:pt x="806533" y="96500"/>
                  </a:cubicBezTo>
                  <a:cubicBezTo>
                    <a:pt x="865530" y="96500"/>
                    <a:pt x="952781" y="95143"/>
                    <a:pt x="998454" y="92428"/>
                  </a:cubicBezTo>
                  <a:cubicBezTo>
                    <a:pt x="1038588" y="90145"/>
                    <a:pt x="1115083" y="65156"/>
                    <a:pt x="1156100" y="51829"/>
                  </a:cubicBezTo>
                  <a:lnTo>
                    <a:pt x="1170067" y="47263"/>
                  </a:lnTo>
                  <a:cubicBezTo>
                    <a:pt x="1213572" y="33257"/>
                    <a:pt x="1436075" y="46461"/>
                    <a:pt x="1438242" y="46584"/>
                  </a:cubicBezTo>
                  <a:cubicBezTo>
                    <a:pt x="1455018" y="47880"/>
                    <a:pt x="1479179" y="57937"/>
                    <a:pt x="1506470" y="70092"/>
                  </a:cubicBezTo>
                  <a:cubicBezTo>
                    <a:pt x="1510403" y="71758"/>
                    <a:pt x="1513935" y="73424"/>
                    <a:pt x="1516985" y="74658"/>
                  </a:cubicBezTo>
                  <a:cubicBezTo>
                    <a:pt x="1519554" y="75830"/>
                    <a:pt x="1522444" y="76941"/>
                    <a:pt x="1525494" y="78237"/>
                  </a:cubicBezTo>
                  <a:cubicBezTo>
                    <a:pt x="1547006" y="86998"/>
                    <a:pt x="1576303" y="99030"/>
                    <a:pt x="1592598" y="119391"/>
                  </a:cubicBezTo>
                  <a:cubicBezTo>
                    <a:pt x="1640036" y="178686"/>
                    <a:pt x="1647341" y="197505"/>
                    <a:pt x="1648223" y="208055"/>
                  </a:cubicBezTo>
                  <a:cubicBezTo>
                    <a:pt x="1649187" y="219964"/>
                    <a:pt x="1645494" y="231749"/>
                    <a:pt x="1642123" y="239893"/>
                  </a:cubicBezTo>
                  <a:cubicBezTo>
                    <a:pt x="1647019" y="244829"/>
                    <a:pt x="1653923" y="252110"/>
                    <a:pt x="1661147" y="260748"/>
                  </a:cubicBezTo>
                  <a:cubicBezTo>
                    <a:pt x="1673990" y="275988"/>
                    <a:pt x="1711314" y="341514"/>
                    <a:pt x="1704732" y="381373"/>
                  </a:cubicBezTo>
                  <a:cubicBezTo>
                    <a:pt x="1701281" y="401673"/>
                    <a:pt x="1690204" y="416543"/>
                    <a:pt x="1680331" y="426353"/>
                  </a:cubicBezTo>
                  <a:cubicBezTo>
                    <a:pt x="1693254" y="435855"/>
                    <a:pt x="1708424" y="450108"/>
                    <a:pt x="1711475" y="466706"/>
                  </a:cubicBezTo>
                  <a:cubicBezTo>
                    <a:pt x="1711555" y="467754"/>
                    <a:pt x="1731381" y="575546"/>
                    <a:pt x="1704090" y="606828"/>
                  </a:cubicBezTo>
                  <a:cubicBezTo>
                    <a:pt x="1695020" y="616947"/>
                    <a:pt x="1683461" y="624598"/>
                    <a:pt x="1672946" y="629905"/>
                  </a:cubicBezTo>
                  <a:cubicBezTo>
                    <a:pt x="1680812" y="635273"/>
                    <a:pt x="1689000" y="641381"/>
                    <a:pt x="1694699" y="647798"/>
                  </a:cubicBezTo>
                  <a:cubicBezTo>
                    <a:pt x="1713080" y="665753"/>
                    <a:pt x="1733789" y="711473"/>
                    <a:pt x="1715729" y="764166"/>
                  </a:cubicBezTo>
                  <a:cubicBezTo>
                    <a:pt x="1696545" y="820314"/>
                    <a:pt x="1627996" y="851287"/>
                    <a:pt x="1599421" y="861962"/>
                  </a:cubicBezTo>
                  <a:cubicBezTo>
                    <a:pt x="1564103" y="875166"/>
                    <a:pt x="1509922" y="858383"/>
                    <a:pt x="1501413" y="855607"/>
                  </a:cubicBezTo>
                  <a:lnTo>
                    <a:pt x="1475005" y="849005"/>
                  </a:lnTo>
                  <a:cubicBezTo>
                    <a:pt x="1459594" y="845179"/>
                    <a:pt x="1447553" y="851411"/>
                    <a:pt x="1432383" y="859432"/>
                  </a:cubicBezTo>
                  <a:cubicBezTo>
                    <a:pt x="1427246" y="862209"/>
                    <a:pt x="1422108" y="864862"/>
                    <a:pt x="1416811" y="867145"/>
                  </a:cubicBezTo>
                  <a:cubicBezTo>
                    <a:pt x="1401801" y="873623"/>
                    <a:pt x="1379085" y="875659"/>
                    <a:pt x="1363112" y="876276"/>
                  </a:cubicBezTo>
                  <a:cubicBezTo>
                    <a:pt x="1367767" y="889480"/>
                    <a:pt x="1376035" y="904906"/>
                    <a:pt x="1384383" y="914901"/>
                  </a:cubicBezTo>
                  <a:cubicBezTo>
                    <a:pt x="1392409" y="924588"/>
                    <a:pt x="1407660" y="948158"/>
                    <a:pt x="1423634" y="973209"/>
                  </a:cubicBezTo>
                  <a:cubicBezTo>
                    <a:pt x="1435353" y="991472"/>
                    <a:pt x="1447553" y="1010415"/>
                    <a:pt x="1455018" y="1020842"/>
                  </a:cubicBezTo>
                  <a:cubicBezTo>
                    <a:pt x="1467620" y="1038242"/>
                    <a:pt x="1495152" y="1086368"/>
                    <a:pt x="1481828" y="1159916"/>
                  </a:cubicBezTo>
                  <a:cubicBezTo>
                    <a:pt x="1471393" y="1217545"/>
                    <a:pt x="1419700" y="1321079"/>
                    <a:pt x="1380770" y="1330334"/>
                  </a:cubicBezTo>
                  <a:cubicBezTo>
                    <a:pt x="1373867" y="1332000"/>
                    <a:pt x="1366884" y="1332740"/>
                    <a:pt x="1359901" y="1332740"/>
                  </a:cubicBezTo>
                  <a:cubicBezTo>
                    <a:pt x="1332208" y="1332740"/>
                    <a:pt x="1304917" y="1319906"/>
                    <a:pt x="1297533" y="1293252"/>
                  </a:cubicBezTo>
                  <a:cubicBezTo>
                    <a:pt x="1294001" y="1280665"/>
                    <a:pt x="1293760" y="1256416"/>
                    <a:pt x="1293359" y="1228342"/>
                  </a:cubicBezTo>
                  <a:cubicBezTo>
                    <a:pt x="1293118" y="1207241"/>
                    <a:pt x="1292716" y="1175773"/>
                    <a:pt x="1289907" y="1167629"/>
                  </a:cubicBezTo>
                  <a:cubicBezTo>
                    <a:pt x="1284449" y="1161397"/>
                    <a:pt x="1277225" y="1148995"/>
                    <a:pt x="1265506" y="1128387"/>
                  </a:cubicBezTo>
                  <a:cubicBezTo>
                    <a:pt x="1254108" y="1108334"/>
                    <a:pt x="1239900" y="1083283"/>
                    <a:pt x="1229626" y="1071005"/>
                  </a:cubicBezTo>
                  <a:cubicBezTo>
                    <a:pt x="1209398" y="1046880"/>
                    <a:pt x="1145424" y="985117"/>
                    <a:pt x="1127203" y="972469"/>
                  </a:cubicBezTo>
                  <a:cubicBezTo>
                    <a:pt x="1124073" y="970186"/>
                    <a:pt x="1120381" y="967718"/>
                    <a:pt x="1116448" y="965064"/>
                  </a:cubicBezTo>
                  <a:cubicBezTo>
                    <a:pt x="1093491" y="949577"/>
                    <a:pt x="1061865" y="928229"/>
                    <a:pt x="1051671" y="905893"/>
                  </a:cubicBezTo>
                  <a:cubicBezTo>
                    <a:pt x="1043644" y="888246"/>
                    <a:pt x="996447" y="832222"/>
                    <a:pt x="965303" y="798595"/>
                  </a:cubicBezTo>
                  <a:cubicBezTo>
                    <a:pt x="939697" y="770768"/>
                    <a:pt x="870346" y="693395"/>
                    <a:pt x="851001" y="666863"/>
                  </a:cubicBezTo>
                  <a:cubicBezTo>
                    <a:pt x="835108" y="645021"/>
                    <a:pt x="815362" y="633730"/>
                    <a:pt x="788553" y="631324"/>
                  </a:cubicBezTo>
                  <a:cubicBezTo>
                    <a:pt x="757168" y="628424"/>
                    <a:pt x="609234" y="598190"/>
                    <a:pt x="571107" y="589552"/>
                  </a:cubicBezTo>
                  <a:cubicBezTo>
                    <a:pt x="534424" y="581284"/>
                    <a:pt x="392591" y="570363"/>
                    <a:pt x="314410" y="565304"/>
                  </a:cubicBezTo>
                  <a:cubicBezTo>
                    <a:pt x="253888" y="561355"/>
                    <a:pt x="6502" y="577335"/>
                    <a:pt x="3933" y="577459"/>
                  </a:cubicBezTo>
                  <a:lnTo>
                    <a:pt x="2007" y="548768"/>
                  </a:lnTo>
                  <a:cubicBezTo>
                    <a:pt x="12281" y="548027"/>
                    <a:pt x="253968" y="532540"/>
                    <a:pt x="316336" y="536551"/>
                  </a:cubicBezTo>
                  <a:cubicBezTo>
                    <a:pt x="338089" y="537970"/>
                    <a:pt x="530090" y="550804"/>
                    <a:pt x="577448" y="561478"/>
                  </a:cubicBezTo>
                  <a:cubicBezTo>
                    <a:pt x="616859" y="570363"/>
                    <a:pt x="762145" y="599980"/>
                    <a:pt x="791202" y="602633"/>
                  </a:cubicBezTo>
                  <a:cubicBezTo>
                    <a:pt x="826279" y="605779"/>
                    <a:pt x="853409" y="621266"/>
                    <a:pt x="874279" y="649834"/>
                  </a:cubicBezTo>
                  <a:cubicBezTo>
                    <a:pt x="892580" y="675008"/>
                    <a:pt x="961851" y="752319"/>
                    <a:pt x="986413" y="778912"/>
                  </a:cubicBezTo>
                  <a:cubicBezTo>
                    <a:pt x="987136" y="779653"/>
                    <a:pt x="1064033" y="863319"/>
                    <a:pt x="1077839" y="893799"/>
                  </a:cubicBezTo>
                  <a:cubicBezTo>
                    <a:pt x="1084661" y="908793"/>
                    <a:pt x="1114682" y="928907"/>
                    <a:pt x="1132581" y="940939"/>
                  </a:cubicBezTo>
                  <a:cubicBezTo>
                    <a:pt x="1136675" y="943716"/>
                    <a:pt x="1140448" y="946307"/>
                    <a:pt x="1143739" y="948590"/>
                  </a:cubicBezTo>
                  <a:cubicBezTo>
                    <a:pt x="1165572" y="963830"/>
                    <a:pt x="1231392" y="1027814"/>
                    <a:pt x="1251700" y="1052186"/>
                  </a:cubicBezTo>
                  <a:cubicBezTo>
                    <a:pt x="1255552" y="1056752"/>
                    <a:pt x="1259566" y="1062490"/>
                    <a:pt x="1263659" y="1068722"/>
                  </a:cubicBezTo>
                  <a:cubicBezTo>
                    <a:pt x="1267833" y="1067426"/>
                    <a:pt x="1272248" y="1065513"/>
                    <a:pt x="1276342" y="1063477"/>
                  </a:cubicBezTo>
                  <a:cubicBezTo>
                    <a:pt x="1285011" y="1059590"/>
                    <a:pt x="1293118" y="1054222"/>
                    <a:pt x="1302349" y="1050644"/>
                  </a:cubicBezTo>
                  <a:cubicBezTo>
                    <a:pt x="1311499" y="1047003"/>
                    <a:pt x="1320810" y="1044042"/>
                    <a:pt x="1330202" y="1041635"/>
                  </a:cubicBezTo>
                  <a:cubicBezTo>
                    <a:pt x="1335018" y="1040771"/>
                    <a:pt x="1339834" y="1040401"/>
                    <a:pt x="1344810" y="1040648"/>
                  </a:cubicBezTo>
                  <a:cubicBezTo>
                    <a:pt x="1347218" y="1040895"/>
                    <a:pt x="1349466" y="1041265"/>
                    <a:pt x="1351874" y="1041388"/>
                  </a:cubicBezTo>
                  <a:cubicBezTo>
                    <a:pt x="1354202" y="1041388"/>
                    <a:pt x="1356851" y="1041512"/>
                    <a:pt x="1358617" y="1039908"/>
                  </a:cubicBezTo>
                  <a:cubicBezTo>
                    <a:pt x="1357011" y="1041635"/>
                    <a:pt x="1354202" y="1041759"/>
                    <a:pt x="1351874" y="1041882"/>
                  </a:cubicBezTo>
                  <a:cubicBezTo>
                    <a:pt x="1349466" y="1042067"/>
                    <a:pt x="1347058" y="1041759"/>
                    <a:pt x="1344650" y="1041759"/>
                  </a:cubicBezTo>
                  <a:cubicBezTo>
                    <a:pt x="1339994" y="1041759"/>
                    <a:pt x="1335259" y="1042684"/>
                    <a:pt x="1330683" y="1043918"/>
                  </a:cubicBezTo>
                  <a:cubicBezTo>
                    <a:pt x="1321693" y="1047127"/>
                    <a:pt x="1312783" y="1050644"/>
                    <a:pt x="1304436" y="1054963"/>
                  </a:cubicBezTo>
                  <a:cubicBezTo>
                    <a:pt x="1295927" y="1059035"/>
                    <a:pt x="1288302" y="1064896"/>
                    <a:pt x="1279793" y="1069833"/>
                  </a:cubicBezTo>
                  <a:cubicBezTo>
                    <a:pt x="1276101" y="1071869"/>
                    <a:pt x="1272248" y="1074028"/>
                    <a:pt x="1268235" y="1075818"/>
                  </a:cubicBezTo>
                  <a:cubicBezTo>
                    <a:pt x="1274656" y="1086122"/>
                    <a:pt x="1281318" y="1097660"/>
                    <a:pt x="1287660" y="1108704"/>
                  </a:cubicBezTo>
                  <a:cubicBezTo>
                    <a:pt x="1290148" y="1107840"/>
                    <a:pt x="1292636" y="1107038"/>
                    <a:pt x="1295044" y="1106421"/>
                  </a:cubicBezTo>
                  <a:cubicBezTo>
                    <a:pt x="1302991" y="1104262"/>
                    <a:pt x="1310857" y="1102719"/>
                    <a:pt x="1318723" y="1101238"/>
                  </a:cubicBezTo>
                  <a:lnTo>
                    <a:pt x="1342402" y="1097043"/>
                  </a:lnTo>
                  <a:cubicBezTo>
                    <a:pt x="1346175" y="1096241"/>
                    <a:pt x="1350269" y="1095624"/>
                    <a:pt x="1353961" y="1094513"/>
                  </a:cubicBezTo>
                  <a:cubicBezTo>
                    <a:pt x="1357653" y="1093217"/>
                    <a:pt x="1361265" y="1090687"/>
                    <a:pt x="1365359" y="1090934"/>
                  </a:cubicBezTo>
                  <a:cubicBezTo>
                    <a:pt x="1361265" y="1091058"/>
                    <a:pt x="1358135" y="1093834"/>
                    <a:pt x="1354443" y="1095500"/>
                  </a:cubicBezTo>
                  <a:cubicBezTo>
                    <a:pt x="1350670" y="1097166"/>
                    <a:pt x="1346737" y="1098153"/>
                    <a:pt x="1342884" y="1099326"/>
                  </a:cubicBezTo>
                  <a:lnTo>
                    <a:pt x="1319767" y="1105804"/>
                  </a:lnTo>
                  <a:cubicBezTo>
                    <a:pt x="1312141" y="1108087"/>
                    <a:pt x="1304516" y="1110370"/>
                    <a:pt x="1297131" y="1113147"/>
                  </a:cubicBezTo>
                  <a:cubicBezTo>
                    <a:pt x="1295285" y="1113764"/>
                    <a:pt x="1293599" y="1114813"/>
                    <a:pt x="1291673" y="1115553"/>
                  </a:cubicBezTo>
                  <a:cubicBezTo>
                    <a:pt x="1299298" y="1129004"/>
                    <a:pt x="1308369" y="1144923"/>
                    <a:pt x="1311499" y="1148069"/>
                  </a:cubicBezTo>
                  <a:cubicBezTo>
                    <a:pt x="1314549" y="1151154"/>
                    <a:pt x="1316636" y="1155165"/>
                    <a:pt x="1318161" y="1161150"/>
                  </a:cubicBezTo>
                  <a:cubicBezTo>
                    <a:pt x="1326028" y="1160039"/>
                    <a:pt x="1333733" y="1160039"/>
                    <a:pt x="1341359" y="1160163"/>
                  </a:cubicBezTo>
                  <a:lnTo>
                    <a:pt x="1347941" y="1160286"/>
                  </a:lnTo>
                  <a:cubicBezTo>
                    <a:pt x="1348342" y="1160039"/>
                    <a:pt x="1349145" y="1160163"/>
                    <a:pt x="1349626" y="1160163"/>
                  </a:cubicBezTo>
                  <a:cubicBezTo>
                    <a:pt x="1350991" y="1160163"/>
                    <a:pt x="1352516" y="1160039"/>
                    <a:pt x="1354202" y="1160286"/>
                  </a:cubicBezTo>
                  <a:cubicBezTo>
                    <a:pt x="1373225" y="1163433"/>
                    <a:pt x="1374670" y="1186447"/>
                    <a:pt x="1375393" y="1198911"/>
                  </a:cubicBezTo>
                  <a:lnTo>
                    <a:pt x="1375553" y="1200145"/>
                  </a:lnTo>
                  <a:cubicBezTo>
                    <a:pt x="1376677" y="1218038"/>
                    <a:pt x="1377961" y="1238523"/>
                    <a:pt x="1371941" y="1257280"/>
                  </a:cubicBezTo>
                  <a:cubicBezTo>
                    <a:pt x="1365279" y="1278628"/>
                    <a:pt x="1350911" y="1288562"/>
                    <a:pt x="1334777" y="1297077"/>
                  </a:cubicBezTo>
                  <a:cubicBezTo>
                    <a:pt x="1344650" y="1303802"/>
                    <a:pt x="1360703" y="1305407"/>
                    <a:pt x="1374510" y="1302137"/>
                  </a:cubicBezTo>
                  <a:cubicBezTo>
                    <a:pt x="1392650" y="1297817"/>
                    <a:pt x="1442978" y="1215138"/>
                    <a:pt x="1453975" y="1154548"/>
                  </a:cubicBezTo>
                  <a:cubicBezTo>
                    <a:pt x="1465453" y="1091798"/>
                    <a:pt x="1442577" y="1051816"/>
                    <a:pt x="1432303" y="1037440"/>
                  </a:cubicBezTo>
                  <a:cubicBezTo>
                    <a:pt x="1424276" y="1026395"/>
                    <a:pt x="1412476" y="1008008"/>
                    <a:pt x="1400035" y="988572"/>
                  </a:cubicBezTo>
                  <a:cubicBezTo>
                    <a:pt x="1385827" y="966484"/>
                    <a:pt x="1369774" y="941433"/>
                    <a:pt x="1362790" y="933041"/>
                  </a:cubicBezTo>
                  <a:cubicBezTo>
                    <a:pt x="1351232" y="919097"/>
                    <a:pt x="1338710" y="895959"/>
                    <a:pt x="1333653" y="875783"/>
                  </a:cubicBezTo>
                  <a:cubicBezTo>
                    <a:pt x="1322416" y="877202"/>
                    <a:pt x="1309492" y="881151"/>
                    <a:pt x="1295606" y="883804"/>
                  </a:cubicBezTo>
                  <a:cubicBezTo>
                    <a:pt x="1292074" y="884544"/>
                    <a:pt x="1288543" y="884914"/>
                    <a:pt x="1285091" y="885346"/>
                  </a:cubicBezTo>
                  <a:cubicBezTo>
                    <a:pt x="1284208" y="887197"/>
                    <a:pt x="1283165" y="889110"/>
                    <a:pt x="1281800" y="890529"/>
                  </a:cubicBezTo>
                  <a:cubicBezTo>
                    <a:pt x="1280114" y="892565"/>
                    <a:pt x="1278268" y="893984"/>
                    <a:pt x="1276342" y="895589"/>
                  </a:cubicBezTo>
                  <a:cubicBezTo>
                    <a:pt x="1274335" y="896884"/>
                    <a:pt x="1272409" y="898242"/>
                    <a:pt x="1270402" y="899291"/>
                  </a:cubicBezTo>
                  <a:cubicBezTo>
                    <a:pt x="1262134" y="903610"/>
                    <a:pt x="1253626" y="906386"/>
                    <a:pt x="1245118" y="908669"/>
                  </a:cubicBezTo>
                  <a:cubicBezTo>
                    <a:pt x="1236449" y="910952"/>
                    <a:pt x="1227860" y="912742"/>
                    <a:pt x="1219191" y="914161"/>
                  </a:cubicBezTo>
                  <a:lnTo>
                    <a:pt x="1206107" y="916073"/>
                  </a:lnTo>
                  <a:cubicBezTo>
                    <a:pt x="1203940" y="916320"/>
                    <a:pt x="1201772" y="916814"/>
                    <a:pt x="1199525" y="916690"/>
                  </a:cubicBezTo>
                  <a:cubicBezTo>
                    <a:pt x="1197197" y="916567"/>
                    <a:pt x="1195030" y="916567"/>
                    <a:pt x="1193023" y="917431"/>
                  </a:cubicBezTo>
                  <a:cubicBezTo>
                    <a:pt x="1195030" y="916444"/>
                    <a:pt x="1197358" y="916320"/>
                    <a:pt x="1199525" y="916197"/>
                  </a:cubicBezTo>
                  <a:cubicBezTo>
                    <a:pt x="1201692" y="916197"/>
                    <a:pt x="1203699" y="915518"/>
                    <a:pt x="1205866" y="915025"/>
                  </a:cubicBezTo>
                  <a:lnTo>
                    <a:pt x="1218549" y="911878"/>
                  </a:lnTo>
                  <a:cubicBezTo>
                    <a:pt x="1226977" y="909595"/>
                    <a:pt x="1235325" y="907065"/>
                    <a:pt x="1243432" y="904103"/>
                  </a:cubicBezTo>
                  <a:cubicBezTo>
                    <a:pt x="1251539" y="901080"/>
                    <a:pt x="1259486" y="897625"/>
                    <a:pt x="1266469" y="893059"/>
                  </a:cubicBezTo>
                  <a:cubicBezTo>
                    <a:pt x="1269760" y="891023"/>
                    <a:pt x="1272409" y="888617"/>
                    <a:pt x="1274415" y="885963"/>
                  </a:cubicBezTo>
                  <a:cubicBezTo>
                    <a:pt x="1264623" y="886334"/>
                    <a:pt x="1254991" y="886087"/>
                    <a:pt x="1245519" y="885717"/>
                  </a:cubicBezTo>
                  <a:cubicBezTo>
                    <a:pt x="1229224" y="884791"/>
                    <a:pt x="1213492" y="883187"/>
                    <a:pt x="1197599" y="881891"/>
                  </a:cubicBezTo>
                  <a:cubicBezTo>
                    <a:pt x="1189732" y="881151"/>
                    <a:pt x="1181625" y="881027"/>
                    <a:pt x="1173598" y="879485"/>
                  </a:cubicBezTo>
                  <a:cubicBezTo>
                    <a:pt x="1169665" y="878991"/>
                    <a:pt x="1165331" y="877449"/>
                    <a:pt x="1162040" y="875659"/>
                  </a:cubicBezTo>
                  <a:cubicBezTo>
                    <a:pt x="1160354" y="874919"/>
                    <a:pt x="1158347" y="874549"/>
                    <a:pt x="1156421" y="873870"/>
                  </a:cubicBezTo>
                  <a:cubicBezTo>
                    <a:pt x="1154334" y="873623"/>
                    <a:pt x="1153130" y="871093"/>
                    <a:pt x="1151123" y="871587"/>
                  </a:cubicBezTo>
                  <a:cubicBezTo>
                    <a:pt x="1152167" y="871217"/>
                    <a:pt x="1153291" y="871587"/>
                    <a:pt x="1154013" y="872081"/>
                  </a:cubicBezTo>
                  <a:cubicBezTo>
                    <a:pt x="1154816" y="872636"/>
                    <a:pt x="1155699" y="872759"/>
                    <a:pt x="1156742" y="873006"/>
                  </a:cubicBezTo>
                  <a:cubicBezTo>
                    <a:pt x="1158588" y="873376"/>
                    <a:pt x="1160675" y="873500"/>
                    <a:pt x="1162682" y="873993"/>
                  </a:cubicBezTo>
                  <a:cubicBezTo>
                    <a:pt x="1166615" y="875413"/>
                    <a:pt x="1170067" y="876030"/>
                    <a:pt x="1174080" y="876030"/>
                  </a:cubicBezTo>
                  <a:cubicBezTo>
                    <a:pt x="1181866" y="876276"/>
                    <a:pt x="1189732" y="875289"/>
                    <a:pt x="1197759" y="874796"/>
                  </a:cubicBezTo>
                  <a:cubicBezTo>
                    <a:pt x="1213733" y="873623"/>
                    <a:pt x="1229626" y="872883"/>
                    <a:pt x="1245198" y="871340"/>
                  </a:cubicBezTo>
                  <a:cubicBezTo>
                    <a:pt x="1260609" y="869674"/>
                    <a:pt x="1276583" y="867823"/>
                    <a:pt x="1289827" y="862949"/>
                  </a:cubicBezTo>
                  <a:cubicBezTo>
                    <a:pt x="1302108" y="858753"/>
                    <a:pt x="1314469" y="852398"/>
                    <a:pt x="1329961" y="848388"/>
                  </a:cubicBezTo>
                  <a:lnTo>
                    <a:pt x="1329800" y="847092"/>
                  </a:lnTo>
                  <a:lnTo>
                    <a:pt x="1334536" y="847215"/>
                  </a:lnTo>
                  <a:cubicBezTo>
                    <a:pt x="1335259" y="846968"/>
                    <a:pt x="1336061" y="846722"/>
                    <a:pt x="1336944" y="846598"/>
                  </a:cubicBezTo>
                  <a:lnTo>
                    <a:pt x="1337024" y="847215"/>
                  </a:lnTo>
                  <a:lnTo>
                    <a:pt x="1345774" y="847462"/>
                  </a:lnTo>
                  <a:cubicBezTo>
                    <a:pt x="1357252" y="847832"/>
                    <a:pt x="1390403" y="847215"/>
                    <a:pt x="1405654" y="840613"/>
                  </a:cubicBezTo>
                  <a:cubicBezTo>
                    <a:pt x="1410309" y="838577"/>
                    <a:pt x="1414804" y="836171"/>
                    <a:pt x="1419379" y="833764"/>
                  </a:cubicBezTo>
                  <a:cubicBezTo>
                    <a:pt x="1436637" y="824756"/>
                    <a:pt x="1456142" y="814452"/>
                    <a:pt x="1482229" y="820931"/>
                  </a:cubicBezTo>
                  <a:lnTo>
                    <a:pt x="1510243" y="827903"/>
                  </a:lnTo>
                  <a:cubicBezTo>
                    <a:pt x="1524771" y="832592"/>
                    <a:pt x="1567153" y="843143"/>
                    <a:pt x="1589628" y="834752"/>
                  </a:cubicBezTo>
                  <a:cubicBezTo>
                    <a:pt x="1609053" y="827533"/>
                    <a:pt x="1673347" y="800384"/>
                    <a:pt x="1689000" y="754664"/>
                  </a:cubicBezTo>
                  <a:cubicBezTo>
                    <a:pt x="1702565" y="714867"/>
                    <a:pt x="1687555" y="680438"/>
                    <a:pt x="1675033" y="668159"/>
                  </a:cubicBezTo>
                  <a:cubicBezTo>
                    <a:pt x="1664036" y="657361"/>
                    <a:pt x="1641481" y="644034"/>
                    <a:pt x="1633695" y="639838"/>
                  </a:cubicBezTo>
                  <a:lnTo>
                    <a:pt x="1600946" y="621945"/>
                  </a:lnTo>
                  <a:lnTo>
                    <a:pt x="1637307" y="613184"/>
                  </a:lnTo>
                  <a:cubicBezTo>
                    <a:pt x="1637548" y="613060"/>
                    <a:pt x="1666846" y="605779"/>
                    <a:pt x="1682337" y="588010"/>
                  </a:cubicBezTo>
                  <a:cubicBezTo>
                    <a:pt x="1693495" y="575299"/>
                    <a:pt x="1690204" y="509773"/>
                    <a:pt x="1683140" y="472074"/>
                  </a:cubicBezTo>
                  <a:cubicBezTo>
                    <a:pt x="1681374" y="462387"/>
                    <a:pt x="1662030" y="447393"/>
                    <a:pt x="1648705" y="440298"/>
                  </a:cubicBezTo>
                  <a:lnTo>
                    <a:pt x="1625347" y="427711"/>
                  </a:lnTo>
                  <a:lnTo>
                    <a:pt x="1648705" y="415062"/>
                  </a:lnTo>
                  <a:cubicBezTo>
                    <a:pt x="1648866" y="415062"/>
                    <a:pt x="1672224" y="401549"/>
                    <a:pt x="1676398" y="376807"/>
                  </a:cubicBezTo>
                  <a:cubicBezTo>
                    <a:pt x="1680571" y="351387"/>
                    <a:pt x="1652397" y="295300"/>
                    <a:pt x="1639073" y="279258"/>
                  </a:cubicBezTo>
                  <a:cubicBezTo>
                    <a:pt x="1626471" y="264265"/>
                    <a:pt x="1615073" y="254023"/>
                    <a:pt x="1614912" y="253899"/>
                  </a:cubicBezTo>
                  <a:lnTo>
                    <a:pt x="1605922" y="245878"/>
                  </a:lnTo>
                  <a:lnTo>
                    <a:pt x="1612263" y="235574"/>
                  </a:lnTo>
                  <a:cubicBezTo>
                    <a:pt x="1614511" y="231749"/>
                    <a:pt x="1620370" y="219840"/>
                    <a:pt x="1619648" y="210585"/>
                  </a:cubicBezTo>
                  <a:cubicBezTo>
                    <a:pt x="1619327" y="207500"/>
                    <a:pt x="1614671" y="193062"/>
                    <a:pt x="1570203" y="137531"/>
                  </a:cubicBezTo>
                  <a:cubicBezTo>
                    <a:pt x="1558644" y="123093"/>
                    <a:pt x="1532236" y="112110"/>
                    <a:pt x="1514738" y="105015"/>
                  </a:cubicBezTo>
                  <a:cubicBezTo>
                    <a:pt x="1511447" y="103781"/>
                    <a:pt x="1508397" y="102485"/>
                    <a:pt x="1505667" y="101374"/>
                  </a:cubicBezTo>
                  <a:cubicBezTo>
                    <a:pt x="1502537" y="100079"/>
                    <a:pt x="1498845" y="98413"/>
                    <a:pt x="1494912" y="96624"/>
                  </a:cubicBezTo>
                  <a:cubicBezTo>
                    <a:pt x="1477895" y="89158"/>
                    <a:pt x="1449480" y="76447"/>
                    <a:pt x="1436236" y="75584"/>
                  </a:cubicBezTo>
                  <a:cubicBezTo>
                    <a:pt x="1404851" y="73301"/>
                    <a:pt x="1211726" y="64416"/>
                    <a:pt x="1178896" y="74905"/>
                  </a:cubicBezTo>
                  <a:lnTo>
                    <a:pt x="1165090" y="79347"/>
                  </a:lnTo>
                  <a:cubicBezTo>
                    <a:pt x="1119739" y="94217"/>
                    <a:pt x="1044046" y="118898"/>
                    <a:pt x="1000139" y="121427"/>
                  </a:cubicBezTo>
                  <a:cubicBezTo>
                    <a:pt x="953905" y="124080"/>
                    <a:pt x="865851" y="125500"/>
                    <a:pt x="806533" y="125500"/>
                  </a:cubicBezTo>
                  <a:cubicBezTo>
                    <a:pt x="776432" y="125500"/>
                    <a:pt x="758934" y="123587"/>
                    <a:pt x="738787" y="121427"/>
                  </a:cubicBezTo>
                  <a:cubicBezTo>
                    <a:pt x="720485" y="119391"/>
                    <a:pt x="699776" y="117232"/>
                    <a:pt x="664619" y="115936"/>
                  </a:cubicBezTo>
                  <a:cubicBezTo>
                    <a:pt x="591976" y="113283"/>
                    <a:pt x="266169" y="84345"/>
                    <a:pt x="188068" y="69599"/>
                  </a:cubicBezTo>
                  <a:cubicBezTo>
                    <a:pt x="111733" y="55099"/>
                    <a:pt x="1124" y="28197"/>
                    <a:pt x="0" y="27950"/>
                  </a:cubicBezTo>
                  <a:close/>
                </a:path>
              </a:pathLst>
            </a:custGeom>
            <a:solidFill>
              <a:srgbClr val="D58C5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524" name="Line"/>
            <p:cNvSpPr/>
            <p:nvPr/>
          </p:nvSpPr>
          <p:spPr>
            <a:xfrm>
              <a:off x="7457400" y="4556880"/>
              <a:ext cx="746280" cy="670320"/>
            </a:xfrm>
            <a:custGeom>
              <a:avLst/>
              <a:gdLst>
                <a:gd name="textAreaLeft" fmla="*/ 0 w 746280"/>
                <a:gd name="textAreaRight" fmla="*/ 747720 w 746280"/>
                <a:gd name="textAreaTop" fmla="*/ 0 h 670320"/>
                <a:gd name="textAreaBottom" fmla="*/ 671760 h 670320"/>
              </a:gdLst>
              <a:ahLst/>
              <a:cxnLst/>
              <a:rect l="textAreaLeft" t="textAreaTop" r="textAreaRight" b="textAreaBottom"/>
              <a:pathLst>
                <a:path w="21296" h="21600">
                  <a:moveTo>
                    <a:pt x="0" y="0"/>
                  </a:moveTo>
                  <a:cubicBezTo>
                    <a:pt x="2983" y="881"/>
                    <a:pt x="15288" y="1240"/>
                    <a:pt x="18428" y="1050"/>
                  </a:cubicBezTo>
                  <a:cubicBezTo>
                    <a:pt x="18955" y="1017"/>
                    <a:pt x="19544" y="989"/>
                    <a:pt x="19952" y="1281"/>
                  </a:cubicBezTo>
                  <a:cubicBezTo>
                    <a:pt x="20261" y="1503"/>
                    <a:pt x="20385" y="1862"/>
                    <a:pt x="20488" y="2195"/>
                  </a:cubicBezTo>
                  <a:cubicBezTo>
                    <a:pt x="21167" y="4399"/>
                    <a:pt x="21600" y="6730"/>
                    <a:pt x="21036" y="8959"/>
                  </a:cubicBezTo>
                  <a:cubicBezTo>
                    <a:pt x="20764" y="10030"/>
                    <a:pt x="20269" y="11043"/>
                    <a:pt x="19886" y="12085"/>
                  </a:cubicBezTo>
                  <a:cubicBezTo>
                    <a:pt x="18807" y="15014"/>
                    <a:pt x="18597" y="18181"/>
                    <a:pt x="19293" y="21196"/>
                  </a:cubicBezTo>
                  <a:cubicBezTo>
                    <a:pt x="15742" y="21555"/>
                    <a:pt x="3555" y="21242"/>
                    <a:pt x="4" y="21600"/>
                  </a:cubicBezTo>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525" name="Freeform: Shape 46"/>
            <p:cNvSpPr/>
            <p:nvPr/>
          </p:nvSpPr>
          <p:spPr>
            <a:xfrm>
              <a:off x="7378920" y="4480560"/>
              <a:ext cx="569520" cy="874800"/>
            </a:xfrm>
            <a:custGeom>
              <a:avLst/>
              <a:gdLst>
                <a:gd name="textAreaLeft" fmla="*/ 0 w 569520"/>
                <a:gd name="textAreaRight" fmla="*/ 570960 w 569520"/>
                <a:gd name="textAreaTop" fmla="*/ 0 h 874800"/>
                <a:gd name="textAreaBottom" fmla="*/ 876240 h 874800"/>
              </a:gdLst>
              <a:ahLst/>
              <a:cxnLst/>
              <a:rect l="textAreaLeft" t="textAreaTop" r="textAreaRight" b="textAreaBottom"/>
              <a:pathLst>
                <a:path w="848837" h="1470711">
                  <a:moveTo>
                    <a:pt x="0" y="0"/>
                  </a:moveTo>
                  <a:lnTo>
                    <a:pt x="366136" y="20572"/>
                  </a:lnTo>
                  <a:cubicBezTo>
                    <a:pt x="493972" y="24928"/>
                    <a:pt x="621894" y="26483"/>
                    <a:pt x="749762" y="25287"/>
                  </a:cubicBezTo>
                  <a:cubicBezTo>
                    <a:pt x="769548" y="25082"/>
                    <a:pt x="791025" y="25492"/>
                    <a:pt x="806329" y="37997"/>
                  </a:cubicBezTo>
                  <a:cubicBezTo>
                    <a:pt x="818590" y="48111"/>
                    <a:pt x="823959" y="63759"/>
                    <a:pt x="828229" y="79066"/>
                  </a:cubicBezTo>
                  <a:cubicBezTo>
                    <a:pt x="879004" y="260564"/>
                    <a:pt x="824170" y="452448"/>
                    <a:pt x="789968" y="637840"/>
                  </a:cubicBezTo>
                  <a:cubicBezTo>
                    <a:pt x="750185" y="853984"/>
                    <a:pt x="738981" y="1075252"/>
                    <a:pt x="756611" y="1294197"/>
                  </a:cubicBezTo>
                  <a:cubicBezTo>
                    <a:pt x="758344" y="1316132"/>
                    <a:pt x="760289" y="1338956"/>
                    <a:pt x="751241" y="1358910"/>
                  </a:cubicBezTo>
                  <a:cubicBezTo>
                    <a:pt x="743505" y="1375720"/>
                    <a:pt x="728877" y="1388431"/>
                    <a:pt x="713403" y="1398749"/>
                  </a:cubicBezTo>
                  <a:cubicBezTo>
                    <a:pt x="642842" y="1446037"/>
                    <a:pt x="554228" y="1454852"/>
                    <a:pt x="469504" y="1460456"/>
                  </a:cubicBezTo>
                  <a:lnTo>
                    <a:pt x="0" y="1470711"/>
                  </a:lnTo>
                  <a:close/>
                </a:path>
              </a:pathLst>
            </a:custGeom>
            <a:solidFill>
              <a:schemeClr val="tx1">
                <a:lumMod val="75000"/>
                <a:lumOff val="2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526" name="Shape"/>
            <p:cNvSpPr/>
            <p:nvPr/>
          </p:nvSpPr>
          <p:spPr>
            <a:xfrm>
              <a:off x="7920360" y="5043600"/>
              <a:ext cx="139680" cy="123480"/>
            </a:xfrm>
            <a:custGeom>
              <a:avLst/>
              <a:gdLst>
                <a:gd name="textAreaLeft" fmla="*/ 0 w 139680"/>
                <a:gd name="textAreaRight" fmla="*/ 141120 w 139680"/>
                <a:gd name="textAreaTop" fmla="*/ 0 h 123480"/>
                <a:gd name="textAreaBottom" fmla="*/ 124920 h 123480"/>
              </a:gdLst>
              <a:ahLst/>
              <a:cxnLst/>
              <a:rect l="textAreaLeft" t="textAreaTop" r="textAreaRight" b="textAreaBottom"/>
              <a:pathLst>
                <a:path w="21600" h="21600">
                  <a:moveTo>
                    <a:pt x="10800" y="0"/>
                  </a:moveTo>
                  <a:cubicBezTo>
                    <a:pt x="4847" y="0"/>
                    <a:pt x="0" y="4825"/>
                    <a:pt x="0" y="10800"/>
                  </a:cubicBezTo>
                  <a:cubicBezTo>
                    <a:pt x="0" y="16753"/>
                    <a:pt x="4825" y="21600"/>
                    <a:pt x="10800" y="21600"/>
                  </a:cubicBezTo>
                  <a:cubicBezTo>
                    <a:pt x="16753" y="21600"/>
                    <a:pt x="21600" y="16775"/>
                    <a:pt x="21600" y="10800"/>
                  </a:cubicBezTo>
                  <a:cubicBezTo>
                    <a:pt x="21600" y="4847"/>
                    <a:pt x="16753" y="0"/>
                    <a:pt x="10800" y="0"/>
                  </a:cubicBezTo>
                  <a:close/>
                  <a:moveTo>
                    <a:pt x="7834" y="15381"/>
                  </a:moveTo>
                  <a:cubicBezTo>
                    <a:pt x="6750" y="15381"/>
                    <a:pt x="5865" y="14496"/>
                    <a:pt x="5865" y="13411"/>
                  </a:cubicBezTo>
                  <a:cubicBezTo>
                    <a:pt x="5865" y="12327"/>
                    <a:pt x="6750" y="11442"/>
                    <a:pt x="7834" y="11442"/>
                  </a:cubicBezTo>
                  <a:cubicBezTo>
                    <a:pt x="8919" y="11442"/>
                    <a:pt x="9804" y="12327"/>
                    <a:pt x="9804" y="13411"/>
                  </a:cubicBezTo>
                  <a:cubicBezTo>
                    <a:pt x="9804" y="14496"/>
                    <a:pt x="8919" y="15381"/>
                    <a:pt x="7834" y="15381"/>
                  </a:cubicBezTo>
                  <a:close/>
                  <a:moveTo>
                    <a:pt x="7834" y="10269"/>
                  </a:moveTo>
                  <a:cubicBezTo>
                    <a:pt x="6750" y="10269"/>
                    <a:pt x="5865" y="9384"/>
                    <a:pt x="5865" y="8299"/>
                  </a:cubicBezTo>
                  <a:cubicBezTo>
                    <a:pt x="5865" y="7215"/>
                    <a:pt x="6750" y="6329"/>
                    <a:pt x="7834" y="6329"/>
                  </a:cubicBezTo>
                  <a:cubicBezTo>
                    <a:pt x="8919" y="6329"/>
                    <a:pt x="9804" y="7215"/>
                    <a:pt x="9804" y="8299"/>
                  </a:cubicBezTo>
                  <a:cubicBezTo>
                    <a:pt x="9804" y="9384"/>
                    <a:pt x="8919" y="10269"/>
                    <a:pt x="7834" y="10269"/>
                  </a:cubicBezTo>
                  <a:close/>
                  <a:moveTo>
                    <a:pt x="13766" y="15381"/>
                  </a:moveTo>
                  <a:cubicBezTo>
                    <a:pt x="12681" y="15381"/>
                    <a:pt x="11796" y="14496"/>
                    <a:pt x="11796" y="13411"/>
                  </a:cubicBezTo>
                  <a:cubicBezTo>
                    <a:pt x="11796" y="12327"/>
                    <a:pt x="12681" y="11442"/>
                    <a:pt x="13766" y="11442"/>
                  </a:cubicBezTo>
                  <a:cubicBezTo>
                    <a:pt x="14850" y="11442"/>
                    <a:pt x="15735" y="12327"/>
                    <a:pt x="15735" y="13411"/>
                  </a:cubicBezTo>
                  <a:cubicBezTo>
                    <a:pt x="15735" y="14496"/>
                    <a:pt x="14850" y="15381"/>
                    <a:pt x="13766" y="15381"/>
                  </a:cubicBezTo>
                  <a:close/>
                  <a:moveTo>
                    <a:pt x="13766" y="10269"/>
                  </a:moveTo>
                  <a:cubicBezTo>
                    <a:pt x="12681" y="10269"/>
                    <a:pt x="11796" y="9384"/>
                    <a:pt x="11796" y="8299"/>
                  </a:cubicBezTo>
                  <a:cubicBezTo>
                    <a:pt x="11796" y="7215"/>
                    <a:pt x="12681" y="6329"/>
                    <a:pt x="13766" y="6329"/>
                  </a:cubicBezTo>
                  <a:cubicBezTo>
                    <a:pt x="14850" y="6329"/>
                    <a:pt x="15735" y="7215"/>
                    <a:pt x="15735" y="8299"/>
                  </a:cubicBezTo>
                  <a:cubicBezTo>
                    <a:pt x="15735" y="9384"/>
                    <a:pt x="14850" y="10269"/>
                    <a:pt x="13766" y="10269"/>
                  </a:cubicBezTo>
                  <a:close/>
                </a:path>
              </a:pathLst>
            </a:custGeom>
            <a:solidFill>
              <a:srgbClr val="E3E4E4"/>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grpSp>
      <p:sp>
        <p:nvSpPr>
          <p:cNvPr id="1527" name="Graphic 5"/>
          <p:cNvSpPr/>
          <p:nvPr/>
        </p:nvSpPr>
        <p:spPr>
          <a:xfrm>
            <a:off x="9773280" y="4480560"/>
            <a:ext cx="1419480" cy="1419480"/>
          </a:xfrm>
          <a:custGeom>
            <a:avLst/>
            <a:gdLst>
              <a:gd name="textAreaLeft" fmla="*/ 0 w 1419480"/>
              <a:gd name="textAreaRight" fmla="*/ 1420920 w 1419480"/>
              <a:gd name="textAreaTop" fmla="*/ 0 h 1419480"/>
              <a:gd name="textAreaBottom" fmla="*/ 1420920 h 1419480"/>
            </a:gdLst>
            <a:ahLst/>
            <a:cxnLst/>
            <a:rect l="textAreaLeft" t="textAreaTop" r="textAreaRight" b="textAreaBottom"/>
            <a:pathLst>
              <a:path w="685800" h="685800">
                <a:moveTo>
                  <a:pt x="681514" y="88106"/>
                </a:moveTo>
                <a:lnTo>
                  <a:pt x="600551" y="7144"/>
                </a:lnTo>
                <a:lnTo>
                  <a:pt x="344329" y="263366"/>
                </a:lnTo>
                <a:lnTo>
                  <a:pt x="88106" y="7144"/>
                </a:lnTo>
                <a:lnTo>
                  <a:pt x="7144" y="88106"/>
                </a:lnTo>
                <a:lnTo>
                  <a:pt x="263366" y="344329"/>
                </a:lnTo>
                <a:lnTo>
                  <a:pt x="7144" y="600551"/>
                </a:lnTo>
                <a:lnTo>
                  <a:pt x="88106" y="681514"/>
                </a:lnTo>
                <a:lnTo>
                  <a:pt x="344329" y="425291"/>
                </a:lnTo>
                <a:lnTo>
                  <a:pt x="600551" y="681514"/>
                </a:lnTo>
                <a:lnTo>
                  <a:pt x="681514" y="600551"/>
                </a:lnTo>
                <a:lnTo>
                  <a:pt x="425291" y="344329"/>
                </a:lnTo>
                <a:close/>
              </a:path>
            </a:pathLst>
          </a:custGeom>
          <a:solidFill>
            <a:srgbClr val="FF0000"/>
          </a:solidFill>
          <a:ln w="9525">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41468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oogle Shape;61;p14">
            <a:extLst>
              <a:ext uri="{FF2B5EF4-FFF2-40B4-BE49-F238E27FC236}">
                <a16:creationId xmlns:a16="http://schemas.microsoft.com/office/drawing/2014/main" id="{810DD6A1-98AF-46D8-9929-EA5105B27BB8}"/>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528" name="Grupo 18"/>
          <p:cNvGrpSpPr/>
          <p:nvPr/>
        </p:nvGrpSpPr>
        <p:grpSpPr>
          <a:xfrm>
            <a:off x="-561600" y="0"/>
            <a:ext cx="358920" cy="4762440"/>
            <a:chOff x="-561600" y="0"/>
            <a:chExt cx="358920" cy="4762440"/>
          </a:xfrm>
        </p:grpSpPr>
        <p:sp>
          <p:nvSpPr>
            <p:cNvPr id="1529"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30"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31"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32"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33"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34"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35"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36"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37"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38"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539" name="Picture 30"/>
          <p:cNvPicPr/>
          <p:nvPr/>
        </p:nvPicPr>
        <p:blipFill>
          <a:blip r:embed="rId3"/>
          <a:stretch/>
        </p:blipFill>
        <p:spPr>
          <a:xfrm>
            <a:off x="0" y="104761"/>
            <a:ext cx="226800" cy="226800"/>
          </a:xfrm>
          <a:prstGeom prst="rect">
            <a:avLst/>
          </a:prstGeom>
          <a:ln w="0">
            <a:noFill/>
          </a:ln>
        </p:spPr>
      </p:pic>
      <p:sp>
        <p:nvSpPr>
          <p:cNvPr id="1540" name="TextBox 35"/>
          <p:cNvSpPr/>
          <p:nvPr/>
        </p:nvSpPr>
        <p:spPr>
          <a:xfrm>
            <a:off x="62640" y="5310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graphicFrame>
        <p:nvGraphicFramePr>
          <p:cNvPr id="1541" name="Chart 5"/>
          <p:cNvGraphicFramePr/>
          <p:nvPr/>
        </p:nvGraphicFramePr>
        <p:xfrm>
          <a:off x="570960" y="1951920"/>
          <a:ext cx="2882880" cy="2273760"/>
        </p:xfrm>
        <a:graphic>
          <a:graphicData uri="http://schemas.openxmlformats.org/drawingml/2006/chart">
            <c:chart xmlns:c="http://schemas.openxmlformats.org/drawingml/2006/chart" xmlns:r="http://schemas.openxmlformats.org/officeDocument/2006/relationships" r:id="rId4"/>
          </a:graphicData>
        </a:graphic>
      </p:graphicFrame>
      <p:sp>
        <p:nvSpPr>
          <p:cNvPr id="1542" name="Freeform: Shape 36"/>
          <p:cNvSpPr/>
          <p:nvPr/>
        </p:nvSpPr>
        <p:spPr>
          <a:xfrm>
            <a:off x="1267200" y="2314080"/>
            <a:ext cx="1829160" cy="232200"/>
          </a:xfrm>
          <a:custGeom>
            <a:avLst/>
            <a:gdLst>
              <a:gd name="textAreaLeft" fmla="*/ 0 w 1829160"/>
              <a:gd name="textAreaRight" fmla="*/ 1830600 w 1829160"/>
              <a:gd name="textAreaTop" fmla="*/ 0 h 232200"/>
              <a:gd name="textAreaBottom" fmla="*/ 233640 h 232200"/>
            </a:gdLst>
            <a:ahLst/>
            <a:cxnLst/>
            <a:rect l="textAreaLeft" t="textAreaTop" r="textAreaRight" b="textAreaBottom"/>
            <a:pathLst>
              <a:path w="1863434" h="250963">
                <a:moveTo>
                  <a:pt x="1255031" y="0"/>
                </a:moveTo>
                <a:cubicBezTo>
                  <a:pt x="1428101" y="0"/>
                  <a:pt x="1603820" y="45033"/>
                  <a:pt x="1742453" y="91391"/>
                </a:cubicBezTo>
                <a:lnTo>
                  <a:pt x="1863434" y="135190"/>
                </a:lnTo>
                <a:lnTo>
                  <a:pt x="1863434" y="250963"/>
                </a:lnTo>
                <a:lnTo>
                  <a:pt x="0" y="250963"/>
                </a:lnTo>
                <a:lnTo>
                  <a:pt x="0" y="187404"/>
                </a:lnTo>
                <a:lnTo>
                  <a:pt x="213669" y="174835"/>
                </a:lnTo>
                <a:cubicBezTo>
                  <a:pt x="418527" y="155409"/>
                  <a:pt x="554511" y="120089"/>
                  <a:pt x="685196" y="84769"/>
                </a:cubicBezTo>
                <a:cubicBezTo>
                  <a:pt x="845315" y="42384"/>
                  <a:pt x="1000725" y="0"/>
                  <a:pt x="1255031" y="0"/>
                </a:cubicBezTo>
                <a:close/>
              </a:path>
            </a:pathLst>
          </a:custGeom>
          <a:solidFill>
            <a:srgbClr val="004175"/>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543" name="Freeform: Shape 37"/>
          <p:cNvSpPr/>
          <p:nvPr/>
        </p:nvSpPr>
        <p:spPr>
          <a:xfrm>
            <a:off x="1609920" y="886320"/>
            <a:ext cx="524880" cy="524880"/>
          </a:xfrm>
          <a:custGeom>
            <a:avLst/>
            <a:gdLst>
              <a:gd name="textAreaLeft" fmla="*/ 0 w 524880"/>
              <a:gd name="textAreaRight" fmla="*/ 526320 w 524880"/>
              <a:gd name="textAreaTop" fmla="*/ 0 h 524880"/>
              <a:gd name="textAreaBottom" fmla="*/ 526320 h 524880"/>
            </a:gdLst>
            <a:ahLst/>
            <a:cxnLst/>
            <a:rect l="textAreaLeft" t="textAreaTop" r="textAreaRight" b="textAreaBottom"/>
            <a:pathLst>
              <a:path w="565126" h="565126">
                <a:moveTo>
                  <a:pt x="565126" y="282563"/>
                </a:moveTo>
                <a:cubicBezTo>
                  <a:pt x="565126" y="438618"/>
                  <a:pt x="438618" y="565126"/>
                  <a:pt x="282563" y="565126"/>
                </a:cubicBezTo>
                <a:cubicBezTo>
                  <a:pt x="126508" y="565126"/>
                  <a:pt x="0" y="438618"/>
                  <a:pt x="0" y="282563"/>
                </a:cubicBezTo>
                <a:cubicBezTo>
                  <a:pt x="0" y="126508"/>
                  <a:pt x="126508" y="0"/>
                  <a:pt x="282563" y="0"/>
                </a:cubicBezTo>
                <a:cubicBezTo>
                  <a:pt x="438618" y="0"/>
                  <a:pt x="565126" y="126508"/>
                  <a:pt x="565126" y="282563"/>
                </a:cubicBezTo>
                <a:close/>
              </a:path>
            </a:pathLst>
          </a:custGeom>
          <a:solidFill>
            <a:srgbClr val="004175"/>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544" name="Freeform: Shape 38"/>
          <p:cNvSpPr/>
          <p:nvPr/>
        </p:nvSpPr>
        <p:spPr>
          <a:xfrm>
            <a:off x="1609920" y="360000"/>
            <a:ext cx="261720" cy="261720"/>
          </a:xfrm>
          <a:custGeom>
            <a:avLst/>
            <a:gdLst>
              <a:gd name="textAreaLeft" fmla="*/ 0 w 261720"/>
              <a:gd name="textAreaRight" fmla="*/ 263160 w 261720"/>
              <a:gd name="textAreaTop" fmla="*/ 0 h 261720"/>
              <a:gd name="textAreaBottom" fmla="*/ 263160 h 261720"/>
            </a:gdLst>
            <a:ahLst/>
            <a:cxnLst/>
            <a:rect l="textAreaLeft" t="textAreaTop" r="textAreaRight" b="textAreaBottom"/>
            <a:pathLst>
              <a:path w="282563" h="282563">
                <a:moveTo>
                  <a:pt x="282563" y="141282"/>
                </a:moveTo>
                <a:cubicBezTo>
                  <a:pt x="282563" y="219309"/>
                  <a:pt x="219309" y="282563"/>
                  <a:pt x="141282" y="282563"/>
                </a:cubicBezTo>
                <a:cubicBezTo>
                  <a:pt x="63254" y="282563"/>
                  <a:pt x="0" y="219309"/>
                  <a:pt x="0" y="141282"/>
                </a:cubicBezTo>
                <a:cubicBezTo>
                  <a:pt x="0" y="63254"/>
                  <a:pt x="63254" y="0"/>
                  <a:pt x="141282" y="0"/>
                </a:cubicBezTo>
                <a:cubicBezTo>
                  <a:pt x="219309" y="0"/>
                  <a:pt x="282563" y="63254"/>
                  <a:pt x="282563" y="141282"/>
                </a:cubicBezTo>
                <a:close/>
              </a:path>
            </a:pathLst>
          </a:custGeom>
          <a:solidFill>
            <a:srgbClr val="004175"/>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545" name="Freeform: Shape 39"/>
          <p:cNvSpPr/>
          <p:nvPr/>
        </p:nvSpPr>
        <p:spPr>
          <a:xfrm>
            <a:off x="2355480" y="1149480"/>
            <a:ext cx="261720" cy="261720"/>
          </a:xfrm>
          <a:custGeom>
            <a:avLst/>
            <a:gdLst>
              <a:gd name="textAreaLeft" fmla="*/ 0 w 261720"/>
              <a:gd name="textAreaRight" fmla="*/ 263160 w 261720"/>
              <a:gd name="textAreaTop" fmla="*/ 0 h 261720"/>
              <a:gd name="textAreaBottom" fmla="*/ 263160 h 261720"/>
            </a:gdLst>
            <a:ahLst/>
            <a:cxnLst/>
            <a:rect l="textAreaLeft" t="textAreaTop" r="textAreaRight" b="textAreaBottom"/>
            <a:pathLst>
              <a:path w="282563" h="282563">
                <a:moveTo>
                  <a:pt x="282563" y="141282"/>
                </a:moveTo>
                <a:cubicBezTo>
                  <a:pt x="282563" y="219309"/>
                  <a:pt x="219309" y="282563"/>
                  <a:pt x="141282" y="282563"/>
                </a:cubicBezTo>
                <a:cubicBezTo>
                  <a:pt x="63254" y="282563"/>
                  <a:pt x="0" y="219309"/>
                  <a:pt x="0" y="141282"/>
                </a:cubicBezTo>
                <a:cubicBezTo>
                  <a:pt x="0" y="63254"/>
                  <a:pt x="63254" y="0"/>
                  <a:pt x="141282" y="0"/>
                </a:cubicBezTo>
                <a:cubicBezTo>
                  <a:pt x="219309" y="0"/>
                  <a:pt x="282563" y="63254"/>
                  <a:pt x="282563" y="141282"/>
                </a:cubicBezTo>
                <a:close/>
              </a:path>
            </a:pathLst>
          </a:custGeom>
          <a:solidFill>
            <a:srgbClr val="004175"/>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546" name="Freeform: Shape 40"/>
          <p:cNvSpPr/>
          <p:nvPr/>
        </p:nvSpPr>
        <p:spPr>
          <a:xfrm>
            <a:off x="2399400" y="535320"/>
            <a:ext cx="349560" cy="349560"/>
          </a:xfrm>
          <a:custGeom>
            <a:avLst/>
            <a:gdLst>
              <a:gd name="textAreaLeft" fmla="*/ 0 w 349560"/>
              <a:gd name="textAreaRight" fmla="*/ 351000 w 349560"/>
              <a:gd name="textAreaTop" fmla="*/ 0 h 349560"/>
              <a:gd name="textAreaBottom" fmla="*/ 351000 h 349560"/>
            </a:gdLst>
            <a:ahLst/>
            <a:cxnLst/>
            <a:rect l="textAreaLeft" t="textAreaTop" r="textAreaRight" b="textAreaBottom"/>
            <a:pathLst>
              <a:path w="376750" h="376750">
                <a:moveTo>
                  <a:pt x="376751" y="188375"/>
                </a:moveTo>
                <a:cubicBezTo>
                  <a:pt x="376751" y="292412"/>
                  <a:pt x="292412" y="376751"/>
                  <a:pt x="188375" y="376751"/>
                </a:cubicBezTo>
                <a:cubicBezTo>
                  <a:pt x="84338" y="376751"/>
                  <a:pt x="0" y="292412"/>
                  <a:pt x="0" y="188375"/>
                </a:cubicBezTo>
                <a:cubicBezTo>
                  <a:pt x="0" y="84339"/>
                  <a:pt x="84338" y="0"/>
                  <a:pt x="188375" y="0"/>
                </a:cubicBezTo>
                <a:cubicBezTo>
                  <a:pt x="292412" y="0"/>
                  <a:pt x="376751" y="84339"/>
                  <a:pt x="376751" y="188375"/>
                </a:cubicBezTo>
                <a:close/>
              </a:path>
            </a:pathLst>
          </a:custGeom>
          <a:solidFill>
            <a:srgbClr val="004175"/>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547" name="Freeform: Shape 41"/>
          <p:cNvSpPr/>
          <p:nvPr/>
        </p:nvSpPr>
        <p:spPr>
          <a:xfrm>
            <a:off x="955800" y="1544040"/>
            <a:ext cx="2451960" cy="2673720"/>
          </a:xfrm>
          <a:custGeom>
            <a:avLst/>
            <a:gdLst>
              <a:gd name="textAreaLeft" fmla="*/ 0 w 2451960"/>
              <a:gd name="textAreaRight" fmla="*/ 2453400 w 2451960"/>
              <a:gd name="textAreaTop" fmla="*/ 0 h 2673720"/>
              <a:gd name="textAreaBottom" fmla="*/ 2675160 h 2673720"/>
            </a:gdLst>
            <a:ahLst/>
            <a:cxnLst/>
            <a:rect l="textAreaLeft" t="textAreaTop" r="textAreaRight" b="textAreaBottom"/>
            <a:pathLst>
              <a:path w="2634419" h="2872726">
                <a:moveTo>
                  <a:pt x="313220" y="188375"/>
                </a:moveTo>
                <a:cubicBezTo>
                  <a:pt x="346185" y="249597"/>
                  <a:pt x="374442" y="329657"/>
                  <a:pt x="374442" y="423845"/>
                </a:cubicBezTo>
                <a:lnTo>
                  <a:pt x="374442" y="430865"/>
                </a:lnTo>
                <a:lnTo>
                  <a:pt x="374452" y="449916"/>
                </a:lnTo>
                <a:lnTo>
                  <a:pt x="375386" y="449916"/>
                </a:lnTo>
                <a:lnTo>
                  <a:pt x="375386" y="840086"/>
                </a:lnTo>
                <a:lnTo>
                  <a:pt x="375386" y="2206944"/>
                </a:lnTo>
                <a:lnTo>
                  <a:pt x="375386" y="2208864"/>
                </a:lnTo>
                <a:lnTo>
                  <a:pt x="375386" y="2379388"/>
                </a:lnTo>
                <a:lnTo>
                  <a:pt x="375386" y="2498912"/>
                </a:lnTo>
                <a:cubicBezTo>
                  <a:pt x="375386" y="2603927"/>
                  <a:pt x="460517" y="2689058"/>
                  <a:pt x="565532" y="2689058"/>
                </a:cubicBezTo>
                <a:lnTo>
                  <a:pt x="2068995" y="2689058"/>
                </a:lnTo>
                <a:cubicBezTo>
                  <a:pt x="2174010" y="2689058"/>
                  <a:pt x="2259141" y="2603927"/>
                  <a:pt x="2259141" y="2498912"/>
                </a:cubicBezTo>
                <a:lnTo>
                  <a:pt x="2259141" y="2379388"/>
                </a:lnTo>
                <a:lnTo>
                  <a:pt x="2259141" y="2208864"/>
                </a:lnTo>
                <a:lnTo>
                  <a:pt x="2259141" y="840086"/>
                </a:lnTo>
                <a:lnTo>
                  <a:pt x="2259140" y="840076"/>
                </a:lnTo>
                <a:lnTo>
                  <a:pt x="2259140" y="430865"/>
                </a:lnTo>
                <a:lnTo>
                  <a:pt x="2258195" y="430865"/>
                </a:lnTo>
                <a:lnTo>
                  <a:pt x="2258195" y="423845"/>
                </a:lnTo>
                <a:cubicBezTo>
                  <a:pt x="2258195" y="329657"/>
                  <a:pt x="2286452" y="249597"/>
                  <a:pt x="2319418" y="188375"/>
                </a:cubicBezTo>
                <a:close/>
                <a:moveTo>
                  <a:pt x="91879" y="0"/>
                </a:moveTo>
                <a:lnTo>
                  <a:pt x="2540759" y="0"/>
                </a:lnTo>
                <a:cubicBezTo>
                  <a:pt x="2583143" y="0"/>
                  <a:pt x="2620818" y="28256"/>
                  <a:pt x="2630237" y="70641"/>
                </a:cubicBezTo>
                <a:cubicBezTo>
                  <a:pt x="2644365" y="113025"/>
                  <a:pt x="2620818" y="155410"/>
                  <a:pt x="2587852" y="178957"/>
                </a:cubicBezTo>
                <a:cubicBezTo>
                  <a:pt x="2583143" y="178957"/>
                  <a:pt x="2451280" y="254307"/>
                  <a:pt x="2451280" y="423845"/>
                </a:cubicBezTo>
                <a:lnTo>
                  <a:pt x="2451280" y="430865"/>
                </a:lnTo>
                <a:lnTo>
                  <a:pt x="2451290" y="449916"/>
                </a:lnTo>
                <a:lnTo>
                  <a:pt x="2452225" y="449916"/>
                </a:lnTo>
                <a:lnTo>
                  <a:pt x="2452225" y="2208864"/>
                </a:lnTo>
                <a:lnTo>
                  <a:pt x="2452225" y="2499815"/>
                </a:lnTo>
                <a:cubicBezTo>
                  <a:pt x="2452225" y="2704915"/>
                  <a:pt x="2325072" y="2872726"/>
                  <a:pt x="2169662" y="2872726"/>
                </a:cubicBezTo>
                <a:lnTo>
                  <a:pt x="474284" y="2872726"/>
                </a:lnTo>
                <a:cubicBezTo>
                  <a:pt x="318874" y="2872726"/>
                  <a:pt x="191721" y="2704915"/>
                  <a:pt x="191721" y="2499815"/>
                </a:cubicBezTo>
                <a:lnTo>
                  <a:pt x="191721" y="2208864"/>
                </a:lnTo>
                <a:lnTo>
                  <a:pt x="191721" y="449916"/>
                </a:lnTo>
                <a:lnTo>
                  <a:pt x="191721" y="430865"/>
                </a:lnTo>
                <a:lnTo>
                  <a:pt x="190776" y="430865"/>
                </a:lnTo>
                <a:lnTo>
                  <a:pt x="190776" y="423845"/>
                </a:lnTo>
                <a:cubicBezTo>
                  <a:pt x="190776" y="254307"/>
                  <a:pt x="49494" y="174247"/>
                  <a:pt x="49494" y="174247"/>
                </a:cubicBezTo>
                <a:cubicBezTo>
                  <a:pt x="11819" y="155410"/>
                  <a:pt x="-7019" y="113025"/>
                  <a:pt x="2400" y="70641"/>
                </a:cubicBezTo>
                <a:cubicBezTo>
                  <a:pt x="11819" y="28256"/>
                  <a:pt x="49494" y="0"/>
                  <a:pt x="91879" y="0"/>
                </a:cubicBezTo>
                <a:close/>
              </a:path>
            </a:pathLst>
          </a:custGeom>
          <a:solidFill>
            <a:schemeClr val="tx1">
              <a:lumMod val="85000"/>
              <a:lumOff val="15000"/>
            </a:schemeClr>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grpSp>
        <p:nvGrpSpPr>
          <p:cNvPr id="1548" name="Group 6"/>
          <p:cNvGrpSpPr/>
          <p:nvPr/>
        </p:nvGrpSpPr>
        <p:grpSpPr>
          <a:xfrm>
            <a:off x="2287800" y="2289600"/>
            <a:ext cx="524880" cy="1577160"/>
            <a:chOff x="2287800" y="2289600"/>
            <a:chExt cx="524880" cy="1577160"/>
          </a:xfrm>
        </p:grpSpPr>
        <p:sp>
          <p:nvSpPr>
            <p:cNvPr id="1549" name="Freeform: Shape 72"/>
            <p:cNvSpPr/>
            <p:nvPr/>
          </p:nvSpPr>
          <p:spPr>
            <a:xfrm>
              <a:off x="2287800" y="2289600"/>
              <a:ext cx="524880" cy="173880"/>
            </a:xfrm>
            <a:custGeom>
              <a:avLst/>
              <a:gdLst>
                <a:gd name="textAreaLeft" fmla="*/ 0 w 524880"/>
                <a:gd name="textAreaRight" fmla="*/ 526320 w 524880"/>
                <a:gd name="textAreaTop" fmla="*/ 0 h 173880"/>
                <a:gd name="textAreaBottom" fmla="*/ 175320 h 173880"/>
              </a:gdLst>
              <a:ahLst/>
              <a:cxnLst/>
              <a:rect l="textAreaLeft" t="textAreaTop" r="textAreaRight" b="textAreaBottom"/>
              <a:pathLst>
                <a:path w="565126" h="188376">
                  <a:moveTo>
                    <a:pt x="0" y="0"/>
                  </a:moveTo>
                  <a:lnTo>
                    <a:pt x="565126" y="0"/>
                  </a:lnTo>
                  <a:lnTo>
                    <a:pt x="565126" y="188376"/>
                  </a:lnTo>
                  <a:lnTo>
                    <a:pt x="0" y="1883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550" name="Freeform: Shape 73"/>
            <p:cNvSpPr/>
            <p:nvPr/>
          </p:nvSpPr>
          <p:spPr>
            <a:xfrm>
              <a:off x="2287800" y="2640240"/>
              <a:ext cx="524880" cy="173880"/>
            </a:xfrm>
            <a:custGeom>
              <a:avLst/>
              <a:gdLst>
                <a:gd name="textAreaLeft" fmla="*/ 0 w 524880"/>
                <a:gd name="textAreaRight" fmla="*/ 526320 w 524880"/>
                <a:gd name="textAreaTop" fmla="*/ 0 h 173880"/>
                <a:gd name="textAreaBottom" fmla="*/ 175320 h 173880"/>
              </a:gdLst>
              <a:ahLst/>
              <a:cxnLst/>
              <a:rect l="textAreaLeft" t="textAreaTop" r="textAreaRight" b="textAreaBottom"/>
              <a:pathLst>
                <a:path w="565126" h="188376">
                  <a:moveTo>
                    <a:pt x="0" y="0"/>
                  </a:moveTo>
                  <a:lnTo>
                    <a:pt x="565126" y="0"/>
                  </a:lnTo>
                  <a:lnTo>
                    <a:pt x="565126" y="188376"/>
                  </a:lnTo>
                  <a:lnTo>
                    <a:pt x="0" y="1883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551" name="Freeform: Shape 74"/>
            <p:cNvSpPr/>
            <p:nvPr/>
          </p:nvSpPr>
          <p:spPr>
            <a:xfrm>
              <a:off x="2287800" y="2991240"/>
              <a:ext cx="524880" cy="173880"/>
            </a:xfrm>
            <a:custGeom>
              <a:avLst/>
              <a:gdLst>
                <a:gd name="textAreaLeft" fmla="*/ 0 w 524880"/>
                <a:gd name="textAreaRight" fmla="*/ 526320 w 524880"/>
                <a:gd name="textAreaTop" fmla="*/ 0 h 173880"/>
                <a:gd name="textAreaBottom" fmla="*/ 175320 h 173880"/>
              </a:gdLst>
              <a:ahLst/>
              <a:cxnLst/>
              <a:rect l="textAreaLeft" t="textAreaTop" r="textAreaRight" b="textAreaBottom"/>
              <a:pathLst>
                <a:path w="565126" h="188375">
                  <a:moveTo>
                    <a:pt x="0" y="0"/>
                  </a:moveTo>
                  <a:lnTo>
                    <a:pt x="565126" y="0"/>
                  </a:lnTo>
                  <a:lnTo>
                    <a:pt x="565126" y="188375"/>
                  </a:lnTo>
                  <a:lnTo>
                    <a:pt x="0" y="1883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552" name="Freeform: Shape 75"/>
            <p:cNvSpPr/>
            <p:nvPr/>
          </p:nvSpPr>
          <p:spPr>
            <a:xfrm>
              <a:off x="2287800" y="3342240"/>
              <a:ext cx="524880" cy="173880"/>
            </a:xfrm>
            <a:custGeom>
              <a:avLst/>
              <a:gdLst>
                <a:gd name="textAreaLeft" fmla="*/ 0 w 524880"/>
                <a:gd name="textAreaRight" fmla="*/ 526320 w 524880"/>
                <a:gd name="textAreaTop" fmla="*/ 0 h 173880"/>
                <a:gd name="textAreaBottom" fmla="*/ 175320 h 173880"/>
              </a:gdLst>
              <a:ahLst/>
              <a:cxnLst/>
              <a:rect l="textAreaLeft" t="textAreaTop" r="textAreaRight" b="textAreaBottom"/>
              <a:pathLst>
                <a:path w="565126" h="188375">
                  <a:moveTo>
                    <a:pt x="0" y="0"/>
                  </a:moveTo>
                  <a:lnTo>
                    <a:pt x="565126" y="0"/>
                  </a:lnTo>
                  <a:lnTo>
                    <a:pt x="565126" y="188375"/>
                  </a:lnTo>
                  <a:lnTo>
                    <a:pt x="0" y="1883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553" name="Freeform: Shape 76"/>
            <p:cNvSpPr/>
            <p:nvPr/>
          </p:nvSpPr>
          <p:spPr>
            <a:xfrm>
              <a:off x="2287800" y="3692880"/>
              <a:ext cx="524880" cy="173880"/>
            </a:xfrm>
            <a:custGeom>
              <a:avLst/>
              <a:gdLst>
                <a:gd name="textAreaLeft" fmla="*/ 0 w 524880"/>
                <a:gd name="textAreaRight" fmla="*/ 526320 w 524880"/>
                <a:gd name="textAreaTop" fmla="*/ 0 h 173880"/>
                <a:gd name="textAreaBottom" fmla="*/ 175320 h 173880"/>
              </a:gdLst>
              <a:ahLst/>
              <a:cxnLst/>
              <a:rect l="textAreaLeft" t="textAreaTop" r="textAreaRight" b="textAreaBottom"/>
              <a:pathLst>
                <a:path w="565126" h="188376">
                  <a:moveTo>
                    <a:pt x="0" y="0"/>
                  </a:moveTo>
                  <a:lnTo>
                    <a:pt x="565126" y="0"/>
                  </a:lnTo>
                  <a:lnTo>
                    <a:pt x="565126" y="188376"/>
                  </a:lnTo>
                  <a:lnTo>
                    <a:pt x="0" y="1883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grpSp>
      <p:sp>
        <p:nvSpPr>
          <p:cNvPr id="1554" name="TextBox 100"/>
          <p:cNvSpPr/>
          <p:nvPr/>
        </p:nvSpPr>
        <p:spPr>
          <a:xfrm>
            <a:off x="713880" y="4251240"/>
            <a:ext cx="2935800" cy="455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a:ln>
                  <a:noFill/>
                </a:ln>
                <a:solidFill>
                  <a:srgbClr val="000000"/>
                </a:solidFill>
                <a:effectLst/>
                <a:uLnTx/>
                <a:uFillTx/>
                <a:latin typeface="Calibri"/>
                <a:ea typeface="+mn-ea"/>
                <a:cs typeface="+mn-cs"/>
              </a:rPr>
              <a:t>Acréscimos</a:t>
            </a:r>
            <a:endParaRPr kumimoji="0" lang="pt-BR" sz="2400" b="0" i="0" u="none" strike="noStrike" kern="1200" cap="none" spc="-1" normalizeH="0" baseline="0" noProof="0">
              <a:ln>
                <a:noFill/>
              </a:ln>
              <a:solidFill>
                <a:srgbClr val="000000"/>
              </a:solidFill>
              <a:effectLst/>
              <a:uLnTx/>
              <a:uFillTx/>
              <a:latin typeface="Arial"/>
              <a:ea typeface="+mn-ea"/>
              <a:cs typeface="+mn-cs"/>
            </a:endParaRPr>
          </a:p>
        </p:txBody>
      </p:sp>
      <p:sp>
        <p:nvSpPr>
          <p:cNvPr id="1555" name="TextBox 103"/>
          <p:cNvSpPr/>
          <p:nvPr/>
        </p:nvSpPr>
        <p:spPr>
          <a:xfrm>
            <a:off x="4405320" y="4251240"/>
            <a:ext cx="2935800" cy="455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a:ln>
                  <a:noFill/>
                </a:ln>
                <a:solidFill>
                  <a:srgbClr val="000000"/>
                </a:solidFill>
                <a:effectLst/>
                <a:uLnTx/>
                <a:uFillTx/>
                <a:latin typeface="Calibri"/>
                <a:ea typeface="+mn-ea"/>
                <a:cs typeface="+mn-cs"/>
              </a:rPr>
              <a:t>Supressões</a:t>
            </a:r>
            <a:endParaRPr kumimoji="0" lang="pt-BR" sz="2400" b="0" i="0" u="none" strike="noStrike" kern="1200" cap="none" spc="-1" normalizeH="0" baseline="0" noProof="0">
              <a:ln>
                <a:noFill/>
              </a:ln>
              <a:solidFill>
                <a:srgbClr val="000000"/>
              </a:solidFill>
              <a:effectLst/>
              <a:uLnTx/>
              <a:uFillTx/>
              <a:latin typeface="Arial"/>
              <a:ea typeface="+mn-ea"/>
              <a:cs typeface="+mn-cs"/>
            </a:endParaRPr>
          </a:p>
        </p:txBody>
      </p:sp>
      <p:graphicFrame>
        <p:nvGraphicFramePr>
          <p:cNvPr id="1556" name="Chart 122"/>
          <p:cNvGraphicFramePr/>
          <p:nvPr/>
        </p:nvGraphicFramePr>
        <p:xfrm>
          <a:off x="4308480" y="1951920"/>
          <a:ext cx="2882880" cy="2273760"/>
        </p:xfrm>
        <a:graphic>
          <a:graphicData uri="http://schemas.openxmlformats.org/drawingml/2006/chart">
            <c:chart xmlns:c="http://schemas.openxmlformats.org/drawingml/2006/chart" xmlns:r="http://schemas.openxmlformats.org/officeDocument/2006/relationships" r:id="rId5"/>
          </a:graphicData>
        </a:graphic>
      </p:graphicFrame>
      <p:sp>
        <p:nvSpPr>
          <p:cNvPr id="1557" name="Freeform: Shape 123"/>
          <p:cNvSpPr/>
          <p:nvPr/>
        </p:nvSpPr>
        <p:spPr>
          <a:xfrm>
            <a:off x="5004720" y="2866320"/>
            <a:ext cx="1829160" cy="232200"/>
          </a:xfrm>
          <a:custGeom>
            <a:avLst/>
            <a:gdLst>
              <a:gd name="textAreaLeft" fmla="*/ 0 w 1829160"/>
              <a:gd name="textAreaRight" fmla="*/ 1830600 w 1829160"/>
              <a:gd name="textAreaTop" fmla="*/ 0 h 232200"/>
              <a:gd name="textAreaBottom" fmla="*/ 233640 h 232200"/>
            </a:gdLst>
            <a:ahLst/>
            <a:cxnLst/>
            <a:rect l="textAreaLeft" t="textAreaTop" r="textAreaRight" b="textAreaBottom"/>
            <a:pathLst>
              <a:path w="1863434" h="250963">
                <a:moveTo>
                  <a:pt x="1255031" y="0"/>
                </a:moveTo>
                <a:cubicBezTo>
                  <a:pt x="1428101" y="0"/>
                  <a:pt x="1603820" y="45033"/>
                  <a:pt x="1742453" y="91391"/>
                </a:cubicBezTo>
                <a:lnTo>
                  <a:pt x="1863434" y="135190"/>
                </a:lnTo>
                <a:lnTo>
                  <a:pt x="1863434" y="250963"/>
                </a:lnTo>
                <a:lnTo>
                  <a:pt x="0" y="250963"/>
                </a:lnTo>
                <a:lnTo>
                  <a:pt x="0" y="187404"/>
                </a:lnTo>
                <a:lnTo>
                  <a:pt x="213669" y="174835"/>
                </a:lnTo>
                <a:cubicBezTo>
                  <a:pt x="418527" y="155409"/>
                  <a:pt x="554511" y="120089"/>
                  <a:pt x="685196" y="84769"/>
                </a:cubicBezTo>
                <a:cubicBezTo>
                  <a:pt x="845315" y="42384"/>
                  <a:pt x="1000725" y="0"/>
                  <a:pt x="1255031" y="0"/>
                </a:cubicBezTo>
                <a:close/>
              </a:path>
            </a:pathLst>
          </a:custGeom>
          <a:solidFill>
            <a:srgbClr val="E3AC00"/>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558" name="Freeform: Shape 124"/>
          <p:cNvSpPr/>
          <p:nvPr/>
        </p:nvSpPr>
        <p:spPr>
          <a:xfrm>
            <a:off x="5347440" y="886320"/>
            <a:ext cx="524880" cy="524880"/>
          </a:xfrm>
          <a:custGeom>
            <a:avLst/>
            <a:gdLst>
              <a:gd name="textAreaLeft" fmla="*/ 0 w 524880"/>
              <a:gd name="textAreaRight" fmla="*/ 526320 w 524880"/>
              <a:gd name="textAreaTop" fmla="*/ 0 h 524880"/>
              <a:gd name="textAreaBottom" fmla="*/ 526320 h 524880"/>
            </a:gdLst>
            <a:ahLst/>
            <a:cxnLst/>
            <a:rect l="textAreaLeft" t="textAreaTop" r="textAreaRight" b="textAreaBottom"/>
            <a:pathLst>
              <a:path w="565126" h="565126">
                <a:moveTo>
                  <a:pt x="565126" y="282563"/>
                </a:moveTo>
                <a:cubicBezTo>
                  <a:pt x="565126" y="438618"/>
                  <a:pt x="438618" y="565126"/>
                  <a:pt x="282563" y="565126"/>
                </a:cubicBezTo>
                <a:cubicBezTo>
                  <a:pt x="126508" y="565126"/>
                  <a:pt x="0" y="438618"/>
                  <a:pt x="0" y="282563"/>
                </a:cubicBezTo>
                <a:cubicBezTo>
                  <a:pt x="0" y="126508"/>
                  <a:pt x="126508" y="0"/>
                  <a:pt x="282563" y="0"/>
                </a:cubicBezTo>
                <a:cubicBezTo>
                  <a:pt x="438618" y="0"/>
                  <a:pt x="565126" y="126508"/>
                  <a:pt x="565126" y="282563"/>
                </a:cubicBezTo>
                <a:close/>
              </a:path>
            </a:pathLst>
          </a:custGeom>
          <a:solidFill>
            <a:srgbClr val="E3AC00"/>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559" name="Freeform: Shape 125"/>
          <p:cNvSpPr/>
          <p:nvPr/>
        </p:nvSpPr>
        <p:spPr>
          <a:xfrm>
            <a:off x="5347440" y="360000"/>
            <a:ext cx="261720" cy="261720"/>
          </a:xfrm>
          <a:custGeom>
            <a:avLst/>
            <a:gdLst>
              <a:gd name="textAreaLeft" fmla="*/ 0 w 261720"/>
              <a:gd name="textAreaRight" fmla="*/ 263160 w 261720"/>
              <a:gd name="textAreaTop" fmla="*/ 0 h 261720"/>
              <a:gd name="textAreaBottom" fmla="*/ 263160 h 261720"/>
            </a:gdLst>
            <a:ahLst/>
            <a:cxnLst/>
            <a:rect l="textAreaLeft" t="textAreaTop" r="textAreaRight" b="textAreaBottom"/>
            <a:pathLst>
              <a:path w="282563" h="282563">
                <a:moveTo>
                  <a:pt x="282563" y="141282"/>
                </a:moveTo>
                <a:cubicBezTo>
                  <a:pt x="282563" y="219309"/>
                  <a:pt x="219309" y="282563"/>
                  <a:pt x="141282" y="282563"/>
                </a:cubicBezTo>
                <a:cubicBezTo>
                  <a:pt x="63254" y="282563"/>
                  <a:pt x="0" y="219309"/>
                  <a:pt x="0" y="141282"/>
                </a:cubicBezTo>
                <a:cubicBezTo>
                  <a:pt x="0" y="63254"/>
                  <a:pt x="63254" y="0"/>
                  <a:pt x="141282" y="0"/>
                </a:cubicBezTo>
                <a:cubicBezTo>
                  <a:pt x="219309" y="0"/>
                  <a:pt x="282563" y="63254"/>
                  <a:pt x="282563" y="141282"/>
                </a:cubicBezTo>
                <a:close/>
              </a:path>
            </a:pathLst>
          </a:custGeom>
          <a:solidFill>
            <a:srgbClr val="E3AC00"/>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560" name="Freeform: Shape 126"/>
          <p:cNvSpPr/>
          <p:nvPr/>
        </p:nvSpPr>
        <p:spPr>
          <a:xfrm>
            <a:off x="6093000" y="1149480"/>
            <a:ext cx="261720" cy="261720"/>
          </a:xfrm>
          <a:custGeom>
            <a:avLst/>
            <a:gdLst>
              <a:gd name="textAreaLeft" fmla="*/ 0 w 261720"/>
              <a:gd name="textAreaRight" fmla="*/ 263160 w 261720"/>
              <a:gd name="textAreaTop" fmla="*/ 0 h 261720"/>
              <a:gd name="textAreaBottom" fmla="*/ 263160 h 261720"/>
            </a:gdLst>
            <a:ahLst/>
            <a:cxnLst/>
            <a:rect l="textAreaLeft" t="textAreaTop" r="textAreaRight" b="textAreaBottom"/>
            <a:pathLst>
              <a:path w="282563" h="282563">
                <a:moveTo>
                  <a:pt x="282563" y="141282"/>
                </a:moveTo>
                <a:cubicBezTo>
                  <a:pt x="282563" y="219309"/>
                  <a:pt x="219309" y="282563"/>
                  <a:pt x="141282" y="282563"/>
                </a:cubicBezTo>
                <a:cubicBezTo>
                  <a:pt x="63254" y="282563"/>
                  <a:pt x="0" y="219309"/>
                  <a:pt x="0" y="141282"/>
                </a:cubicBezTo>
                <a:cubicBezTo>
                  <a:pt x="0" y="63254"/>
                  <a:pt x="63254" y="0"/>
                  <a:pt x="141282" y="0"/>
                </a:cubicBezTo>
                <a:cubicBezTo>
                  <a:pt x="219309" y="0"/>
                  <a:pt x="282563" y="63254"/>
                  <a:pt x="282563" y="141282"/>
                </a:cubicBezTo>
                <a:close/>
              </a:path>
            </a:pathLst>
          </a:custGeom>
          <a:solidFill>
            <a:srgbClr val="E3AC00"/>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561" name="Freeform: Shape 127"/>
          <p:cNvSpPr/>
          <p:nvPr/>
        </p:nvSpPr>
        <p:spPr>
          <a:xfrm>
            <a:off x="6136920" y="535320"/>
            <a:ext cx="349560" cy="349560"/>
          </a:xfrm>
          <a:custGeom>
            <a:avLst/>
            <a:gdLst>
              <a:gd name="textAreaLeft" fmla="*/ 0 w 349560"/>
              <a:gd name="textAreaRight" fmla="*/ 351000 w 349560"/>
              <a:gd name="textAreaTop" fmla="*/ 0 h 349560"/>
              <a:gd name="textAreaBottom" fmla="*/ 351000 h 349560"/>
            </a:gdLst>
            <a:ahLst/>
            <a:cxnLst/>
            <a:rect l="textAreaLeft" t="textAreaTop" r="textAreaRight" b="textAreaBottom"/>
            <a:pathLst>
              <a:path w="376750" h="376750">
                <a:moveTo>
                  <a:pt x="376751" y="188375"/>
                </a:moveTo>
                <a:cubicBezTo>
                  <a:pt x="376751" y="292412"/>
                  <a:pt x="292412" y="376751"/>
                  <a:pt x="188375" y="376751"/>
                </a:cubicBezTo>
                <a:cubicBezTo>
                  <a:pt x="84338" y="376751"/>
                  <a:pt x="0" y="292412"/>
                  <a:pt x="0" y="188375"/>
                </a:cubicBezTo>
                <a:cubicBezTo>
                  <a:pt x="0" y="84339"/>
                  <a:pt x="84338" y="0"/>
                  <a:pt x="188375" y="0"/>
                </a:cubicBezTo>
                <a:cubicBezTo>
                  <a:pt x="292412" y="0"/>
                  <a:pt x="376751" y="84339"/>
                  <a:pt x="376751" y="188375"/>
                </a:cubicBezTo>
                <a:close/>
              </a:path>
            </a:pathLst>
          </a:custGeom>
          <a:solidFill>
            <a:srgbClr val="E3AC00"/>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1562" name="Freeform: Shape 128"/>
          <p:cNvSpPr/>
          <p:nvPr/>
        </p:nvSpPr>
        <p:spPr>
          <a:xfrm>
            <a:off x="4693320" y="1544040"/>
            <a:ext cx="2451960" cy="2673720"/>
          </a:xfrm>
          <a:custGeom>
            <a:avLst/>
            <a:gdLst>
              <a:gd name="textAreaLeft" fmla="*/ 0 w 2451960"/>
              <a:gd name="textAreaRight" fmla="*/ 2453400 w 2451960"/>
              <a:gd name="textAreaTop" fmla="*/ 0 h 2673720"/>
              <a:gd name="textAreaBottom" fmla="*/ 2675160 h 2673720"/>
            </a:gdLst>
            <a:ahLst/>
            <a:cxnLst/>
            <a:rect l="textAreaLeft" t="textAreaTop" r="textAreaRight" b="textAreaBottom"/>
            <a:pathLst>
              <a:path w="2634419" h="2872726">
                <a:moveTo>
                  <a:pt x="313220" y="188375"/>
                </a:moveTo>
                <a:cubicBezTo>
                  <a:pt x="346185" y="249597"/>
                  <a:pt x="374442" y="329657"/>
                  <a:pt x="374442" y="423845"/>
                </a:cubicBezTo>
                <a:lnTo>
                  <a:pt x="374442" y="430865"/>
                </a:lnTo>
                <a:lnTo>
                  <a:pt x="374452" y="449916"/>
                </a:lnTo>
                <a:lnTo>
                  <a:pt x="375386" y="449916"/>
                </a:lnTo>
                <a:lnTo>
                  <a:pt x="375386" y="840086"/>
                </a:lnTo>
                <a:lnTo>
                  <a:pt x="375386" y="2206944"/>
                </a:lnTo>
                <a:lnTo>
                  <a:pt x="375386" y="2208864"/>
                </a:lnTo>
                <a:lnTo>
                  <a:pt x="375386" y="2379388"/>
                </a:lnTo>
                <a:lnTo>
                  <a:pt x="375386" y="2498912"/>
                </a:lnTo>
                <a:cubicBezTo>
                  <a:pt x="375386" y="2603927"/>
                  <a:pt x="460517" y="2689058"/>
                  <a:pt x="565532" y="2689058"/>
                </a:cubicBezTo>
                <a:lnTo>
                  <a:pt x="2068995" y="2689058"/>
                </a:lnTo>
                <a:cubicBezTo>
                  <a:pt x="2174010" y="2689058"/>
                  <a:pt x="2259141" y="2603927"/>
                  <a:pt x="2259141" y="2498912"/>
                </a:cubicBezTo>
                <a:lnTo>
                  <a:pt x="2259141" y="2379388"/>
                </a:lnTo>
                <a:lnTo>
                  <a:pt x="2259141" y="2208864"/>
                </a:lnTo>
                <a:lnTo>
                  <a:pt x="2259141" y="840086"/>
                </a:lnTo>
                <a:lnTo>
                  <a:pt x="2259140" y="840076"/>
                </a:lnTo>
                <a:lnTo>
                  <a:pt x="2259140" y="430865"/>
                </a:lnTo>
                <a:lnTo>
                  <a:pt x="2258195" y="430865"/>
                </a:lnTo>
                <a:lnTo>
                  <a:pt x="2258195" y="423845"/>
                </a:lnTo>
                <a:cubicBezTo>
                  <a:pt x="2258195" y="329657"/>
                  <a:pt x="2286452" y="249597"/>
                  <a:pt x="2319418" y="188375"/>
                </a:cubicBezTo>
                <a:close/>
                <a:moveTo>
                  <a:pt x="91879" y="0"/>
                </a:moveTo>
                <a:lnTo>
                  <a:pt x="2540759" y="0"/>
                </a:lnTo>
                <a:cubicBezTo>
                  <a:pt x="2583143" y="0"/>
                  <a:pt x="2620818" y="28256"/>
                  <a:pt x="2630237" y="70641"/>
                </a:cubicBezTo>
                <a:cubicBezTo>
                  <a:pt x="2644365" y="113025"/>
                  <a:pt x="2620818" y="155410"/>
                  <a:pt x="2587852" y="178957"/>
                </a:cubicBezTo>
                <a:cubicBezTo>
                  <a:pt x="2583143" y="178957"/>
                  <a:pt x="2451280" y="254307"/>
                  <a:pt x="2451280" y="423845"/>
                </a:cubicBezTo>
                <a:lnTo>
                  <a:pt x="2451280" y="430865"/>
                </a:lnTo>
                <a:lnTo>
                  <a:pt x="2451290" y="449916"/>
                </a:lnTo>
                <a:lnTo>
                  <a:pt x="2452225" y="449916"/>
                </a:lnTo>
                <a:lnTo>
                  <a:pt x="2452225" y="2208864"/>
                </a:lnTo>
                <a:lnTo>
                  <a:pt x="2452225" y="2499815"/>
                </a:lnTo>
                <a:cubicBezTo>
                  <a:pt x="2452225" y="2704915"/>
                  <a:pt x="2325072" y="2872726"/>
                  <a:pt x="2169662" y="2872726"/>
                </a:cubicBezTo>
                <a:lnTo>
                  <a:pt x="474284" y="2872726"/>
                </a:lnTo>
                <a:cubicBezTo>
                  <a:pt x="318874" y="2872726"/>
                  <a:pt x="191721" y="2704915"/>
                  <a:pt x="191721" y="2499815"/>
                </a:cubicBezTo>
                <a:lnTo>
                  <a:pt x="191721" y="2208864"/>
                </a:lnTo>
                <a:lnTo>
                  <a:pt x="191721" y="449916"/>
                </a:lnTo>
                <a:lnTo>
                  <a:pt x="191721" y="430865"/>
                </a:lnTo>
                <a:lnTo>
                  <a:pt x="190776" y="430865"/>
                </a:lnTo>
                <a:lnTo>
                  <a:pt x="190776" y="423845"/>
                </a:lnTo>
                <a:cubicBezTo>
                  <a:pt x="190776" y="254307"/>
                  <a:pt x="49494" y="174247"/>
                  <a:pt x="49494" y="174247"/>
                </a:cubicBezTo>
                <a:cubicBezTo>
                  <a:pt x="11819" y="155410"/>
                  <a:pt x="-7019" y="113025"/>
                  <a:pt x="2400" y="70641"/>
                </a:cubicBezTo>
                <a:cubicBezTo>
                  <a:pt x="11819" y="28256"/>
                  <a:pt x="49494" y="0"/>
                  <a:pt x="91879" y="0"/>
                </a:cubicBezTo>
                <a:close/>
              </a:path>
            </a:pathLst>
          </a:custGeom>
          <a:solidFill>
            <a:schemeClr val="tx1">
              <a:lumMod val="85000"/>
              <a:lumOff val="15000"/>
            </a:schemeClr>
          </a:solidFill>
          <a:ln w="4703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grpSp>
        <p:nvGrpSpPr>
          <p:cNvPr id="1563" name="Group 129"/>
          <p:cNvGrpSpPr/>
          <p:nvPr/>
        </p:nvGrpSpPr>
        <p:grpSpPr>
          <a:xfrm>
            <a:off x="6025320" y="2289600"/>
            <a:ext cx="524880" cy="1577160"/>
            <a:chOff x="6025320" y="2289600"/>
            <a:chExt cx="524880" cy="1577160"/>
          </a:xfrm>
        </p:grpSpPr>
        <p:sp>
          <p:nvSpPr>
            <p:cNvPr id="1564" name="Freeform: Shape 130"/>
            <p:cNvSpPr/>
            <p:nvPr/>
          </p:nvSpPr>
          <p:spPr>
            <a:xfrm>
              <a:off x="6025320" y="2289600"/>
              <a:ext cx="524880" cy="173880"/>
            </a:xfrm>
            <a:custGeom>
              <a:avLst/>
              <a:gdLst>
                <a:gd name="textAreaLeft" fmla="*/ 0 w 524880"/>
                <a:gd name="textAreaRight" fmla="*/ 526320 w 524880"/>
                <a:gd name="textAreaTop" fmla="*/ 0 h 173880"/>
                <a:gd name="textAreaBottom" fmla="*/ 175320 h 173880"/>
              </a:gdLst>
              <a:ahLst/>
              <a:cxnLst/>
              <a:rect l="textAreaLeft" t="textAreaTop" r="textAreaRight" b="textAreaBottom"/>
              <a:pathLst>
                <a:path w="565126" h="188376">
                  <a:moveTo>
                    <a:pt x="0" y="0"/>
                  </a:moveTo>
                  <a:lnTo>
                    <a:pt x="565126" y="0"/>
                  </a:lnTo>
                  <a:lnTo>
                    <a:pt x="565126" y="188376"/>
                  </a:lnTo>
                  <a:lnTo>
                    <a:pt x="0" y="1883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565" name="Freeform: Shape 131"/>
            <p:cNvSpPr/>
            <p:nvPr/>
          </p:nvSpPr>
          <p:spPr>
            <a:xfrm>
              <a:off x="6025320" y="2640240"/>
              <a:ext cx="524880" cy="173880"/>
            </a:xfrm>
            <a:custGeom>
              <a:avLst/>
              <a:gdLst>
                <a:gd name="textAreaLeft" fmla="*/ 0 w 524880"/>
                <a:gd name="textAreaRight" fmla="*/ 526320 w 524880"/>
                <a:gd name="textAreaTop" fmla="*/ 0 h 173880"/>
                <a:gd name="textAreaBottom" fmla="*/ 175320 h 173880"/>
              </a:gdLst>
              <a:ahLst/>
              <a:cxnLst/>
              <a:rect l="textAreaLeft" t="textAreaTop" r="textAreaRight" b="textAreaBottom"/>
              <a:pathLst>
                <a:path w="565126" h="188376">
                  <a:moveTo>
                    <a:pt x="0" y="0"/>
                  </a:moveTo>
                  <a:lnTo>
                    <a:pt x="565126" y="0"/>
                  </a:lnTo>
                  <a:lnTo>
                    <a:pt x="565126" y="188376"/>
                  </a:lnTo>
                  <a:lnTo>
                    <a:pt x="0" y="1883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566" name="Freeform: Shape 132"/>
            <p:cNvSpPr/>
            <p:nvPr/>
          </p:nvSpPr>
          <p:spPr>
            <a:xfrm>
              <a:off x="6025320" y="2991240"/>
              <a:ext cx="524880" cy="173880"/>
            </a:xfrm>
            <a:custGeom>
              <a:avLst/>
              <a:gdLst>
                <a:gd name="textAreaLeft" fmla="*/ 0 w 524880"/>
                <a:gd name="textAreaRight" fmla="*/ 526320 w 524880"/>
                <a:gd name="textAreaTop" fmla="*/ 0 h 173880"/>
                <a:gd name="textAreaBottom" fmla="*/ 175320 h 173880"/>
              </a:gdLst>
              <a:ahLst/>
              <a:cxnLst/>
              <a:rect l="textAreaLeft" t="textAreaTop" r="textAreaRight" b="textAreaBottom"/>
              <a:pathLst>
                <a:path w="565126" h="188375">
                  <a:moveTo>
                    <a:pt x="0" y="0"/>
                  </a:moveTo>
                  <a:lnTo>
                    <a:pt x="565126" y="0"/>
                  </a:lnTo>
                  <a:lnTo>
                    <a:pt x="565126" y="188375"/>
                  </a:lnTo>
                  <a:lnTo>
                    <a:pt x="0" y="1883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567" name="Freeform: Shape 133"/>
            <p:cNvSpPr/>
            <p:nvPr/>
          </p:nvSpPr>
          <p:spPr>
            <a:xfrm>
              <a:off x="6025320" y="3342240"/>
              <a:ext cx="524880" cy="173880"/>
            </a:xfrm>
            <a:custGeom>
              <a:avLst/>
              <a:gdLst>
                <a:gd name="textAreaLeft" fmla="*/ 0 w 524880"/>
                <a:gd name="textAreaRight" fmla="*/ 526320 w 524880"/>
                <a:gd name="textAreaTop" fmla="*/ 0 h 173880"/>
                <a:gd name="textAreaBottom" fmla="*/ 175320 h 173880"/>
              </a:gdLst>
              <a:ahLst/>
              <a:cxnLst/>
              <a:rect l="textAreaLeft" t="textAreaTop" r="textAreaRight" b="textAreaBottom"/>
              <a:pathLst>
                <a:path w="565126" h="188375">
                  <a:moveTo>
                    <a:pt x="0" y="0"/>
                  </a:moveTo>
                  <a:lnTo>
                    <a:pt x="565126" y="0"/>
                  </a:lnTo>
                  <a:lnTo>
                    <a:pt x="565126" y="188375"/>
                  </a:lnTo>
                  <a:lnTo>
                    <a:pt x="0" y="1883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sp>
          <p:nvSpPr>
            <p:cNvPr id="1568" name="Freeform: Shape 134"/>
            <p:cNvSpPr/>
            <p:nvPr/>
          </p:nvSpPr>
          <p:spPr>
            <a:xfrm>
              <a:off x="6025320" y="3692880"/>
              <a:ext cx="524880" cy="173880"/>
            </a:xfrm>
            <a:custGeom>
              <a:avLst/>
              <a:gdLst>
                <a:gd name="textAreaLeft" fmla="*/ 0 w 524880"/>
                <a:gd name="textAreaRight" fmla="*/ 526320 w 524880"/>
                <a:gd name="textAreaTop" fmla="*/ 0 h 173880"/>
                <a:gd name="textAreaBottom" fmla="*/ 175320 h 173880"/>
              </a:gdLst>
              <a:ahLst/>
              <a:cxnLst/>
              <a:rect l="textAreaLeft" t="textAreaTop" r="textAreaRight" b="textAreaBottom"/>
              <a:pathLst>
                <a:path w="565126" h="188376">
                  <a:moveTo>
                    <a:pt x="0" y="0"/>
                  </a:moveTo>
                  <a:lnTo>
                    <a:pt x="565126" y="0"/>
                  </a:lnTo>
                  <a:lnTo>
                    <a:pt x="565126" y="188376"/>
                  </a:lnTo>
                  <a:lnTo>
                    <a:pt x="0" y="18837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FFFFFF"/>
                </a:solidFill>
                <a:effectLst/>
                <a:uLnTx/>
                <a:uFillTx/>
                <a:latin typeface="Calibri"/>
                <a:ea typeface="+mn-ea"/>
                <a:cs typeface="+mn-cs"/>
              </a:endParaRPr>
            </a:p>
          </p:txBody>
        </p:sp>
      </p:grpSp>
      <p:grpSp>
        <p:nvGrpSpPr>
          <p:cNvPr id="1569" name="Group 48"/>
          <p:cNvGrpSpPr/>
          <p:nvPr/>
        </p:nvGrpSpPr>
        <p:grpSpPr>
          <a:xfrm>
            <a:off x="7437600" y="4580640"/>
            <a:ext cx="2331360" cy="1374120"/>
            <a:chOff x="7437600" y="4580640"/>
            <a:chExt cx="2331360" cy="1374120"/>
          </a:xfrm>
        </p:grpSpPr>
        <p:sp>
          <p:nvSpPr>
            <p:cNvPr id="1570" name="Freeform: Shape 49"/>
            <p:cNvSpPr/>
            <p:nvPr/>
          </p:nvSpPr>
          <p:spPr>
            <a:xfrm flipH="1">
              <a:off x="7437600" y="4594680"/>
              <a:ext cx="2315160" cy="1342800"/>
            </a:xfrm>
            <a:custGeom>
              <a:avLst/>
              <a:gdLst>
                <a:gd name="textAreaLeft" fmla="*/ 720 w 2315160"/>
                <a:gd name="textAreaRight" fmla="*/ 2317320 w 2315160"/>
                <a:gd name="textAreaTop" fmla="*/ 0 h 1342800"/>
                <a:gd name="textAreaBottom" fmla="*/ 1344240 h 1342800"/>
              </a:gdLst>
              <a:ahLst/>
              <a:cxnLst/>
              <a:rect l="textAreaLeft" t="textAreaTop" r="textAreaRight" b="textAreaBottom"/>
              <a:pathLst>
                <a:path w="3107864" h="2065920">
                  <a:moveTo>
                    <a:pt x="229782" y="1212"/>
                  </a:moveTo>
                  <a:cubicBezTo>
                    <a:pt x="120939" y="11988"/>
                    <a:pt x="142534" y="308149"/>
                    <a:pt x="247173" y="415240"/>
                  </a:cubicBezTo>
                  <a:cubicBezTo>
                    <a:pt x="351812" y="522139"/>
                    <a:pt x="381523" y="520792"/>
                    <a:pt x="389929" y="533685"/>
                  </a:cubicBezTo>
                  <a:cubicBezTo>
                    <a:pt x="398335" y="546386"/>
                    <a:pt x="461234" y="591801"/>
                    <a:pt x="488336" y="607100"/>
                  </a:cubicBezTo>
                  <a:cubicBezTo>
                    <a:pt x="515438" y="622110"/>
                    <a:pt x="574279" y="654151"/>
                    <a:pt x="578192" y="667525"/>
                  </a:cubicBezTo>
                  <a:cubicBezTo>
                    <a:pt x="581960" y="680803"/>
                    <a:pt x="580511" y="687923"/>
                    <a:pt x="549931" y="700817"/>
                  </a:cubicBezTo>
                  <a:cubicBezTo>
                    <a:pt x="519496" y="713710"/>
                    <a:pt x="439350" y="734782"/>
                    <a:pt x="395871" y="756142"/>
                  </a:cubicBezTo>
                  <a:cubicBezTo>
                    <a:pt x="352537" y="777406"/>
                    <a:pt x="301377" y="790492"/>
                    <a:pt x="245434" y="804059"/>
                  </a:cubicBezTo>
                  <a:cubicBezTo>
                    <a:pt x="189636" y="817626"/>
                    <a:pt x="129635" y="833983"/>
                    <a:pt x="82388" y="899604"/>
                  </a:cubicBezTo>
                  <a:cubicBezTo>
                    <a:pt x="35141" y="965225"/>
                    <a:pt x="-1816" y="1020069"/>
                    <a:pt x="68" y="1074914"/>
                  </a:cubicBezTo>
                  <a:cubicBezTo>
                    <a:pt x="2097" y="1129759"/>
                    <a:pt x="22532" y="1184796"/>
                    <a:pt x="63692" y="1202885"/>
                  </a:cubicBezTo>
                  <a:cubicBezTo>
                    <a:pt x="104997" y="1220877"/>
                    <a:pt x="129635" y="1236369"/>
                    <a:pt x="129635" y="1236369"/>
                  </a:cubicBezTo>
                  <a:cubicBezTo>
                    <a:pt x="129635" y="1236369"/>
                    <a:pt x="76156" y="1288904"/>
                    <a:pt x="76591" y="1330182"/>
                  </a:cubicBezTo>
                  <a:cubicBezTo>
                    <a:pt x="77026" y="1371459"/>
                    <a:pt x="101519" y="1499622"/>
                    <a:pt x="124273" y="1517519"/>
                  </a:cubicBezTo>
                  <a:cubicBezTo>
                    <a:pt x="147027" y="1535319"/>
                    <a:pt x="198912" y="1584391"/>
                    <a:pt x="198912" y="1584391"/>
                  </a:cubicBezTo>
                  <a:cubicBezTo>
                    <a:pt x="198912" y="1584391"/>
                    <a:pt x="149491" y="1631730"/>
                    <a:pt x="172244" y="1707166"/>
                  </a:cubicBezTo>
                  <a:cubicBezTo>
                    <a:pt x="194998" y="1782697"/>
                    <a:pt x="216303" y="1825899"/>
                    <a:pt x="327754" y="1856208"/>
                  </a:cubicBezTo>
                  <a:cubicBezTo>
                    <a:pt x="327754" y="1856208"/>
                    <a:pt x="305435" y="1900372"/>
                    <a:pt x="321957" y="1942035"/>
                  </a:cubicBezTo>
                  <a:cubicBezTo>
                    <a:pt x="338479" y="1983794"/>
                    <a:pt x="421523" y="2045085"/>
                    <a:pt x="459495" y="2054322"/>
                  </a:cubicBezTo>
                  <a:cubicBezTo>
                    <a:pt x="497322" y="2063559"/>
                    <a:pt x="535728" y="2059037"/>
                    <a:pt x="560656" y="2056054"/>
                  </a:cubicBezTo>
                  <a:cubicBezTo>
                    <a:pt x="585584" y="2053071"/>
                    <a:pt x="616744" y="2026419"/>
                    <a:pt x="642106" y="2046432"/>
                  </a:cubicBezTo>
                  <a:cubicBezTo>
                    <a:pt x="667469" y="2066349"/>
                    <a:pt x="686165" y="2068755"/>
                    <a:pt x="729209" y="2063559"/>
                  </a:cubicBezTo>
                  <a:cubicBezTo>
                    <a:pt x="772108" y="2058459"/>
                    <a:pt x="946458" y="2016893"/>
                    <a:pt x="1047474" y="1979464"/>
                  </a:cubicBezTo>
                  <a:cubicBezTo>
                    <a:pt x="1148635" y="1942035"/>
                    <a:pt x="1272405" y="1883534"/>
                    <a:pt x="1322261" y="1859287"/>
                  </a:cubicBezTo>
                  <a:cubicBezTo>
                    <a:pt x="1372116" y="1834944"/>
                    <a:pt x="1479509" y="1773653"/>
                    <a:pt x="1548061" y="1769996"/>
                  </a:cubicBezTo>
                  <a:cubicBezTo>
                    <a:pt x="1616613" y="1766340"/>
                    <a:pt x="2618366" y="1866792"/>
                    <a:pt x="2834311" y="1886998"/>
                  </a:cubicBezTo>
                  <a:cubicBezTo>
                    <a:pt x="2969277" y="1899627"/>
                    <a:pt x="3050516" y="1906542"/>
                    <a:pt x="3092467" y="1909953"/>
                  </a:cubicBezTo>
                  <a:lnTo>
                    <a:pt x="3107864" y="1911184"/>
                  </a:lnTo>
                  <a:lnTo>
                    <a:pt x="3107864" y="1738653"/>
                  </a:lnTo>
                  <a:lnTo>
                    <a:pt x="3008081" y="903260"/>
                  </a:lnTo>
                  <a:cubicBezTo>
                    <a:pt x="3008081" y="903260"/>
                    <a:pt x="2031256" y="930971"/>
                    <a:pt x="1882558" y="926256"/>
                  </a:cubicBezTo>
                  <a:cubicBezTo>
                    <a:pt x="1733861" y="921542"/>
                    <a:pt x="1501684" y="908167"/>
                    <a:pt x="1433567" y="857653"/>
                  </a:cubicBezTo>
                  <a:cubicBezTo>
                    <a:pt x="1365450" y="807138"/>
                    <a:pt x="1133997" y="600364"/>
                    <a:pt x="1088489" y="564667"/>
                  </a:cubicBezTo>
                  <a:cubicBezTo>
                    <a:pt x="1042836" y="528970"/>
                    <a:pt x="998198" y="472009"/>
                    <a:pt x="890950" y="440161"/>
                  </a:cubicBezTo>
                  <a:cubicBezTo>
                    <a:pt x="783702" y="408120"/>
                    <a:pt x="584714" y="270046"/>
                    <a:pt x="536887" y="244645"/>
                  </a:cubicBezTo>
                  <a:cubicBezTo>
                    <a:pt x="489205" y="219243"/>
                    <a:pt x="410074" y="163340"/>
                    <a:pt x="379349" y="108496"/>
                  </a:cubicBezTo>
                  <a:cubicBezTo>
                    <a:pt x="348624" y="53651"/>
                    <a:pt x="338769" y="-9565"/>
                    <a:pt x="229782" y="1212"/>
                  </a:cubicBezTo>
                  <a:close/>
                </a:path>
              </a:pathLst>
            </a:custGeom>
            <a:solidFill>
              <a:srgbClr val="EBAE78"/>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571" name="Freeform: Shape 50"/>
            <p:cNvSpPr/>
            <p:nvPr/>
          </p:nvSpPr>
          <p:spPr>
            <a:xfrm flipH="1">
              <a:off x="7437600" y="4580640"/>
              <a:ext cx="2331000" cy="1374120"/>
            </a:xfrm>
            <a:custGeom>
              <a:avLst/>
              <a:gdLst>
                <a:gd name="textAreaLeft" fmla="*/ 720 w 2331000"/>
                <a:gd name="textAreaRight" fmla="*/ 2333160 w 2331000"/>
                <a:gd name="textAreaTop" fmla="*/ 0 h 1374120"/>
                <a:gd name="textAreaBottom" fmla="*/ 1375560 h 1374120"/>
              </a:gdLst>
              <a:ahLst/>
              <a:cxnLst/>
              <a:rect l="textAreaLeft" t="textAreaTop" r="textAreaRight" b="textAreaBottom"/>
              <a:pathLst>
                <a:path w="3129227" h="2114196">
                  <a:moveTo>
                    <a:pt x="840459" y="1701053"/>
                  </a:moveTo>
                  <a:lnTo>
                    <a:pt x="843237" y="1701251"/>
                  </a:lnTo>
                  <a:cubicBezTo>
                    <a:pt x="844697" y="1701448"/>
                    <a:pt x="847766" y="1701448"/>
                    <a:pt x="849228" y="1701448"/>
                  </a:cubicBezTo>
                  <a:cubicBezTo>
                    <a:pt x="849375" y="1701743"/>
                    <a:pt x="849666" y="1701939"/>
                    <a:pt x="850106" y="1702137"/>
                  </a:cubicBezTo>
                  <a:cubicBezTo>
                    <a:pt x="854344" y="1704303"/>
                    <a:pt x="858435" y="1708142"/>
                    <a:pt x="861652" y="1713065"/>
                  </a:cubicBezTo>
                  <a:cubicBezTo>
                    <a:pt x="867644" y="1723601"/>
                    <a:pt x="867935" y="1736302"/>
                    <a:pt x="861213" y="1743686"/>
                  </a:cubicBezTo>
                  <a:cubicBezTo>
                    <a:pt x="860190" y="1744670"/>
                    <a:pt x="859897" y="1745359"/>
                    <a:pt x="857997" y="1746639"/>
                  </a:cubicBezTo>
                  <a:cubicBezTo>
                    <a:pt x="857121" y="1747525"/>
                    <a:pt x="855075" y="1748609"/>
                    <a:pt x="851421" y="1752941"/>
                  </a:cubicBezTo>
                  <a:cubicBezTo>
                    <a:pt x="849666" y="1755303"/>
                    <a:pt x="848790" y="1757667"/>
                    <a:pt x="848206" y="1759735"/>
                  </a:cubicBezTo>
                  <a:lnTo>
                    <a:pt x="847766" y="1760030"/>
                  </a:lnTo>
                  <a:cubicBezTo>
                    <a:pt x="832421" y="1772042"/>
                    <a:pt x="805091" y="1778934"/>
                    <a:pt x="787113" y="1779327"/>
                  </a:cubicBezTo>
                  <a:cubicBezTo>
                    <a:pt x="772646" y="1779524"/>
                    <a:pt x="761391" y="1774404"/>
                    <a:pt x="751891" y="1762787"/>
                  </a:cubicBezTo>
                  <a:cubicBezTo>
                    <a:pt x="783022" y="1747328"/>
                    <a:pt x="814444" y="1728129"/>
                    <a:pt x="840459" y="1701053"/>
                  </a:cubicBezTo>
                  <a:close/>
                  <a:moveTo>
                    <a:pt x="842506" y="1698691"/>
                  </a:moveTo>
                  <a:lnTo>
                    <a:pt x="842944" y="1700168"/>
                  </a:lnTo>
                  <a:cubicBezTo>
                    <a:pt x="842068" y="1700364"/>
                    <a:pt x="841628" y="1700660"/>
                    <a:pt x="840897" y="1700660"/>
                  </a:cubicBezTo>
                  <a:cubicBezTo>
                    <a:pt x="841483" y="1699971"/>
                    <a:pt x="841921" y="1699380"/>
                    <a:pt x="842506" y="1698691"/>
                  </a:cubicBezTo>
                  <a:close/>
                  <a:moveTo>
                    <a:pt x="723246" y="1463575"/>
                  </a:moveTo>
                  <a:cubicBezTo>
                    <a:pt x="727191" y="1483167"/>
                    <a:pt x="738739" y="1503843"/>
                    <a:pt x="749261" y="1522944"/>
                  </a:cubicBezTo>
                  <a:cubicBezTo>
                    <a:pt x="759637" y="1541454"/>
                    <a:pt x="769430" y="1558684"/>
                    <a:pt x="770746" y="1571976"/>
                  </a:cubicBezTo>
                  <a:cubicBezTo>
                    <a:pt x="771184" y="1576997"/>
                    <a:pt x="772791" y="1580640"/>
                    <a:pt x="773815" y="1584283"/>
                  </a:cubicBezTo>
                  <a:lnTo>
                    <a:pt x="775130" y="1588124"/>
                  </a:lnTo>
                  <a:cubicBezTo>
                    <a:pt x="777175" y="1594818"/>
                    <a:pt x="782584" y="1603384"/>
                    <a:pt x="796175" y="1607026"/>
                  </a:cubicBezTo>
                  <a:cubicBezTo>
                    <a:pt x="803191" y="1608996"/>
                    <a:pt x="811813" y="1609192"/>
                    <a:pt x="820875" y="1608110"/>
                  </a:cubicBezTo>
                  <a:cubicBezTo>
                    <a:pt x="829644" y="1607026"/>
                    <a:pt x="838852" y="1604664"/>
                    <a:pt x="847037" y="1601907"/>
                  </a:cubicBezTo>
                  <a:cubicBezTo>
                    <a:pt x="846013" y="1604664"/>
                    <a:pt x="844990" y="1607716"/>
                    <a:pt x="843675" y="1610473"/>
                  </a:cubicBezTo>
                  <a:cubicBezTo>
                    <a:pt x="842068" y="1613524"/>
                    <a:pt x="841337" y="1616578"/>
                    <a:pt x="840168" y="1619335"/>
                  </a:cubicBezTo>
                  <a:cubicBezTo>
                    <a:pt x="840168" y="1619531"/>
                    <a:pt x="840168" y="1619531"/>
                    <a:pt x="840021" y="1619728"/>
                  </a:cubicBezTo>
                  <a:cubicBezTo>
                    <a:pt x="837975" y="1621697"/>
                    <a:pt x="836368" y="1623667"/>
                    <a:pt x="835052" y="1625340"/>
                  </a:cubicBezTo>
                  <a:cubicBezTo>
                    <a:pt x="832421" y="1628983"/>
                    <a:pt x="830082" y="1632922"/>
                    <a:pt x="828182" y="1636957"/>
                  </a:cubicBezTo>
                  <a:cubicBezTo>
                    <a:pt x="827306" y="1638731"/>
                    <a:pt x="826282" y="1640404"/>
                    <a:pt x="825113" y="1642373"/>
                  </a:cubicBezTo>
                  <a:cubicBezTo>
                    <a:pt x="797199" y="1686679"/>
                    <a:pt x="750139" y="1710998"/>
                    <a:pt x="704393" y="1731772"/>
                  </a:cubicBezTo>
                  <a:cubicBezTo>
                    <a:pt x="629562" y="1766035"/>
                    <a:pt x="554149" y="1798232"/>
                    <a:pt x="473620" y="1830131"/>
                  </a:cubicBezTo>
                  <a:cubicBezTo>
                    <a:pt x="466165" y="1833086"/>
                    <a:pt x="458420" y="1836530"/>
                    <a:pt x="450382" y="1839977"/>
                  </a:cubicBezTo>
                  <a:cubicBezTo>
                    <a:pt x="424660" y="1851398"/>
                    <a:pt x="398060" y="1863213"/>
                    <a:pt x="374529" y="1859964"/>
                  </a:cubicBezTo>
                  <a:cubicBezTo>
                    <a:pt x="373067" y="1859767"/>
                    <a:pt x="371752" y="1859373"/>
                    <a:pt x="370436" y="1858881"/>
                  </a:cubicBezTo>
                  <a:cubicBezTo>
                    <a:pt x="367076" y="1857896"/>
                    <a:pt x="362107" y="1856517"/>
                    <a:pt x="356552" y="1856124"/>
                  </a:cubicBezTo>
                  <a:cubicBezTo>
                    <a:pt x="255709" y="1828163"/>
                    <a:pt x="240216" y="1791437"/>
                    <a:pt x="219901" y="1723895"/>
                  </a:cubicBezTo>
                  <a:cubicBezTo>
                    <a:pt x="207039" y="1680870"/>
                    <a:pt x="222385" y="1649659"/>
                    <a:pt x="232470" y="1634990"/>
                  </a:cubicBezTo>
                  <a:cubicBezTo>
                    <a:pt x="233201" y="1634990"/>
                    <a:pt x="233785" y="1635481"/>
                    <a:pt x="234516" y="1635481"/>
                  </a:cubicBezTo>
                  <a:cubicBezTo>
                    <a:pt x="238316" y="1635875"/>
                    <a:pt x="241532" y="1635481"/>
                    <a:pt x="244309" y="1634990"/>
                  </a:cubicBezTo>
                  <a:cubicBezTo>
                    <a:pt x="245916" y="1635481"/>
                    <a:pt x="247816" y="1635875"/>
                    <a:pt x="250154" y="1636072"/>
                  </a:cubicBezTo>
                  <a:cubicBezTo>
                    <a:pt x="254685" y="1636565"/>
                    <a:pt x="259216" y="1636366"/>
                    <a:pt x="263747" y="1635875"/>
                  </a:cubicBezTo>
                  <a:cubicBezTo>
                    <a:pt x="273538" y="1634595"/>
                    <a:pt x="283476" y="1631543"/>
                    <a:pt x="292100" y="1628392"/>
                  </a:cubicBezTo>
                  <a:cubicBezTo>
                    <a:pt x="295461" y="1627111"/>
                    <a:pt x="298238" y="1625735"/>
                    <a:pt x="301307" y="1624256"/>
                  </a:cubicBezTo>
                  <a:cubicBezTo>
                    <a:pt x="302330" y="1623863"/>
                    <a:pt x="303207" y="1623174"/>
                    <a:pt x="304376" y="1622779"/>
                  </a:cubicBezTo>
                  <a:cubicBezTo>
                    <a:pt x="310807" y="1620613"/>
                    <a:pt x="316800" y="1617856"/>
                    <a:pt x="322207" y="1614608"/>
                  </a:cubicBezTo>
                  <a:cubicBezTo>
                    <a:pt x="322792" y="1614412"/>
                    <a:pt x="323669" y="1614214"/>
                    <a:pt x="324545" y="1613919"/>
                  </a:cubicBezTo>
                  <a:cubicBezTo>
                    <a:pt x="327321" y="1613328"/>
                    <a:pt x="330100" y="1612442"/>
                    <a:pt x="332876" y="1611358"/>
                  </a:cubicBezTo>
                  <a:cubicBezTo>
                    <a:pt x="396743" y="1587040"/>
                    <a:pt x="462513" y="1563805"/>
                    <a:pt x="525795" y="1541257"/>
                  </a:cubicBezTo>
                  <a:cubicBezTo>
                    <a:pt x="576802" y="1523140"/>
                    <a:pt x="629417" y="1504730"/>
                    <a:pt x="680717" y="1485531"/>
                  </a:cubicBezTo>
                  <a:lnTo>
                    <a:pt x="682324" y="1484940"/>
                  </a:lnTo>
                  <a:cubicBezTo>
                    <a:pt x="685100" y="1484054"/>
                    <a:pt x="687877" y="1482970"/>
                    <a:pt x="690655" y="1481494"/>
                  </a:cubicBezTo>
                  <a:cubicBezTo>
                    <a:pt x="700884" y="1476078"/>
                    <a:pt x="712139" y="1470269"/>
                    <a:pt x="723246" y="1463575"/>
                  </a:cubicBezTo>
                  <a:close/>
                  <a:moveTo>
                    <a:pt x="771184" y="1425767"/>
                  </a:moveTo>
                  <a:cubicBezTo>
                    <a:pt x="771622" y="1425767"/>
                    <a:pt x="771915" y="1425963"/>
                    <a:pt x="772353" y="1425963"/>
                  </a:cubicBezTo>
                  <a:cubicBezTo>
                    <a:pt x="810499" y="1430492"/>
                    <a:pt x="850252" y="1455402"/>
                    <a:pt x="866766" y="1485333"/>
                  </a:cubicBezTo>
                  <a:cubicBezTo>
                    <a:pt x="877290" y="1504730"/>
                    <a:pt x="877728" y="1524717"/>
                    <a:pt x="868083" y="1545295"/>
                  </a:cubicBezTo>
                  <a:cubicBezTo>
                    <a:pt x="862383" y="1557601"/>
                    <a:pt x="858435" y="1569613"/>
                    <a:pt x="854783" y="1581231"/>
                  </a:cubicBezTo>
                  <a:cubicBezTo>
                    <a:pt x="840897" y="1588615"/>
                    <a:pt x="816052" y="1595704"/>
                    <a:pt x="800852" y="1591570"/>
                  </a:cubicBezTo>
                  <a:cubicBezTo>
                    <a:pt x="793837" y="1589698"/>
                    <a:pt x="791791" y="1585958"/>
                    <a:pt x="790913" y="1583397"/>
                  </a:cubicBezTo>
                  <a:cubicBezTo>
                    <a:pt x="790622" y="1581920"/>
                    <a:pt x="789891" y="1580443"/>
                    <a:pt x="789453" y="1579065"/>
                  </a:cubicBezTo>
                  <a:cubicBezTo>
                    <a:pt x="788430" y="1576111"/>
                    <a:pt x="787553" y="1573749"/>
                    <a:pt x="787261" y="1570696"/>
                  </a:cubicBezTo>
                  <a:cubicBezTo>
                    <a:pt x="785653" y="1554155"/>
                    <a:pt x="775130" y="1535251"/>
                    <a:pt x="763877" y="1515264"/>
                  </a:cubicBezTo>
                  <a:cubicBezTo>
                    <a:pt x="752039" y="1494195"/>
                    <a:pt x="740053" y="1472435"/>
                    <a:pt x="739030" y="1453925"/>
                  </a:cubicBezTo>
                  <a:cubicBezTo>
                    <a:pt x="750577" y="1445950"/>
                    <a:pt x="761537" y="1436695"/>
                    <a:pt x="771184" y="1425767"/>
                  </a:cubicBezTo>
                  <a:close/>
                  <a:moveTo>
                    <a:pt x="745022" y="1199118"/>
                  </a:moveTo>
                  <a:cubicBezTo>
                    <a:pt x="757299" y="1205518"/>
                    <a:pt x="767822" y="1213886"/>
                    <a:pt x="775275" y="1224028"/>
                  </a:cubicBezTo>
                  <a:cubicBezTo>
                    <a:pt x="787699" y="1240568"/>
                    <a:pt x="799099" y="1268726"/>
                    <a:pt x="796613" y="1283790"/>
                  </a:cubicBezTo>
                  <a:cubicBezTo>
                    <a:pt x="795882" y="1285269"/>
                    <a:pt x="795006" y="1287040"/>
                    <a:pt x="794568" y="1288517"/>
                  </a:cubicBezTo>
                  <a:cubicBezTo>
                    <a:pt x="789453" y="1304664"/>
                    <a:pt x="780684" y="1322780"/>
                    <a:pt x="770746" y="1340208"/>
                  </a:cubicBezTo>
                  <a:cubicBezTo>
                    <a:pt x="764753" y="1342965"/>
                    <a:pt x="758468" y="1345327"/>
                    <a:pt x="755691" y="1342965"/>
                  </a:cubicBezTo>
                  <a:cubicBezTo>
                    <a:pt x="753208" y="1340995"/>
                    <a:pt x="751599" y="1336958"/>
                    <a:pt x="750139" y="1332822"/>
                  </a:cubicBezTo>
                  <a:cubicBezTo>
                    <a:pt x="728070" y="1271780"/>
                    <a:pt x="723246" y="1229837"/>
                    <a:pt x="735961" y="1208570"/>
                  </a:cubicBezTo>
                  <a:cubicBezTo>
                    <a:pt x="738299" y="1204631"/>
                    <a:pt x="741370" y="1201677"/>
                    <a:pt x="745022" y="1199118"/>
                  </a:cubicBezTo>
                  <a:close/>
                  <a:moveTo>
                    <a:pt x="663891" y="1185198"/>
                  </a:moveTo>
                  <a:cubicBezTo>
                    <a:pt x="682287" y="1183611"/>
                    <a:pt x="701324" y="1184793"/>
                    <a:pt x="718715" y="1188976"/>
                  </a:cubicBezTo>
                  <a:cubicBezTo>
                    <a:pt x="722222" y="1189863"/>
                    <a:pt x="725291" y="1191142"/>
                    <a:pt x="728508" y="1192226"/>
                  </a:cubicBezTo>
                  <a:cubicBezTo>
                    <a:pt x="726022" y="1194588"/>
                    <a:pt x="723977" y="1197345"/>
                    <a:pt x="722222" y="1200397"/>
                  </a:cubicBezTo>
                  <a:cubicBezTo>
                    <a:pt x="706584" y="1226390"/>
                    <a:pt x="710677" y="1271582"/>
                    <a:pt x="734939" y="1338435"/>
                  </a:cubicBezTo>
                  <a:cubicBezTo>
                    <a:pt x="736984" y="1344243"/>
                    <a:pt x="739908" y="1351136"/>
                    <a:pt x="745608" y="1355664"/>
                  </a:cubicBezTo>
                  <a:cubicBezTo>
                    <a:pt x="749699" y="1358914"/>
                    <a:pt x="754230" y="1360194"/>
                    <a:pt x="758761" y="1360194"/>
                  </a:cubicBezTo>
                  <a:cubicBezTo>
                    <a:pt x="751453" y="1371517"/>
                    <a:pt x="743853" y="1382051"/>
                    <a:pt x="737277" y="1390518"/>
                  </a:cubicBezTo>
                  <a:cubicBezTo>
                    <a:pt x="720908" y="1411096"/>
                    <a:pt x="692993" y="1425767"/>
                    <a:pt x="667417" y="1438861"/>
                  </a:cubicBezTo>
                  <a:lnTo>
                    <a:pt x="664055" y="1439945"/>
                  </a:lnTo>
                  <a:cubicBezTo>
                    <a:pt x="612902" y="1458848"/>
                    <a:pt x="560433" y="1477358"/>
                    <a:pt x="509718" y="1495475"/>
                  </a:cubicBezTo>
                  <a:cubicBezTo>
                    <a:pt x="445851" y="1518021"/>
                    <a:pt x="379936" y="1541257"/>
                    <a:pt x="315483" y="1565773"/>
                  </a:cubicBezTo>
                  <a:cubicBezTo>
                    <a:pt x="314607" y="1566167"/>
                    <a:pt x="313730" y="1566167"/>
                    <a:pt x="312707" y="1566462"/>
                  </a:cubicBezTo>
                  <a:cubicBezTo>
                    <a:pt x="309200" y="1567249"/>
                    <a:pt x="303938" y="1568530"/>
                    <a:pt x="298530" y="1571779"/>
                  </a:cubicBezTo>
                  <a:cubicBezTo>
                    <a:pt x="295023" y="1573749"/>
                    <a:pt x="292245" y="1575028"/>
                    <a:pt x="289323" y="1576111"/>
                  </a:cubicBezTo>
                  <a:cubicBezTo>
                    <a:pt x="285376" y="1577392"/>
                    <a:pt x="282161" y="1578869"/>
                    <a:pt x="278947" y="1580640"/>
                  </a:cubicBezTo>
                  <a:cubicBezTo>
                    <a:pt x="277923" y="1581231"/>
                    <a:pt x="276754" y="1581724"/>
                    <a:pt x="275585" y="1582315"/>
                  </a:cubicBezTo>
                  <a:cubicBezTo>
                    <a:pt x="266230" y="1585563"/>
                    <a:pt x="259654" y="1587236"/>
                    <a:pt x="255709" y="1587532"/>
                  </a:cubicBezTo>
                  <a:cubicBezTo>
                    <a:pt x="253954" y="1586843"/>
                    <a:pt x="251178" y="1586252"/>
                    <a:pt x="247523" y="1585759"/>
                  </a:cubicBezTo>
                  <a:cubicBezTo>
                    <a:pt x="243870" y="1585366"/>
                    <a:pt x="240654" y="1585759"/>
                    <a:pt x="238170" y="1586449"/>
                  </a:cubicBezTo>
                  <a:cubicBezTo>
                    <a:pt x="237292" y="1586252"/>
                    <a:pt x="235978" y="1585759"/>
                    <a:pt x="234954" y="1585563"/>
                  </a:cubicBezTo>
                  <a:cubicBezTo>
                    <a:pt x="220778" y="1572469"/>
                    <a:pt x="183070" y="1537418"/>
                    <a:pt x="164217" y="1522747"/>
                  </a:cubicBezTo>
                  <a:cubicBezTo>
                    <a:pt x="149748" y="1507093"/>
                    <a:pt x="125487" y="1395638"/>
                    <a:pt x="125048" y="1353696"/>
                  </a:cubicBezTo>
                  <a:cubicBezTo>
                    <a:pt x="124903" y="1332626"/>
                    <a:pt x="151356" y="1297181"/>
                    <a:pt x="170210" y="1278180"/>
                  </a:cubicBezTo>
                  <a:cubicBezTo>
                    <a:pt x="170501" y="1278180"/>
                    <a:pt x="170648" y="1278180"/>
                    <a:pt x="170939" y="1278180"/>
                  </a:cubicBezTo>
                  <a:lnTo>
                    <a:pt x="187894" y="1276112"/>
                  </a:lnTo>
                  <a:cubicBezTo>
                    <a:pt x="292685" y="1263411"/>
                    <a:pt x="395574" y="1251595"/>
                    <a:pt x="500658" y="1244900"/>
                  </a:cubicBezTo>
                  <a:cubicBezTo>
                    <a:pt x="530326" y="1242931"/>
                    <a:pt x="549473" y="1231805"/>
                    <a:pt x="566426" y="1221862"/>
                  </a:cubicBezTo>
                  <a:cubicBezTo>
                    <a:pt x="575487" y="1216446"/>
                    <a:pt x="584109" y="1211523"/>
                    <a:pt x="594195" y="1207880"/>
                  </a:cubicBezTo>
                  <a:cubicBezTo>
                    <a:pt x="599748" y="1205911"/>
                    <a:pt x="604278" y="1203154"/>
                    <a:pt x="607933" y="1200791"/>
                  </a:cubicBezTo>
                  <a:cubicBezTo>
                    <a:pt x="609395" y="1199708"/>
                    <a:pt x="611148" y="1198822"/>
                    <a:pt x="612902" y="1198034"/>
                  </a:cubicBezTo>
                  <a:cubicBezTo>
                    <a:pt x="627737" y="1191142"/>
                    <a:pt x="645495" y="1186786"/>
                    <a:pt x="663891" y="1185198"/>
                  </a:cubicBezTo>
                  <a:close/>
                  <a:moveTo>
                    <a:pt x="736839" y="989599"/>
                  </a:moveTo>
                  <a:cubicBezTo>
                    <a:pt x="742830" y="1003088"/>
                    <a:pt x="748822" y="1016282"/>
                    <a:pt x="753791" y="1029574"/>
                  </a:cubicBezTo>
                  <a:cubicBezTo>
                    <a:pt x="759346" y="1044440"/>
                    <a:pt x="763877" y="1059307"/>
                    <a:pt x="766215" y="1073684"/>
                  </a:cubicBezTo>
                  <a:cubicBezTo>
                    <a:pt x="768699" y="1087860"/>
                    <a:pt x="767530" y="1101447"/>
                    <a:pt x="762853" y="1108045"/>
                  </a:cubicBezTo>
                  <a:cubicBezTo>
                    <a:pt x="760515" y="1111491"/>
                    <a:pt x="757737" y="1114148"/>
                    <a:pt x="752915" y="1116216"/>
                  </a:cubicBezTo>
                  <a:cubicBezTo>
                    <a:pt x="750577" y="1116905"/>
                    <a:pt x="748239" y="1118678"/>
                    <a:pt x="745899" y="1119071"/>
                  </a:cubicBezTo>
                  <a:cubicBezTo>
                    <a:pt x="743853" y="1119466"/>
                    <a:pt x="739908" y="1120548"/>
                    <a:pt x="735377" y="1123109"/>
                  </a:cubicBezTo>
                  <a:cubicBezTo>
                    <a:pt x="732600" y="1124880"/>
                    <a:pt x="732308" y="1124684"/>
                    <a:pt x="730846" y="1125471"/>
                  </a:cubicBezTo>
                  <a:cubicBezTo>
                    <a:pt x="729531" y="1125964"/>
                    <a:pt x="728508" y="1126555"/>
                    <a:pt x="727339" y="1126850"/>
                  </a:cubicBezTo>
                  <a:cubicBezTo>
                    <a:pt x="726315" y="1127244"/>
                    <a:pt x="725291" y="1127244"/>
                    <a:pt x="723246" y="1127637"/>
                  </a:cubicBezTo>
                  <a:lnTo>
                    <a:pt x="713162" y="1129607"/>
                  </a:lnTo>
                  <a:lnTo>
                    <a:pt x="708193" y="1130690"/>
                  </a:lnTo>
                  <a:lnTo>
                    <a:pt x="702055" y="1131280"/>
                  </a:lnTo>
                  <a:lnTo>
                    <a:pt x="689631" y="1132364"/>
                  </a:lnTo>
                  <a:lnTo>
                    <a:pt x="689924" y="1136301"/>
                  </a:lnTo>
                  <a:cubicBezTo>
                    <a:pt x="675455" y="1135612"/>
                    <a:pt x="660548" y="1136301"/>
                    <a:pt x="646224" y="1138369"/>
                  </a:cubicBezTo>
                  <a:cubicBezTo>
                    <a:pt x="645348" y="1135022"/>
                    <a:pt x="644471" y="1131280"/>
                    <a:pt x="643593" y="1127835"/>
                  </a:cubicBezTo>
                  <a:cubicBezTo>
                    <a:pt x="639940" y="1112870"/>
                    <a:pt x="636286" y="1098888"/>
                    <a:pt x="636431" y="1083528"/>
                  </a:cubicBezTo>
                  <a:cubicBezTo>
                    <a:pt x="637748" y="1027014"/>
                    <a:pt x="698108" y="1000726"/>
                    <a:pt x="736839" y="989599"/>
                  </a:cubicBezTo>
                  <a:close/>
                  <a:moveTo>
                    <a:pt x="1459565" y="946335"/>
                  </a:moveTo>
                  <a:cubicBezTo>
                    <a:pt x="1459565" y="969355"/>
                    <a:pt x="1458704" y="991711"/>
                    <a:pt x="1455910" y="1014079"/>
                  </a:cubicBezTo>
                  <a:cubicBezTo>
                    <a:pt x="1452900" y="1036242"/>
                    <a:pt x="1448603" y="1058174"/>
                    <a:pt x="1442588" y="1079687"/>
                  </a:cubicBezTo>
                  <a:cubicBezTo>
                    <a:pt x="1431200" y="1122915"/>
                    <a:pt x="1414224" y="1164420"/>
                    <a:pt x="1396606" y="1206791"/>
                  </a:cubicBezTo>
                  <a:cubicBezTo>
                    <a:pt x="1425400" y="1170871"/>
                    <a:pt x="1446025" y="1128499"/>
                    <a:pt x="1458274" y="1083775"/>
                  </a:cubicBezTo>
                  <a:cubicBezTo>
                    <a:pt x="1464077" y="1061407"/>
                    <a:pt x="1467943" y="1038171"/>
                    <a:pt x="1468373" y="1014946"/>
                  </a:cubicBezTo>
                  <a:cubicBezTo>
                    <a:pt x="1469231" y="991723"/>
                    <a:pt x="1465580" y="968269"/>
                    <a:pt x="1459565" y="946335"/>
                  </a:cubicBezTo>
                  <a:close/>
                  <a:moveTo>
                    <a:pt x="251616" y="1284"/>
                  </a:moveTo>
                  <a:cubicBezTo>
                    <a:pt x="216685" y="4927"/>
                    <a:pt x="188332" y="30329"/>
                    <a:pt x="172548" y="73158"/>
                  </a:cubicBezTo>
                  <a:cubicBezTo>
                    <a:pt x="136741" y="171615"/>
                    <a:pt x="167432" y="368038"/>
                    <a:pt x="253954" y="456649"/>
                  </a:cubicBezTo>
                  <a:cubicBezTo>
                    <a:pt x="330245" y="534530"/>
                    <a:pt x="368976" y="557272"/>
                    <a:pt x="387391" y="568202"/>
                  </a:cubicBezTo>
                  <a:cubicBezTo>
                    <a:pt x="390314" y="569974"/>
                    <a:pt x="393236" y="571648"/>
                    <a:pt x="394698" y="572731"/>
                  </a:cubicBezTo>
                  <a:cubicBezTo>
                    <a:pt x="409605" y="592717"/>
                    <a:pt x="476689" y="639189"/>
                    <a:pt x="500658" y="652579"/>
                  </a:cubicBezTo>
                  <a:lnTo>
                    <a:pt x="506649" y="656026"/>
                  </a:lnTo>
                  <a:cubicBezTo>
                    <a:pt x="520826" y="664000"/>
                    <a:pt x="559849" y="685466"/>
                    <a:pt x="575487" y="697969"/>
                  </a:cubicBezTo>
                  <a:cubicBezTo>
                    <a:pt x="572856" y="699249"/>
                    <a:pt x="569495" y="700922"/>
                    <a:pt x="564964" y="702892"/>
                  </a:cubicBezTo>
                  <a:cubicBezTo>
                    <a:pt x="554002" y="707420"/>
                    <a:pt x="534418" y="713820"/>
                    <a:pt x="513518" y="720516"/>
                  </a:cubicBezTo>
                  <a:cubicBezTo>
                    <a:pt x="477858" y="731937"/>
                    <a:pt x="437520" y="745031"/>
                    <a:pt x="409605" y="758815"/>
                  </a:cubicBezTo>
                  <a:cubicBezTo>
                    <a:pt x="369414" y="778605"/>
                    <a:pt x="321914" y="790814"/>
                    <a:pt x="264185" y="804795"/>
                  </a:cubicBezTo>
                  <a:cubicBezTo>
                    <a:pt x="212156" y="817497"/>
                    <a:pt x="141272" y="834726"/>
                    <a:pt x="87050" y="909554"/>
                  </a:cubicBezTo>
                  <a:cubicBezTo>
                    <a:pt x="36335" y="979657"/>
                    <a:pt x="-2105" y="1038238"/>
                    <a:pt x="90" y="1100168"/>
                  </a:cubicBezTo>
                  <a:cubicBezTo>
                    <a:pt x="1990" y="1156682"/>
                    <a:pt x="23619" y="1225701"/>
                    <a:pt x="77988" y="1249627"/>
                  </a:cubicBezTo>
                  <a:cubicBezTo>
                    <a:pt x="92895" y="1256025"/>
                    <a:pt x="105317" y="1262327"/>
                    <a:pt x="115403" y="1267250"/>
                  </a:cubicBezTo>
                  <a:cubicBezTo>
                    <a:pt x="97865" y="1289206"/>
                    <a:pt x="76088" y="1322976"/>
                    <a:pt x="76526" y="1354582"/>
                  </a:cubicBezTo>
                  <a:cubicBezTo>
                    <a:pt x="76819" y="1388352"/>
                    <a:pt x="98888" y="1533774"/>
                    <a:pt x="133525" y="1561048"/>
                  </a:cubicBezTo>
                  <a:cubicBezTo>
                    <a:pt x="147410" y="1571976"/>
                    <a:pt x="173279" y="1595704"/>
                    <a:pt x="190232" y="1611358"/>
                  </a:cubicBezTo>
                  <a:cubicBezTo>
                    <a:pt x="174594" y="1635481"/>
                    <a:pt x="155448" y="1679984"/>
                    <a:pt x="173279" y="1738468"/>
                  </a:cubicBezTo>
                  <a:cubicBezTo>
                    <a:pt x="195201" y="1810931"/>
                    <a:pt x="218147" y="1862622"/>
                    <a:pt x="320892" y="1896591"/>
                  </a:cubicBezTo>
                  <a:cubicBezTo>
                    <a:pt x="315630" y="1916970"/>
                    <a:pt x="312269" y="1946212"/>
                    <a:pt x="323814" y="1975257"/>
                  </a:cubicBezTo>
                  <a:cubicBezTo>
                    <a:pt x="343983" y="2026259"/>
                    <a:pt x="434743" y="2091635"/>
                    <a:pt x="478151" y="2102169"/>
                  </a:cubicBezTo>
                  <a:cubicBezTo>
                    <a:pt x="520242" y="2112508"/>
                    <a:pt x="562626" y="2107388"/>
                    <a:pt x="587909" y="2104335"/>
                  </a:cubicBezTo>
                  <a:cubicBezTo>
                    <a:pt x="599164" y="2103056"/>
                    <a:pt x="609686" y="2098723"/>
                    <a:pt x="619771" y="2094883"/>
                  </a:cubicBezTo>
                  <a:cubicBezTo>
                    <a:pt x="638624" y="2087302"/>
                    <a:pt x="646371" y="2085432"/>
                    <a:pt x="651486" y="2089468"/>
                  </a:cubicBezTo>
                  <a:cubicBezTo>
                    <a:pt x="684369" y="2115265"/>
                    <a:pt x="710384" y="2117233"/>
                    <a:pt x="756422" y="2111622"/>
                  </a:cubicBezTo>
                  <a:cubicBezTo>
                    <a:pt x="802752" y="2106010"/>
                    <a:pt x="978134" y="2063870"/>
                    <a:pt x="1080148" y="2026259"/>
                  </a:cubicBezTo>
                  <a:cubicBezTo>
                    <a:pt x="1193707" y="1984316"/>
                    <a:pt x="1330943" y="1917858"/>
                    <a:pt x="1357396" y="1904958"/>
                  </a:cubicBezTo>
                  <a:cubicBezTo>
                    <a:pt x="1365582" y="1900824"/>
                    <a:pt x="1375373" y="1895901"/>
                    <a:pt x="1386189" y="1890289"/>
                  </a:cubicBezTo>
                  <a:cubicBezTo>
                    <a:pt x="1436904" y="1864296"/>
                    <a:pt x="1521526" y="1821074"/>
                    <a:pt x="1573700" y="1818317"/>
                  </a:cubicBezTo>
                  <a:cubicBezTo>
                    <a:pt x="1624415" y="1815658"/>
                    <a:pt x="2259882" y="1877391"/>
                    <a:pt x="2600999" y="1910571"/>
                  </a:cubicBezTo>
                  <a:cubicBezTo>
                    <a:pt x="2714121" y="1921501"/>
                    <a:pt x="2806196" y="1930557"/>
                    <a:pt x="2856326" y="1935088"/>
                  </a:cubicBezTo>
                  <a:cubicBezTo>
                    <a:pt x="2989963" y="1947456"/>
                    <a:pt x="3071477" y="1954441"/>
                    <a:pt x="3113962" y="1957939"/>
                  </a:cubicBezTo>
                  <a:lnTo>
                    <a:pt x="3129227" y="1959178"/>
                  </a:lnTo>
                  <a:lnTo>
                    <a:pt x="3129227" y="1909974"/>
                  </a:lnTo>
                  <a:lnTo>
                    <a:pt x="3117786" y="1909003"/>
                  </a:lnTo>
                  <a:cubicBezTo>
                    <a:pt x="3075480" y="1905408"/>
                    <a:pt x="2994275" y="1898424"/>
                    <a:pt x="2861003" y="1886055"/>
                  </a:cubicBezTo>
                  <a:cubicBezTo>
                    <a:pt x="2811019" y="1881329"/>
                    <a:pt x="2718943" y="1872468"/>
                    <a:pt x="2605968" y="1861540"/>
                  </a:cubicBezTo>
                  <a:cubicBezTo>
                    <a:pt x="2110076" y="1813296"/>
                    <a:pt x="1621639" y="1766429"/>
                    <a:pt x="1571362" y="1768990"/>
                  </a:cubicBezTo>
                  <a:cubicBezTo>
                    <a:pt x="1570047" y="1768990"/>
                    <a:pt x="1568440" y="1769481"/>
                    <a:pt x="1567124" y="1769679"/>
                  </a:cubicBezTo>
                  <a:lnTo>
                    <a:pt x="1567124" y="1767906"/>
                  </a:lnTo>
                  <a:cubicBezTo>
                    <a:pt x="1567124" y="1761901"/>
                    <a:pt x="1567562" y="1756092"/>
                    <a:pt x="1568002" y="1750085"/>
                  </a:cubicBezTo>
                  <a:cubicBezTo>
                    <a:pt x="1568878" y="1738270"/>
                    <a:pt x="1570486" y="1726259"/>
                    <a:pt x="1572240" y="1714149"/>
                  </a:cubicBezTo>
                  <a:cubicBezTo>
                    <a:pt x="1575747" y="1690125"/>
                    <a:pt x="1579986" y="1665806"/>
                    <a:pt x="1581009" y="1640600"/>
                  </a:cubicBezTo>
                  <a:cubicBezTo>
                    <a:pt x="1582324" y="1590979"/>
                    <a:pt x="1577647" y="1542143"/>
                    <a:pt x="1572824" y="1493506"/>
                  </a:cubicBezTo>
                  <a:cubicBezTo>
                    <a:pt x="1568147" y="1444868"/>
                    <a:pt x="1563617" y="1396032"/>
                    <a:pt x="1565517" y="1347493"/>
                  </a:cubicBezTo>
                  <a:cubicBezTo>
                    <a:pt x="1566686" y="1323174"/>
                    <a:pt x="1569024" y="1298856"/>
                    <a:pt x="1573555" y="1274733"/>
                  </a:cubicBezTo>
                  <a:cubicBezTo>
                    <a:pt x="1574431" y="1268726"/>
                    <a:pt x="1574431" y="1262327"/>
                    <a:pt x="1575017" y="1256518"/>
                  </a:cubicBezTo>
                  <a:cubicBezTo>
                    <a:pt x="1575893" y="1250513"/>
                    <a:pt x="1578086" y="1244704"/>
                    <a:pt x="1577793" y="1238402"/>
                  </a:cubicBezTo>
                  <a:cubicBezTo>
                    <a:pt x="1578231" y="1226194"/>
                    <a:pt x="1581886" y="1214378"/>
                    <a:pt x="1582762" y="1202072"/>
                  </a:cubicBezTo>
                  <a:lnTo>
                    <a:pt x="1584517" y="1201481"/>
                  </a:lnTo>
                  <a:lnTo>
                    <a:pt x="1582617" y="1202072"/>
                  </a:lnTo>
                  <a:cubicBezTo>
                    <a:pt x="1581300" y="1214378"/>
                    <a:pt x="1577355" y="1225996"/>
                    <a:pt x="1576478" y="1238204"/>
                  </a:cubicBezTo>
                  <a:cubicBezTo>
                    <a:pt x="1576331" y="1244211"/>
                    <a:pt x="1574431" y="1250020"/>
                    <a:pt x="1573117" y="1256025"/>
                  </a:cubicBezTo>
                  <a:cubicBezTo>
                    <a:pt x="1572093" y="1262327"/>
                    <a:pt x="1572093" y="1268135"/>
                    <a:pt x="1570924" y="1274339"/>
                  </a:cubicBezTo>
                  <a:cubicBezTo>
                    <a:pt x="1565809" y="1298461"/>
                    <a:pt x="1562740" y="1322780"/>
                    <a:pt x="1561133" y="1347297"/>
                  </a:cubicBezTo>
                  <a:cubicBezTo>
                    <a:pt x="1557917" y="1396327"/>
                    <a:pt x="1561133" y="1445557"/>
                    <a:pt x="1564347" y="1494391"/>
                  </a:cubicBezTo>
                  <a:cubicBezTo>
                    <a:pt x="1567709" y="1543227"/>
                    <a:pt x="1570924" y="1592061"/>
                    <a:pt x="1568440" y="1640207"/>
                  </a:cubicBezTo>
                  <a:cubicBezTo>
                    <a:pt x="1566831" y="1664033"/>
                    <a:pt x="1561862" y="1687959"/>
                    <a:pt x="1557917" y="1711983"/>
                  </a:cubicBezTo>
                  <a:cubicBezTo>
                    <a:pt x="1555724" y="1724093"/>
                    <a:pt x="1553824" y="1736302"/>
                    <a:pt x="1552509" y="1748805"/>
                  </a:cubicBezTo>
                  <a:cubicBezTo>
                    <a:pt x="1551778" y="1755008"/>
                    <a:pt x="1551340" y="1761310"/>
                    <a:pt x="1551193" y="1767710"/>
                  </a:cubicBezTo>
                  <a:lnTo>
                    <a:pt x="1551193" y="1771845"/>
                  </a:lnTo>
                  <a:cubicBezTo>
                    <a:pt x="1490980" y="1781888"/>
                    <a:pt x="1415858" y="1820186"/>
                    <a:pt x="1364265" y="1846673"/>
                  </a:cubicBezTo>
                  <a:cubicBezTo>
                    <a:pt x="1353743" y="1852087"/>
                    <a:pt x="1344243" y="1857010"/>
                    <a:pt x="1336060" y="1860851"/>
                  </a:cubicBezTo>
                  <a:cubicBezTo>
                    <a:pt x="1310043" y="1873551"/>
                    <a:pt x="1174707" y="1939123"/>
                    <a:pt x="1063486" y="1980181"/>
                  </a:cubicBezTo>
                  <a:cubicBezTo>
                    <a:pt x="960743" y="2018284"/>
                    <a:pt x="788868" y="2058553"/>
                    <a:pt x="750577" y="2063081"/>
                  </a:cubicBezTo>
                  <a:cubicBezTo>
                    <a:pt x="709800" y="2068004"/>
                    <a:pt x="699277" y="2064756"/>
                    <a:pt x="681446" y="2050971"/>
                  </a:cubicBezTo>
                  <a:cubicBezTo>
                    <a:pt x="653240" y="2028818"/>
                    <a:pt x="622255" y="2041126"/>
                    <a:pt x="601648" y="2049298"/>
                  </a:cubicBezTo>
                  <a:cubicBezTo>
                    <a:pt x="594340" y="2052055"/>
                    <a:pt x="586887" y="2055106"/>
                    <a:pt x="581918" y="2055697"/>
                  </a:cubicBezTo>
                  <a:cubicBezTo>
                    <a:pt x="558533" y="2058553"/>
                    <a:pt x="522873" y="2062786"/>
                    <a:pt x="489258" y="2054615"/>
                  </a:cubicBezTo>
                  <a:cubicBezTo>
                    <a:pt x="456374" y="2046639"/>
                    <a:pt x="381252" y="1988845"/>
                    <a:pt x="368829" y="1957044"/>
                  </a:cubicBezTo>
                  <a:cubicBezTo>
                    <a:pt x="361814" y="1939812"/>
                    <a:pt x="364298" y="1921302"/>
                    <a:pt x="367660" y="1908405"/>
                  </a:cubicBezTo>
                  <a:cubicBezTo>
                    <a:pt x="367660" y="1908405"/>
                    <a:pt x="367952" y="1908405"/>
                    <a:pt x="367952" y="1908405"/>
                  </a:cubicBezTo>
                  <a:cubicBezTo>
                    <a:pt x="377745" y="1909685"/>
                    <a:pt x="387391" y="1909685"/>
                    <a:pt x="397183" y="1908405"/>
                  </a:cubicBezTo>
                  <a:cubicBezTo>
                    <a:pt x="423198" y="1905156"/>
                    <a:pt x="447605" y="1894425"/>
                    <a:pt x="469965" y="1884480"/>
                  </a:cubicBezTo>
                  <a:cubicBezTo>
                    <a:pt x="477274" y="1881329"/>
                    <a:pt x="484435" y="1878081"/>
                    <a:pt x="491449" y="1875225"/>
                  </a:cubicBezTo>
                  <a:cubicBezTo>
                    <a:pt x="572856" y="1843030"/>
                    <a:pt x="649148" y="1810539"/>
                    <a:pt x="724561" y="1775881"/>
                  </a:cubicBezTo>
                  <a:cubicBezTo>
                    <a:pt x="728653" y="1774011"/>
                    <a:pt x="732746" y="1772042"/>
                    <a:pt x="736839" y="1770072"/>
                  </a:cubicBezTo>
                  <a:cubicBezTo>
                    <a:pt x="749991" y="1787500"/>
                    <a:pt x="766506" y="1795868"/>
                    <a:pt x="787261" y="1795475"/>
                  </a:cubicBezTo>
                  <a:cubicBezTo>
                    <a:pt x="790768" y="1795475"/>
                    <a:pt x="794568" y="1795080"/>
                    <a:pt x="798513" y="1794589"/>
                  </a:cubicBezTo>
                  <a:cubicBezTo>
                    <a:pt x="814590" y="1792718"/>
                    <a:pt x="833299" y="1787105"/>
                    <a:pt x="848206" y="1778736"/>
                  </a:cubicBezTo>
                  <a:cubicBezTo>
                    <a:pt x="848352" y="1780411"/>
                    <a:pt x="848790" y="1781888"/>
                    <a:pt x="848937" y="1783463"/>
                  </a:cubicBezTo>
                  <a:cubicBezTo>
                    <a:pt x="851421" y="1793505"/>
                    <a:pt x="852444" y="1799314"/>
                    <a:pt x="852006" y="1807289"/>
                  </a:cubicBezTo>
                  <a:cubicBezTo>
                    <a:pt x="851421" y="1822747"/>
                    <a:pt x="844697" y="1839386"/>
                    <a:pt x="835928" y="1854648"/>
                  </a:cubicBezTo>
                  <a:cubicBezTo>
                    <a:pt x="826868" y="1869908"/>
                    <a:pt x="815468" y="1884775"/>
                    <a:pt x="803044" y="1898460"/>
                  </a:cubicBezTo>
                  <a:lnTo>
                    <a:pt x="783022" y="1918743"/>
                  </a:lnTo>
                  <a:cubicBezTo>
                    <a:pt x="779368" y="1922779"/>
                    <a:pt x="776737" y="1926424"/>
                    <a:pt x="773961" y="1929279"/>
                  </a:cubicBezTo>
                  <a:cubicBezTo>
                    <a:pt x="771475" y="1932034"/>
                    <a:pt x="767968" y="1934202"/>
                    <a:pt x="763877" y="1936564"/>
                  </a:cubicBezTo>
                  <a:cubicBezTo>
                    <a:pt x="759784" y="1938927"/>
                    <a:pt x="755253" y="1941093"/>
                    <a:pt x="751015" y="1944735"/>
                  </a:cubicBezTo>
                  <a:cubicBezTo>
                    <a:pt x="746484" y="1948378"/>
                    <a:pt x="743561" y="1953301"/>
                    <a:pt x="741370" y="1958322"/>
                  </a:cubicBezTo>
                  <a:cubicBezTo>
                    <a:pt x="737422" y="1968168"/>
                    <a:pt x="736839" y="1978113"/>
                    <a:pt x="736839" y="1987762"/>
                  </a:cubicBezTo>
                  <a:cubicBezTo>
                    <a:pt x="736691" y="2007158"/>
                    <a:pt x="740491" y="2025865"/>
                    <a:pt x="738739" y="2044769"/>
                  </a:cubicBezTo>
                  <a:cubicBezTo>
                    <a:pt x="742684" y="2026061"/>
                    <a:pt x="740639" y="2006665"/>
                    <a:pt x="742830" y="1988155"/>
                  </a:cubicBezTo>
                  <a:cubicBezTo>
                    <a:pt x="743853" y="1978900"/>
                    <a:pt x="745608" y="1969645"/>
                    <a:pt x="749553" y="1962163"/>
                  </a:cubicBezTo>
                  <a:cubicBezTo>
                    <a:pt x="751599" y="1958521"/>
                    <a:pt x="754084" y="1955271"/>
                    <a:pt x="757299" y="1953301"/>
                  </a:cubicBezTo>
                  <a:cubicBezTo>
                    <a:pt x="760515" y="1951233"/>
                    <a:pt x="764753" y="1949462"/>
                    <a:pt x="769137" y="1947492"/>
                  </a:cubicBezTo>
                  <a:cubicBezTo>
                    <a:pt x="773375" y="1945623"/>
                    <a:pt x="778491" y="1943259"/>
                    <a:pt x="782875" y="1939616"/>
                  </a:cubicBezTo>
                  <a:cubicBezTo>
                    <a:pt x="787113" y="1936170"/>
                    <a:pt x="790330" y="1932232"/>
                    <a:pt x="793399" y="1929672"/>
                  </a:cubicBezTo>
                  <a:lnTo>
                    <a:pt x="815468" y="1911654"/>
                  </a:lnTo>
                  <a:cubicBezTo>
                    <a:pt x="829937" y="1898460"/>
                    <a:pt x="843675" y="1884480"/>
                    <a:pt x="855659" y="1868431"/>
                  </a:cubicBezTo>
                  <a:cubicBezTo>
                    <a:pt x="867497" y="1852087"/>
                    <a:pt x="878166" y="1833577"/>
                    <a:pt x="881674" y="1810931"/>
                  </a:cubicBezTo>
                  <a:cubicBezTo>
                    <a:pt x="883574" y="1800200"/>
                    <a:pt x="882552" y="1786909"/>
                    <a:pt x="881383" y="1778245"/>
                  </a:cubicBezTo>
                  <a:cubicBezTo>
                    <a:pt x="881235" y="1776768"/>
                    <a:pt x="881235" y="1775093"/>
                    <a:pt x="880943" y="1773518"/>
                  </a:cubicBezTo>
                  <a:cubicBezTo>
                    <a:pt x="882552" y="1772435"/>
                    <a:pt x="884304" y="1771156"/>
                    <a:pt x="885474" y="1769876"/>
                  </a:cubicBezTo>
                  <a:cubicBezTo>
                    <a:pt x="896290" y="1760817"/>
                    <a:pt x="902721" y="1746837"/>
                    <a:pt x="904474" y="1733545"/>
                  </a:cubicBezTo>
                  <a:cubicBezTo>
                    <a:pt x="906081" y="1719958"/>
                    <a:pt x="903743" y="1706862"/>
                    <a:pt x="898628" y="1694852"/>
                  </a:cubicBezTo>
                  <a:cubicBezTo>
                    <a:pt x="894097" y="1684316"/>
                    <a:pt x="886643" y="1674569"/>
                    <a:pt x="877143" y="1666889"/>
                  </a:cubicBezTo>
                  <a:lnTo>
                    <a:pt x="875755" y="1665019"/>
                  </a:lnTo>
                  <a:lnTo>
                    <a:pt x="875683" y="1664921"/>
                  </a:lnTo>
                  <a:cubicBezTo>
                    <a:pt x="874804" y="1664033"/>
                    <a:pt x="873928" y="1662951"/>
                    <a:pt x="872174" y="1661474"/>
                  </a:cubicBezTo>
                  <a:cubicBezTo>
                    <a:pt x="871297" y="1660883"/>
                    <a:pt x="870859" y="1660391"/>
                    <a:pt x="870274" y="1660194"/>
                  </a:cubicBezTo>
                  <a:cubicBezTo>
                    <a:pt x="871297" y="1658028"/>
                    <a:pt x="872466" y="1656157"/>
                    <a:pt x="873635" y="1654187"/>
                  </a:cubicBezTo>
                  <a:cubicBezTo>
                    <a:pt x="873490" y="1654385"/>
                    <a:pt x="873490" y="1654385"/>
                    <a:pt x="873928" y="1654187"/>
                  </a:cubicBezTo>
                  <a:cubicBezTo>
                    <a:pt x="876266" y="1651825"/>
                    <a:pt x="880359" y="1647887"/>
                    <a:pt x="882990" y="1642177"/>
                  </a:cubicBezTo>
                  <a:cubicBezTo>
                    <a:pt x="884012" y="1639715"/>
                    <a:pt x="884890" y="1637156"/>
                    <a:pt x="885766" y="1634791"/>
                  </a:cubicBezTo>
                  <a:cubicBezTo>
                    <a:pt x="886204" y="1633709"/>
                    <a:pt x="886352" y="1632429"/>
                    <a:pt x="887081" y="1631345"/>
                  </a:cubicBezTo>
                  <a:cubicBezTo>
                    <a:pt x="892635" y="1619531"/>
                    <a:pt x="896290" y="1607716"/>
                    <a:pt x="899943" y="1596491"/>
                  </a:cubicBezTo>
                  <a:cubicBezTo>
                    <a:pt x="903304" y="1585958"/>
                    <a:pt x="906374" y="1575915"/>
                    <a:pt x="910904" y="1566462"/>
                  </a:cubicBezTo>
                  <a:cubicBezTo>
                    <a:pt x="927712" y="1531411"/>
                    <a:pt x="926835" y="1495277"/>
                    <a:pt x="908274" y="1462098"/>
                  </a:cubicBezTo>
                  <a:cubicBezTo>
                    <a:pt x="888104" y="1425571"/>
                    <a:pt x="846159" y="1395048"/>
                    <a:pt x="801144" y="1382740"/>
                  </a:cubicBezTo>
                  <a:cubicBezTo>
                    <a:pt x="813568" y="1362951"/>
                    <a:pt x="825406" y="1341192"/>
                    <a:pt x="833737" y="1320810"/>
                  </a:cubicBezTo>
                  <a:cubicBezTo>
                    <a:pt x="834321" y="1321698"/>
                    <a:pt x="835052" y="1322485"/>
                    <a:pt x="835637" y="1323371"/>
                  </a:cubicBezTo>
                  <a:cubicBezTo>
                    <a:pt x="838852" y="1327506"/>
                    <a:pt x="842359" y="1330953"/>
                    <a:pt x="846013" y="1334399"/>
                  </a:cubicBezTo>
                  <a:cubicBezTo>
                    <a:pt x="849375" y="1338042"/>
                    <a:pt x="853321" y="1341192"/>
                    <a:pt x="857121" y="1344243"/>
                  </a:cubicBezTo>
                  <a:cubicBezTo>
                    <a:pt x="872613" y="1356552"/>
                    <a:pt x="890297" y="1365510"/>
                    <a:pt x="908566" y="1372008"/>
                  </a:cubicBezTo>
                  <a:cubicBezTo>
                    <a:pt x="945104" y="1384710"/>
                    <a:pt x="983541" y="1388943"/>
                    <a:pt x="1021541" y="1388747"/>
                  </a:cubicBezTo>
                  <a:cubicBezTo>
                    <a:pt x="1097539" y="1388156"/>
                    <a:pt x="1172369" y="1369646"/>
                    <a:pt x="1241938" y="1341486"/>
                  </a:cubicBezTo>
                  <a:cubicBezTo>
                    <a:pt x="1171347" y="1367085"/>
                    <a:pt x="1096370" y="1382544"/>
                    <a:pt x="1021541" y="1380574"/>
                  </a:cubicBezTo>
                  <a:cubicBezTo>
                    <a:pt x="984419" y="1379492"/>
                    <a:pt x="947004" y="1373880"/>
                    <a:pt x="912804" y="1360587"/>
                  </a:cubicBezTo>
                  <a:cubicBezTo>
                    <a:pt x="895852" y="1353696"/>
                    <a:pt x="879774" y="1344933"/>
                    <a:pt x="866183" y="1333315"/>
                  </a:cubicBezTo>
                  <a:cubicBezTo>
                    <a:pt x="859313" y="1327703"/>
                    <a:pt x="853028" y="1321008"/>
                    <a:pt x="847766" y="1314116"/>
                  </a:cubicBezTo>
                  <a:cubicBezTo>
                    <a:pt x="845137" y="1310670"/>
                    <a:pt x="842944" y="1307421"/>
                    <a:pt x="840606" y="1302989"/>
                  </a:cubicBezTo>
                  <a:cubicBezTo>
                    <a:pt x="841483" y="1301218"/>
                    <a:pt x="842359" y="1299052"/>
                    <a:pt x="842944" y="1296295"/>
                  </a:cubicBezTo>
                  <a:cubicBezTo>
                    <a:pt x="851421" y="1259275"/>
                    <a:pt x="827452" y="1214084"/>
                    <a:pt x="813568" y="1195376"/>
                  </a:cubicBezTo>
                  <a:cubicBezTo>
                    <a:pt x="802168" y="1180115"/>
                    <a:pt x="786968" y="1167218"/>
                    <a:pt x="769284" y="1157568"/>
                  </a:cubicBezTo>
                  <a:cubicBezTo>
                    <a:pt x="770746" y="1156879"/>
                    <a:pt x="772061" y="1156091"/>
                    <a:pt x="773522" y="1155402"/>
                  </a:cubicBezTo>
                  <a:cubicBezTo>
                    <a:pt x="783606" y="1149790"/>
                    <a:pt x="793106" y="1140535"/>
                    <a:pt x="799099" y="1129607"/>
                  </a:cubicBezTo>
                  <a:cubicBezTo>
                    <a:pt x="810937" y="1107059"/>
                    <a:pt x="808161" y="1084906"/>
                    <a:pt x="804506" y="1066987"/>
                  </a:cubicBezTo>
                  <a:cubicBezTo>
                    <a:pt x="800413" y="1048774"/>
                    <a:pt x="793982" y="1032133"/>
                    <a:pt x="786968" y="1016282"/>
                  </a:cubicBezTo>
                  <a:cubicBezTo>
                    <a:pt x="779806" y="1000333"/>
                    <a:pt x="771915" y="985267"/>
                    <a:pt x="764168" y="970696"/>
                  </a:cubicBezTo>
                  <a:lnTo>
                    <a:pt x="752915" y="949135"/>
                  </a:lnTo>
                  <a:cubicBezTo>
                    <a:pt x="748384" y="940371"/>
                    <a:pt x="743122" y="931707"/>
                    <a:pt x="735961" y="924816"/>
                  </a:cubicBezTo>
                  <a:cubicBezTo>
                    <a:pt x="722222" y="910243"/>
                    <a:pt x="704539" y="901579"/>
                    <a:pt x="687439" y="896065"/>
                  </a:cubicBezTo>
                  <a:cubicBezTo>
                    <a:pt x="677355" y="893013"/>
                    <a:pt x="667269" y="891044"/>
                    <a:pt x="657186" y="889764"/>
                  </a:cubicBezTo>
                  <a:cubicBezTo>
                    <a:pt x="656748" y="888976"/>
                    <a:pt x="656455" y="888287"/>
                    <a:pt x="656017" y="887401"/>
                  </a:cubicBezTo>
                  <a:cubicBezTo>
                    <a:pt x="653093" y="881396"/>
                    <a:pt x="650024" y="878146"/>
                    <a:pt x="648562" y="873027"/>
                  </a:cubicBezTo>
                  <a:lnTo>
                    <a:pt x="643009" y="857963"/>
                  </a:lnTo>
                  <a:lnTo>
                    <a:pt x="638186" y="841815"/>
                  </a:lnTo>
                  <a:cubicBezTo>
                    <a:pt x="636431" y="836696"/>
                    <a:pt x="635848" y="831280"/>
                    <a:pt x="634531" y="825668"/>
                  </a:cubicBezTo>
                  <a:cubicBezTo>
                    <a:pt x="633217" y="820055"/>
                    <a:pt x="631755" y="814740"/>
                    <a:pt x="631171" y="809324"/>
                  </a:cubicBezTo>
                  <a:cubicBezTo>
                    <a:pt x="629562" y="798790"/>
                    <a:pt x="633071" y="787664"/>
                    <a:pt x="633217" y="776243"/>
                  </a:cubicBezTo>
                  <a:lnTo>
                    <a:pt x="634971" y="775553"/>
                  </a:lnTo>
                  <a:lnTo>
                    <a:pt x="633217" y="776046"/>
                  </a:lnTo>
                  <a:cubicBezTo>
                    <a:pt x="632048" y="787171"/>
                    <a:pt x="627078" y="797510"/>
                    <a:pt x="627224" y="809324"/>
                  </a:cubicBezTo>
                  <a:cubicBezTo>
                    <a:pt x="627517" y="815134"/>
                    <a:pt x="628102" y="820745"/>
                    <a:pt x="628686" y="826357"/>
                  </a:cubicBezTo>
                  <a:cubicBezTo>
                    <a:pt x="629417" y="831478"/>
                    <a:pt x="629417" y="837483"/>
                    <a:pt x="630440" y="843292"/>
                  </a:cubicBezTo>
                  <a:lnTo>
                    <a:pt x="633217" y="859931"/>
                  </a:lnTo>
                  <a:lnTo>
                    <a:pt x="637309" y="876866"/>
                  </a:lnTo>
                  <a:cubicBezTo>
                    <a:pt x="638040" y="880707"/>
                    <a:pt x="639648" y="884644"/>
                    <a:pt x="641255" y="888090"/>
                  </a:cubicBezTo>
                  <a:cubicBezTo>
                    <a:pt x="639355" y="887894"/>
                    <a:pt x="637162" y="887894"/>
                    <a:pt x="635262" y="887598"/>
                  </a:cubicBezTo>
                  <a:cubicBezTo>
                    <a:pt x="600626" y="886317"/>
                    <a:pt x="566718" y="890847"/>
                    <a:pt x="533835" y="897542"/>
                  </a:cubicBezTo>
                  <a:cubicBezTo>
                    <a:pt x="532518" y="897740"/>
                    <a:pt x="531495" y="898133"/>
                    <a:pt x="530180" y="898428"/>
                  </a:cubicBezTo>
                  <a:lnTo>
                    <a:pt x="524773" y="891733"/>
                  </a:lnTo>
                  <a:lnTo>
                    <a:pt x="513518" y="878835"/>
                  </a:lnTo>
                  <a:cubicBezTo>
                    <a:pt x="506065" y="870466"/>
                    <a:pt x="498173" y="861999"/>
                    <a:pt x="490135" y="854122"/>
                  </a:cubicBezTo>
                  <a:cubicBezTo>
                    <a:pt x="482243" y="846147"/>
                    <a:pt x="474496" y="837287"/>
                    <a:pt x="463534" y="831969"/>
                  </a:cubicBezTo>
                  <a:cubicBezTo>
                    <a:pt x="453013" y="826948"/>
                    <a:pt x="441174" y="826555"/>
                    <a:pt x="431674" y="820352"/>
                  </a:cubicBezTo>
                  <a:cubicBezTo>
                    <a:pt x="440589" y="827637"/>
                    <a:pt x="452282" y="829803"/>
                    <a:pt x="461636" y="835416"/>
                  </a:cubicBezTo>
                  <a:cubicBezTo>
                    <a:pt x="470404" y="840930"/>
                    <a:pt x="477127" y="850381"/>
                    <a:pt x="483996" y="859045"/>
                  </a:cubicBezTo>
                  <a:cubicBezTo>
                    <a:pt x="491011" y="868104"/>
                    <a:pt x="497442" y="876669"/>
                    <a:pt x="503873" y="886121"/>
                  </a:cubicBezTo>
                  <a:lnTo>
                    <a:pt x="513373" y="899906"/>
                  </a:lnTo>
                  <a:lnTo>
                    <a:pt x="514687" y="902072"/>
                  </a:lnTo>
                  <a:cubicBezTo>
                    <a:pt x="488380" y="908274"/>
                    <a:pt x="462513" y="915363"/>
                    <a:pt x="437082" y="924421"/>
                  </a:cubicBezTo>
                  <a:cubicBezTo>
                    <a:pt x="435329" y="925110"/>
                    <a:pt x="433429" y="925701"/>
                    <a:pt x="431674" y="926391"/>
                  </a:cubicBezTo>
                  <a:cubicBezTo>
                    <a:pt x="427582" y="906108"/>
                    <a:pt x="419543" y="887401"/>
                    <a:pt x="408291" y="870861"/>
                  </a:cubicBezTo>
                  <a:cubicBezTo>
                    <a:pt x="402443" y="862491"/>
                    <a:pt x="395867" y="854713"/>
                    <a:pt x="388705" y="847624"/>
                  </a:cubicBezTo>
                  <a:cubicBezTo>
                    <a:pt x="385052" y="844178"/>
                    <a:pt x="381398" y="840731"/>
                    <a:pt x="377598" y="837483"/>
                  </a:cubicBezTo>
                  <a:cubicBezTo>
                    <a:pt x="373945" y="833841"/>
                    <a:pt x="368829" y="832364"/>
                    <a:pt x="366198" y="828032"/>
                  </a:cubicBezTo>
                  <a:cubicBezTo>
                    <a:pt x="368098" y="832757"/>
                    <a:pt x="373214" y="835121"/>
                    <a:pt x="376136" y="839058"/>
                  </a:cubicBezTo>
                  <a:cubicBezTo>
                    <a:pt x="379498" y="842701"/>
                    <a:pt x="382714" y="846344"/>
                    <a:pt x="385783" y="850479"/>
                  </a:cubicBezTo>
                  <a:cubicBezTo>
                    <a:pt x="391774" y="858159"/>
                    <a:pt x="397183" y="866529"/>
                    <a:pt x="401422" y="875193"/>
                  </a:cubicBezTo>
                  <a:cubicBezTo>
                    <a:pt x="409605" y="891537"/>
                    <a:pt x="414574" y="909161"/>
                    <a:pt x="415891" y="926784"/>
                  </a:cubicBezTo>
                  <a:cubicBezTo>
                    <a:pt x="408874" y="924027"/>
                    <a:pt x="401713" y="920582"/>
                    <a:pt x="394552" y="917529"/>
                  </a:cubicBezTo>
                  <a:cubicBezTo>
                    <a:pt x="379352" y="910834"/>
                    <a:pt x="364007" y="903942"/>
                    <a:pt x="348369" y="898428"/>
                  </a:cubicBezTo>
                  <a:cubicBezTo>
                    <a:pt x="340330" y="895572"/>
                    <a:pt x="332438" y="892817"/>
                    <a:pt x="324545" y="890651"/>
                  </a:cubicBezTo>
                  <a:cubicBezTo>
                    <a:pt x="316361" y="888287"/>
                    <a:pt x="307592" y="887894"/>
                    <a:pt x="299407" y="887894"/>
                  </a:cubicBezTo>
                  <a:lnTo>
                    <a:pt x="274416" y="887205"/>
                  </a:lnTo>
                  <a:cubicBezTo>
                    <a:pt x="266085" y="886810"/>
                    <a:pt x="257900" y="889173"/>
                    <a:pt x="249716" y="890453"/>
                  </a:cubicBezTo>
                  <a:cubicBezTo>
                    <a:pt x="257900" y="889764"/>
                    <a:pt x="266230" y="887598"/>
                    <a:pt x="274416" y="888681"/>
                  </a:cubicBezTo>
                  <a:lnTo>
                    <a:pt x="299114" y="890847"/>
                  </a:lnTo>
                  <a:cubicBezTo>
                    <a:pt x="315923" y="891044"/>
                    <a:pt x="330683" y="897542"/>
                    <a:pt x="346029" y="903942"/>
                  </a:cubicBezTo>
                  <a:cubicBezTo>
                    <a:pt x="361083" y="910638"/>
                    <a:pt x="375845" y="918218"/>
                    <a:pt x="390460" y="925701"/>
                  </a:cubicBezTo>
                  <a:cubicBezTo>
                    <a:pt x="398060" y="929541"/>
                    <a:pt x="404929" y="933282"/>
                    <a:pt x="412967" y="937123"/>
                  </a:cubicBezTo>
                  <a:cubicBezTo>
                    <a:pt x="417351" y="939092"/>
                    <a:pt x="422760" y="940371"/>
                    <a:pt x="428020" y="939485"/>
                  </a:cubicBezTo>
                  <a:cubicBezTo>
                    <a:pt x="433867" y="938403"/>
                    <a:pt x="436643" y="937123"/>
                    <a:pt x="441027" y="936039"/>
                  </a:cubicBezTo>
                  <a:cubicBezTo>
                    <a:pt x="469820" y="927671"/>
                    <a:pt x="499196" y="921370"/>
                    <a:pt x="528865" y="916938"/>
                  </a:cubicBezTo>
                  <a:lnTo>
                    <a:pt x="529011" y="917923"/>
                  </a:lnTo>
                  <a:cubicBezTo>
                    <a:pt x="530180" y="917727"/>
                    <a:pt x="531495" y="917136"/>
                    <a:pt x="532518" y="916248"/>
                  </a:cubicBezTo>
                  <a:cubicBezTo>
                    <a:pt x="533980" y="916052"/>
                    <a:pt x="535442" y="915561"/>
                    <a:pt x="537195" y="915363"/>
                  </a:cubicBezTo>
                  <a:cubicBezTo>
                    <a:pt x="569495" y="910834"/>
                    <a:pt x="602378" y="908668"/>
                    <a:pt x="633948" y="911720"/>
                  </a:cubicBezTo>
                  <a:cubicBezTo>
                    <a:pt x="665078" y="914772"/>
                    <a:pt x="696646" y="924027"/>
                    <a:pt x="714039" y="945097"/>
                  </a:cubicBezTo>
                  <a:cubicBezTo>
                    <a:pt x="718570" y="950020"/>
                    <a:pt x="721639" y="956025"/>
                    <a:pt x="724415" y="962032"/>
                  </a:cubicBezTo>
                  <a:lnTo>
                    <a:pt x="730115" y="974930"/>
                  </a:lnTo>
                  <a:cubicBezTo>
                    <a:pt x="687146" y="987631"/>
                    <a:pt x="621671" y="1017759"/>
                    <a:pt x="620355" y="1083528"/>
                  </a:cubicBezTo>
                  <a:cubicBezTo>
                    <a:pt x="619917" y="1101250"/>
                    <a:pt x="624302" y="1116905"/>
                    <a:pt x="628102" y="1132364"/>
                  </a:cubicBezTo>
                  <a:cubicBezTo>
                    <a:pt x="628978" y="1135612"/>
                    <a:pt x="629562" y="1138665"/>
                    <a:pt x="630440" y="1141619"/>
                  </a:cubicBezTo>
                  <a:cubicBezTo>
                    <a:pt x="616995" y="1144670"/>
                    <a:pt x="603986" y="1148708"/>
                    <a:pt x="592295" y="1154122"/>
                  </a:cubicBezTo>
                  <a:cubicBezTo>
                    <a:pt x="588933" y="1155600"/>
                    <a:pt x="585718" y="1157568"/>
                    <a:pt x="582795" y="1159538"/>
                  </a:cubicBezTo>
                  <a:cubicBezTo>
                    <a:pt x="581040" y="1160521"/>
                    <a:pt x="579287" y="1161900"/>
                    <a:pt x="577387" y="1162491"/>
                  </a:cubicBezTo>
                  <a:cubicBezTo>
                    <a:pt x="563211" y="1167710"/>
                    <a:pt x="551811" y="1174307"/>
                    <a:pt x="542018" y="1180115"/>
                  </a:cubicBezTo>
                  <a:cubicBezTo>
                    <a:pt x="526673" y="1188976"/>
                    <a:pt x="515711" y="1195376"/>
                    <a:pt x="497735" y="1196656"/>
                  </a:cubicBezTo>
                  <a:cubicBezTo>
                    <a:pt x="391483" y="1203548"/>
                    <a:pt x="288007" y="1215462"/>
                    <a:pt x="182194" y="1228064"/>
                  </a:cubicBezTo>
                  <a:lnTo>
                    <a:pt x="163925" y="1230230"/>
                  </a:lnTo>
                  <a:cubicBezTo>
                    <a:pt x="163341" y="1230230"/>
                    <a:pt x="162901" y="1230428"/>
                    <a:pt x="162317" y="1230428"/>
                  </a:cubicBezTo>
                  <a:cubicBezTo>
                    <a:pt x="159687" y="1229837"/>
                    <a:pt x="157056" y="1229442"/>
                    <a:pt x="154132" y="1229442"/>
                  </a:cubicBezTo>
                  <a:lnTo>
                    <a:pt x="153841" y="1232396"/>
                  </a:lnTo>
                  <a:cubicBezTo>
                    <a:pt x="142294" y="1225996"/>
                    <a:pt x="123003" y="1215855"/>
                    <a:pt x="97572" y="1204631"/>
                  </a:cubicBezTo>
                  <a:cubicBezTo>
                    <a:pt x="69657" y="1192422"/>
                    <a:pt x="50512" y="1150677"/>
                    <a:pt x="48612" y="1098002"/>
                  </a:cubicBezTo>
                  <a:cubicBezTo>
                    <a:pt x="46857" y="1051529"/>
                    <a:pt x="81203" y="1000135"/>
                    <a:pt x="126365" y="937714"/>
                  </a:cubicBezTo>
                  <a:cubicBezTo>
                    <a:pt x="166848" y="881789"/>
                    <a:pt x="215808" y="866331"/>
                    <a:pt x="275438" y="851760"/>
                  </a:cubicBezTo>
                  <a:cubicBezTo>
                    <a:pt x="336383" y="836892"/>
                    <a:pt x="386367" y="823798"/>
                    <a:pt x="430798" y="802038"/>
                  </a:cubicBezTo>
                  <a:cubicBezTo>
                    <a:pt x="455789" y="789732"/>
                    <a:pt x="495980" y="776834"/>
                    <a:pt x="528426" y="766593"/>
                  </a:cubicBezTo>
                  <a:cubicBezTo>
                    <a:pt x="551226" y="759209"/>
                    <a:pt x="570809" y="753006"/>
                    <a:pt x="583818" y="747394"/>
                  </a:cubicBezTo>
                  <a:cubicBezTo>
                    <a:pt x="608955" y="736860"/>
                    <a:pt x="634386" y="722682"/>
                    <a:pt x="626640" y="688714"/>
                  </a:cubicBezTo>
                  <a:cubicBezTo>
                    <a:pt x="664200" y="680344"/>
                    <a:pt x="699862" y="665477"/>
                    <a:pt x="731722" y="644605"/>
                  </a:cubicBezTo>
                  <a:cubicBezTo>
                    <a:pt x="770306" y="619891"/>
                    <a:pt x="795882" y="581395"/>
                    <a:pt x="834613" y="558356"/>
                  </a:cubicBezTo>
                  <a:cubicBezTo>
                    <a:pt x="794568" y="579229"/>
                    <a:pt x="766068" y="616447"/>
                    <a:pt x="727631" y="637712"/>
                  </a:cubicBezTo>
                  <a:cubicBezTo>
                    <a:pt x="694308" y="656617"/>
                    <a:pt x="657769" y="668727"/>
                    <a:pt x="620355" y="674241"/>
                  </a:cubicBezTo>
                  <a:cubicBezTo>
                    <a:pt x="610126" y="660260"/>
                    <a:pt x="585718" y="644408"/>
                    <a:pt x="530326" y="613393"/>
                  </a:cubicBezTo>
                  <a:lnTo>
                    <a:pt x="524335" y="610145"/>
                  </a:lnTo>
                  <a:cubicBezTo>
                    <a:pt x="496858" y="594883"/>
                    <a:pt x="441613" y="553828"/>
                    <a:pt x="434451" y="544769"/>
                  </a:cubicBezTo>
                  <a:cubicBezTo>
                    <a:pt x="431236" y="539846"/>
                    <a:pt x="427143" y="536203"/>
                    <a:pt x="422760" y="533152"/>
                  </a:cubicBezTo>
                  <a:cubicBezTo>
                    <a:pt x="450236" y="518383"/>
                    <a:pt x="473474" y="497017"/>
                    <a:pt x="493789" y="475159"/>
                  </a:cubicBezTo>
                  <a:cubicBezTo>
                    <a:pt x="507818" y="460292"/>
                    <a:pt x="520680" y="444835"/>
                    <a:pt x="533835" y="429475"/>
                  </a:cubicBezTo>
                  <a:cubicBezTo>
                    <a:pt x="540411" y="421795"/>
                    <a:pt x="546842" y="414215"/>
                    <a:pt x="553711" y="406731"/>
                  </a:cubicBezTo>
                  <a:lnTo>
                    <a:pt x="563795" y="395507"/>
                  </a:lnTo>
                  <a:cubicBezTo>
                    <a:pt x="567449" y="391864"/>
                    <a:pt x="568618" y="386548"/>
                    <a:pt x="572271" y="383102"/>
                  </a:cubicBezTo>
                  <a:cubicBezTo>
                    <a:pt x="568326" y="386252"/>
                    <a:pt x="566864" y="391668"/>
                    <a:pt x="563064" y="394918"/>
                  </a:cubicBezTo>
                  <a:lnTo>
                    <a:pt x="552249" y="405451"/>
                  </a:lnTo>
                  <a:cubicBezTo>
                    <a:pt x="544942" y="412540"/>
                    <a:pt x="537926" y="419629"/>
                    <a:pt x="530764" y="426718"/>
                  </a:cubicBezTo>
                  <a:cubicBezTo>
                    <a:pt x="516587" y="441093"/>
                    <a:pt x="502558" y="455764"/>
                    <a:pt x="487942" y="469351"/>
                  </a:cubicBezTo>
                  <a:cubicBezTo>
                    <a:pt x="463974" y="491898"/>
                    <a:pt x="437374" y="512081"/>
                    <a:pt x="407705" y="523897"/>
                  </a:cubicBezTo>
                  <a:cubicBezTo>
                    <a:pt x="389436" y="512967"/>
                    <a:pt x="354652" y="490223"/>
                    <a:pt x="288592" y="422683"/>
                  </a:cubicBezTo>
                  <a:cubicBezTo>
                    <a:pt x="216685" y="349133"/>
                    <a:pt x="188039" y="172895"/>
                    <a:pt x="218147" y="89895"/>
                  </a:cubicBezTo>
                  <a:cubicBezTo>
                    <a:pt x="227208" y="64985"/>
                    <a:pt x="240508" y="51891"/>
                    <a:pt x="256147" y="49921"/>
                  </a:cubicBezTo>
                  <a:cubicBezTo>
                    <a:pt x="331414" y="42341"/>
                    <a:pt x="346029" y="72469"/>
                    <a:pt x="368098" y="117858"/>
                  </a:cubicBezTo>
                  <a:cubicBezTo>
                    <a:pt x="372629" y="126915"/>
                    <a:pt x="376867" y="135973"/>
                    <a:pt x="382129" y="144934"/>
                  </a:cubicBezTo>
                  <a:cubicBezTo>
                    <a:pt x="417936" y="209324"/>
                    <a:pt x="507380" y="268694"/>
                    <a:pt x="549473" y="290846"/>
                  </a:cubicBezTo>
                  <a:cubicBezTo>
                    <a:pt x="561456" y="297246"/>
                    <a:pt x="586009" y="312508"/>
                    <a:pt x="614364" y="330329"/>
                  </a:cubicBezTo>
                  <a:cubicBezTo>
                    <a:pt x="698839" y="383496"/>
                    <a:pt x="826430" y="463738"/>
                    <a:pt x="907835" y="488057"/>
                  </a:cubicBezTo>
                  <a:cubicBezTo>
                    <a:pt x="987196" y="511686"/>
                    <a:pt x="1029287" y="549101"/>
                    <a:pt x="1066701" y="582182"/>
                  </a:cubicBezTo>
                  <a:cubicBezTo>
                    <a:pt x="1077225" y="591437"/>
                    <a:pt x="1087017" y="600299"/>
                    <a:pt x="1097394" y="608470"/>
                  </a:cubicBezTo>
                  <a:cubicBezTo>
                    <a:pt x="1115078" y="622256"/>
                    <a:pt x="1161992" y="663311"/>
                    <a:pt x="1216652" y="710670"/>
                  </a:cubicBezTo>
                  <a:cubicBezTo>
                    <a:pt x="1303174" y="785694"/>
                    <a:pt x="1401242" y="871057"/>
                    <a:pt x="1443042" y="902072"/>
                  </a:cubicBezTo>
                  <a:cubicBezTo>
                    <a:pt x="1499018" y="943326"/>
                    <a:pt x="1650284" y="967446"/>
                    <a:pt x="1905903" y="975423"/>
                  </a:cubicBezTo>
                  <a:cubicBezTo>
                    <a:pt x="2053516" y="980148"/>
                    <a:pt x="2992977" y="953467"/>
                    <a:pt x="3032877" y="952383"/>
                  </a:cubicBezTo>
                  <a:lnTo>
                    <a:pt x="3031707" y="903745"/>
                  </a:lnTo>
                  <a:cubicBezTo>
                    <a:pt x="3021916" y="903942"/>
                    <a:pt x="2053808" y="931314"/>
                    <a:pt x="1907657" y="926784"/>
                  </a:cubicBezTo>
                  <a:cubicBezTo>
                    <a:pt x="1606148" y="917332"/>
                    <a:pt x="1504571" y="886810"/>
                    <a:pt x="1472273" y="862886"/>
                  </a:cubicBezTo>
                  <a:cubicBezTo>
                    <a:pt x="1431934" y="833053"/>
                    <a:pt x="1330505" y="744835"/>
                    <a:pt x="1248807" y="673846"/>
                  </a:cubicBezTo>
                  <a:cubicBezTo>
                    <a:pt x="1193854" y="626095"/>
                    <a:pt x="1146354" y="584841"/>
                    <a:pt x="1127939" y="570172"/>
                  </a:cubicBezTo>
                  <a:cubicBezTo>
                    <a:pt x="1118878" y="563083"/>
                    <a:pt x="1109378" y="554713"/>
                    <a:pt x="1099294" y="545851"/>
                  </a:cubicBezTo>
                  <a:cubicBezTo>
                    <a:pt x="1060270" y="511294"/>
                    <a:pt x="1011896" y="468268"/>
                    <a:pt x="922304" y="441585"/>
                  </a:cubicBezTo>
                  <a:cubicBezTo>
                    <a:pt x="847037" y="419236"/>
                    <a:pt x="717984" y="337911"/>
                    <a:pt x="640524" y="289271"/>
                  </a:cubicBezTo>
                  <a:cubicBezTo>
                    <a:pt x="610271" y="270170"/>
                    <a:pt x="586156" y="255107"/>
                    <a:pt x="572418" y="247821"/>
                  </a:cubicBezTo>
                  <a:cubicBezTo>
                    <a:pt x="528573" y="224585"/>
                    <a:pt x="453013" y="171615"/>
                    <a:pt x="424805" y="121106"/>
                  </a:cubicBezTo>
                  <a:cubicBezTo>
                    <a:pt x="420274" y="112935"/>
                    <a:pt x="416182" y="104566"/>
                    <a:pt x="412236" y="96393"/>
                  </a:cubicBezTo>
                  <a:cubicBezTo>
                    <a:pt x="389143" y="49232"/>
                    <a:pt x="360645" y="-9448"/>
                    <a:pt x="251616" y="1284"/>
                  </a:cubicBezTo>
                  <a:close/>
                </a:path>
              </a:pathLst>
            </a:custGeom>
            <a:solidFill>
              <a:srgbClr val="D58C5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572" name="Line"/>
            <p:cNvSpPr/>
            <p:nvPr/>
          </p:nvSpPr>
          <p:spPr>
            <a:xfrm flipH="1">
              <a:off x="7470000" y="5098320"/>
              <a:ext cx="841320" cy="733680"/>
            </a:xfrm>
            <a:custGeom>
              <a:avLst/>
              <a:gdLst>
                <a:gd name="textAreaLeft" fmla="*/ 720 w 841320"/>
                <a:gd name="textAreaRight" fmla="*/ 843480 w 841320"/>
                <a:gd name="textAreaTop" fmla="*/ 0 h 733680"/>
                <a:gd name="textAreaBottom" fmla="*/ 735120 h 733680"/>
              </a:gdLst>
              <a:ahLst/>
              <a:cxnLst/>
              <a:rect l="textAreaLeft" t="textAreaTop" r="textAreaRight" b="textAreaBottom"/>
              <a:pathLst>
                <a:path w="21319" h="21528">
                  <a:moveTo>
                    <a:pt x="21319" y="21444"/>
                  </a:moveTo>
                  <a:cubicBezTo>
                    <a:pt x="18336" y="20744"/>
                    <a:pt x="6235" y="21100"/>
                    <a:pt x="3160" y="21473"/>
                  </a:cubicBezTo>
                  <a:cubicBezTo>
                    <a:pt x="2645" y="21534"/>
                    <a:pt x="2069" y="21600"/>
                    <a:pt x="1652" y="21334"/>
                  </a:cubicBezTo>
                  <a:cubicBezTo>
                    <a:pt x="1336" y="21129"/>
                    <a:pt x="1194" y="20785"/>
                    <a:pt x="1073" y="20457"/>
                  </a:cubicBezTo>
                  <a:cubicBezTo>
                    <a:pt x="278" y="18306"/>
                    <a:pt x="-281" y="16020"/>
                    <a:pt x="149" y="13775"/>
                  </a:cubicBezTo>
                  <a:cubicBezTo>
                    <a:pt x="355" y="12697"/>
                    <a:pt x="781" y="11660"/>
                    <a:pt x="1097" y="10603"/>
                  </a:cubicBezTo>
                  <a:cubicBezTo>
                    <a:pt x="1988" y="7633"/>
                    <a:pt x="2013" y="4474"/>
                    <a:pt x="1158" y="1520"/>
                  </a:cubicBezTo>
                  <a:cubicBezTo>
                    <a:pt x="4623" y="959"/>
                    <a:pt x="16610" y="561"/>
                    <a:pt x="20075" y="0"/>
                  </a:cubicBezTo>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573" name="Freeform: Shape 52"/>
            <p:cNvSpPr/>
            <p:nvPr/>
          </p:nvSpPr>
          <p:spPr>
            <a:xfrm flipH="1">
              <a:off x="7437600" y="4959360"/>
              <a:ext cx="585360" cy="967320"/>
            </a:xfrm>
            <a:custGeom>
              <a:avLst/>
              <a:gdLst>
                <a:gd name="textAreaLeft" fmla="*/ -720 w 585360"/>
                <a:gd name="textAreaRight" fmla="*/ 586080 w 585360"/>
                <a:gd name="textAreaTop" fmla="*/ 0 h 967320"/>
                <a:gd name="textAreaBottom" fmla="*/ 968760 h 967320"/>
              </a:gdLst>
              <a:ahLst/>
              <a:cxnLst/>
              <a:rect l="textAreaLeft" t="textAreaTop" r="textAreaRight" b="textAreaBottom"/>
              <a:pathLst>
                <a:path w="787175" h="1489252">
                  <a:moveTo>
                    <a:pt x="787175" y="0"/>
                  </a:moveTo>
                  <a:lnTo>
                    <a:pt x="558685" y="13379"/>
                  </a:lnTo>
                  <a:cubicBezTo>
                    <a:pt x="475018" y="20096"/>
                    <a:pt x="391482" y="28644"/>
                    <a:pt x="308209" y="39075"/>
                  </a:cubicBezTo>
                  <a:cubicBezTo>
                    <a:pt x="224220" y="49643"/>
                    <a:pt x="136108" y="63596"/>
                    <a:pt x="68657" y="115056"/>
                  </a:cubicBezTo>
                  <a:cubicBezTo>
                    <a:pt x="54056" y="126177"/>
                    <a:pt x="40086" y="139784"/>
                    <a:pt x="33395" y="156984"/>
                  </a:cubicBezTo>
                  <a:cubicBezTo>
                    <a:pt x="25442" y="177430"/>
                    <a:pt x="28682" y="200224"/>
                    <a:pt x="31712" y="221913"/>
                  </a:cubicBezTo>
                  <a:cubicBezTo>
                    <a:pt x="62219" y="439566"/>
                    <a:pt x="63902" y="661086"/>
                    <a:pt x="36846" y="879222"/>
                  </a:cubicBezTo>
                  <a:cubicBezTo>
                    <a:pt x="13660" y="1066344"/>
                    <a:pt x="-29975" y="1260995"/>
                    <a:pt x="31249" y="1439275"/>
                  </a:cubicBezTo>
                  <a:cubicBezTo>
                    <a:pt x="36425" y="1454333"/>
                    <a:pt x="42863" y="1469805"/>
                    <a:pt x="55528" y="1479061"/>
                  </a:cubicBezTo>
                  <a:cubicBezTo>
                    <a:pt x="71434" y="1490666"/>
                    <a:pt x="92936" y="1489837"/>
                    <a:pt x="112713" y="1488524"/>
                  </a:cubicBezTo>
                  <a:cubicBezTo>
                    <a:pt x="240126" y="1479821"/>
                    <a:pt x="367802" y="1473898"/>
                    <a:pt x="495562" y="1470772"/>
                  </a:cubicBezTo>
                  <a:lnTo>
                    <a:pt x="787175" y="1470037"/>
                  </a:lnTo>
                  <a:close/>
                </a:path>
              </a:pathLst>
            </a:custGeom>
            <a:solidFill>
              <a:schemeClr val="tx1">
                <a:lumMod val="75000"/>
                <a:lumOff val="2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574" name="Shape"/>
            <p:cNvSpPr/>
            <p:nvPr/>
          </p:nvSpPr>
          <p:spPr>
            <a:xfrm flipH="1">
              <a:off x="8028360" y="5210280"/>
              <a:ext cx="154800" cy="135000"/>
            </a:xfrm>
            <a:custGeom>
              <a:avLst/>
              <a:gdLst>
                <a:gd name="textAreaLeft" fmla="*/ -720 w 154800"/>
                <a:gd name="textAreaRight" fmla="*/ 155520 w 154800"/>
                <a:gd name="textAreaTop" fmla="*/ 0 h 135000"/>
                <a:gd name="textAreaBottom" fmla="*/ 136440 h 135000"/>
              </a:gdLst>
              <a:ahLst/>
              <a:cxnLst/>
              <a:rect l="textAreaLeft" t="textAreaTop" r="textAreaRight" b="textAreaBottom"/>
              <a:pathLst>
                <a:path w="20950" h="20950">
                  <a:moveTo>
                    <a:pt x="11088" y="20931"/>
                  </a:moveTo>
                  <a:cubicBezTo>
                    <a:pt x="16869" y="20587"/>
                    <a:pt x="21275" y="15644"/>
                    <a:pt x="20931" y="9862"/>
                  </a:cubicBezTo>
                  <a:cubicBezTo>
                    <a:pt x="20587" y="4081"/>
                    <a:pt x="15644" y="-325"/>
                    <a:pt x="9862" y="19"/>
                  </a:cubicBezTo>
                  <a:cubicBezTo>
                    <a:pt x="4081" y="363"/>
                    <a:pt x="-325" y="5306"/>
                    <a:pt x="19" y="11088"/>
                  </a:cubicBezTo>
                  <a:cubicBezTo>
                    <a:pt x="363" y="16869"/>
                    <a:pt x="5306" y="21275"/>
                    <a:pt x="11088" y="20931"/>
                  </a:cubicBezTo>
                  <a:close/>
                  <a:moveTo>
                    <a:pt x="13086" y="5865"/>
                  </a:moveTo>
                  <a:cubicBezTo>
                    <a:pt x="14139" y="5800"/>
                    <a:pt x="15042" y="6617"/>
                    <a:pt x="15107" y="7670"/>
                  </a:cubicBezTo>
                  <a:cubicBezTo>
                    <a:pt x="15171" y="8723"/>
                    <a:pt x="14354" y="9626"/>
                    <a:pt x="13301" y="9691"/>
                  </a:cubicBezTo>
                  <a:cubicBezTo>
                    <a:pt x="12248" y="9755"/>
                    <a:pt x="11345" y="8938"/>
                    <a:pt x="11281" y="7885"/>
                  </a:cubicBezTo>
                  <a:cubicBezTo>
                    <a:pt x="11238" y="6832"/>
                    <a:pt x="12033" y="5929"/>
                    <a:pt x="13086" y="5865"/>
                  </a:cubicBezTo>
                  <a:close/>
                  <a:moveTo>
                    <a:pt x="13387" y="10808"/>
                  </a:moveTo>
                  <a:cubicBezTo>
                    <a:pt x="14440" y="10744"/>
                    <a:pt x="15343" y="11560"/>
                    <a:pt x="15408" y="12613"/>
                  </a:cubicBezTo>
                  <a:cubicBezTo>
                    <a:pt x="15472" y="13667"/>
                    <a:pt x="14655" y="14569"/>
                    <a:pt x="13602" y="14634"/>
                  </a:cubicBezTo>
                  <a:cubicBezTo>
                    <a:pt x="12549" y="14698"/>
                    <a:pt x="11646" y="13882"/>
                    <a:pt x="11582" y="12828"/>
                  </a:cubicBezTo>
                  <a:cubicBezTo>
                    <a:pt x="11517" y="11775"/>
                    <a:pt x="12334" y="10873"/>
                    <a:pt x="13387" y="10808"/>
                  </a:cubicBezTo>
                  <a:close/>
                  <a:moveTo>
                    <a:pt x="7348" y="6187"/>
                  </a:moveTo>
                  <a:cubicBezTo>
                    <a:pt x="8401" y="6123"/>
                    <a:pt x="9304" y="6939"/>
                    <a:pt x="9368" y="7993"/>
                  </a:cubicBezTo>
                  <a:cubicBezTo>
                    <a:pt x="9433" y="9046"/>
                    <a:pt x="8616" y="9948"/>
                    <a:pt x="7563" y="10013"/>
                  </a:cubicBezTo>
                  <a:cubicBezTo>
                    <a:pt x="6510" y="10077"/>
                    <a:pt x="5607" y="9261"/>
                    <a:pt x="5542" y="8208"/>
                  </a:cubicBezTo>
                  <a:cubicBezTo>
                    <a:pt x="5478" y="7154"/>
                    <a:pt x="6273" y="6252"/>
                    <a:pt x="7348" y="6187"/>
                  </a:cubicBezTo>
                  <a:close/>
                  <a:moveTo>
                    <a:pt x="7627" y="11152"/>
                  </a:moveTo>
                  <a:cubicBezTo>
                    <a:pt x="8680" y="11088"/>
                    <a:pt x="9583" y="11904"/>
                    <a:pt x="9648" y="12957"/>
                  </a:cubicBezTo>
                  <a:cubicBezTo>
                    <a:pt x="9712" y="14010"/>
                    <a:pt x="8895" y="14913"/>
                    <a:pt x="7842" y="14978"/>
                  </a:cubicBezTo>
                  <a:cubicBezTo>
                    <a:pt x="6789" y="15042"/>
                    <a:pt x="5886" y="14225"/>
                    <a:pt x="5822" y="13172"/>
                  </a:cubicBezTo>
                  <a:cubicBezTo>
                    <a:pt x="5757" y="12119"/>
                    <a:pt x="6574" y="11216"/>
                    <a:pt x="7627" y="11152"/>
                  </a:cubicBezTo>
                  <a:close/>
                </a:path>
              </a:pathLst>
            </a:custGeom>
            <a:solidFill>
              <a:srgbClr val="E3E4E4"/>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grpSp>
      <p:sp>
        <p:nvSpPr>
          <p:cNvPr id="1575" name="Graphic 3"/>
          <p:cNvSpPr/>
          <p:nvPr/>
        </p:nvSpPr>
        <p:spPr>
          <a:xfrm>
            <a:off x="9868680" y="4572000"/>
            <a:ext cx="1872360" cy="1328400"/>
          </a:xfrm>
          <a:custGeom>
            <a:avLst/>
            <a:gdLst>
              <a:gd name="textAreaLeft" fmla="*/ 0 w 1872360"/>
              <a:gd name="textAreaRight" fmla="*/ 1873800 w 1872360"/>
              <a:gd name="textAreaTop" fmla="*/ 0 h 1328400"/>
              <a:gd name="textAreaBottom" fmla="*/ 1329840 h 1328400"/>
            </a:gdLst>
            <a:ahLst/>
            <a:cxnLst/>
            <a:rect l="textAreaLeft" t="textAreaTop" r="textAreaRight" b="textAreaBottom"/>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6">
              <a:lumMod val="75000"/>
            </a:schemeClr>
          </a:solidFill>
          <a:ln w="9525">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73162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2C65BDFD-7ED9-401F-94C9-9906DFB49AE6}"/>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576" name="Grupo 18"/>
          <p:cNvGrpSpPr/>
          <p:nvPr/>
        </p:nvGrpSpPr>
        <p:grpSpPr>
          <a:xfrm>
            <a:off x="-561600" y="0"/>
            <a:ext cx="358920" cy="4762440"/>
            <a:chOff x="-561600" y="0"/>
            <a:chExt cx="358920" cy="4762440"/>
          </a:xfrm>
        </p:grpSpPr>
        <p:sp>
          <p:nvSpPr>
            <p:cNvPr id="1577"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78"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79"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80"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81"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82"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83"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84"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85"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86"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587" name="Picture 30"/>
          <p:cNvPicPr/>
          <p:nvPr/>
        </p:nvPicPr>
        <p:blipFill>
          <a:blip r:embed="rId3"/>
          <a:stretch/>
        </p:blipFill>
        <p:spPr>
          <a:xfrm>
            <a:off x="8713080" y="110160"/>
            <a:ext cx="226800" cy="226800"/>
          </a:xfrm>
          <a:prstGeom prst="rect">
            <a:avLst/>
          </a:prstGeom>
          <a:ln w="0">
            <a:noFill/>
          </a:ln>
        </p:spPr>
      </p:pic>
      <p:sp>
        <p:nvSpPr>
          <p:cNvPr id="1588" name="TextBox 35"/>
          <p:cNvSpPr/>
          <p:nvPr/>
        </p:nvSpPr>
        <p:spPr>
          <a:xfrm>
            <a:off x="8776440" y="8820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589" name="Balão de Fala: Retângulo com Cantos Arredondados 69"/>
          <p:cNvSpPr/>
          <p:nvPr/>
        </p:nvSpPr>
        <p:spPr>
          <a:xfrm>
            <a:off x="219960" y="849240"/>
            <a:ext cx="7077240" cy="453492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800" b="0" i="0" u="none" strike="noStrike" kern="1200" cap="none" spc="-1" normalizeH="0" baseline="0" noProof="0">
                <a:ln>
                  <a:noFill/>
                </a:ln>
                <a:solidFill>
                  <a:srgbClr val="000000"/>
                </a:solidFill>
                <a:effectLst/>
                <a:uLnTx/>
                <a:uFillTx/>
                <a:latin typeface="Segoe UI"/>
                <a:ea typeface="+mn-ea"/>
                <a:cs typeface="+mn-cs"/>
              </a:rPr>
              <a:t>As reduções ou supressões de quantitativos decorrentes de alteração </a:t>
            </a:r>
            <a:r>
              <a:rPr kumimoji="0" lang="pt-BR" sz="1800" b="1" i="0" u="none" strike="noStrike" kern="1200" cap="none" spc="-1" normalizeH="0" baseline="0" noProof="0">
                <a:ln>
                  <a:noFill/>
                </a:ln>
                <a:solidFill>
                  <a:srgbClr val="000000"/>
                </a:solidFill>
                <a:effectLst/>
                <a:uLnTx/>
                <a:uFillTx/>
                <a:latin typeface="Segoe UI"/>
                <a:ea typeface="+mn-ea"/>
                <a:cs typeface="+mn-cs"/>
              </a:rPr>
              <a:t>contratual devem ser consideradas de forma isolada</a:t>
            </a:r>
            <a:r>
              <a:rPr kumimoji="0" lang="pt-BR" sz="1800" b="0" i="0" u="none" strike="noStrike" kern="1200" cap="none" spc="-1" normalizeH="0" baseline="0" noProof="0">
                <a:ln>
                  <a:noFill/>
                </a:ln>
                <a:solidFill>
                  <a:srgbClr val="000000"/>
                </a:solidFill>
                <a:effectLst/>
                <a:uLnTx/>
                <a:uFillTx/>
                <a:latin typeface="Segoe UI"/>
                <a:ea typeface="+mn-ea"/>
                <a:cs typeface="+mn-cs"/>
              </a:rPr>
              <a:t>, </a:t>
            </a:r>
            <a:endParaRPr kumimoji="0" lang="pt-BR" sz="18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800" b="0" i="0" u="none" strike="noStrike" kern="1200" cap="none" spc="-1" normalizeH="0" baseline="0" noProof="0">
                <a:ln>
                  <a:noFill/>
                </a:ln>
                <a:solidFill>
                  <a:srgbClr val="000000"/>
                </a:solidFill>
                <a:effectLst/>
                <a:uLnTx/>
                <a:uFillTx/>
                <a:latin typeface="Segoe UI"/>
                <a:ea typeface="+mn-ea"/>
                <a:cs typeface="+mn-cs"/>
              </a:rPr>
              <a:t>ou seja, o conjunto de reduções e o conjunto de acréscimos devem ser sempre calculados sobre o valor original do contrato, aplicando-se a cada um desses conjuntos, individualmente e sem nenhum tipo de compensação entre eles, os limites de alteração estabelecidos no art. 65, § 1º, da Lei 8.666/1993.</a:t>
            </a:r>
            <a:endParaRPr kumimoji="0" lang="pt-BR" sz="18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800" b="1" i="0" u="none" strike="noStrike" kern="1200" cap="none" spc="-1" normalizeH="0" baseline="0" noProof="0">
                <a:ln>
                  <a:noFill/>
                </a:ln>
                <a:solidFill>
                  <a:srgbClr val="000000"/>
                </a:solidFill>
                <a:effectLst/>
                <a:uLnTx/>
                <a:uFillTx/>
                <a:latin typeface="Segoe UI"/>
                <a:ea typeface="+mn-ea"/>
                <a:cs typeface="+mn-cs"/>
              </a:rPr>
              <a:t>Acórdão 3266/2022-Primeira Câmara | Relator: AUGUSTO SHERMAN</a:t>
            </a:r>
            <a:r>
              <a:rPr kumimoji="0" lang="pt-BR" sz="1800" b="0" i="0" u="none" strike="noStrike" kern="1200" cap="none" spc="-1" normalizeH="0" baseline="0" noProof="0">
                <a:ln>
                  <a:noFill/>
                </a:ln>
                <a:solidFill>
                  <a:srgbClr val="000000"/>
                </a:solidFill>
                <a:effectLst/>
                <a:uLnTx/>
                <a:uFillTx/>
                <a:latin typeface="Segoe UI"/>
                <a:ea typeface="+mn-ea"/>
                <a:cs typeface="+mn-cs"/>
              </a:rPr>
              <a:t> e </a:t>
            </a:r>
            <a:r>
              <a:rPr kumimoji="0" lang="pt-BR" sz="1800" b="1" i="0" u="none" strike="noStrike" kern="1200" cap="none" spc="-1" normalizeH="0" baseline="0" noProof="0">
                <a:ln>
                  <a:noFill/>
                </a:ln>
                <a:solidFill>
                  <a:srgbClr val="000000"/>
                </a:solidFill>
                <a:effectLst/>
                <a:uLnTx/>
                <a:uFillTx/>
                <a:latin typeface="Segoe UI"/>
                <a:ea typeface="+mn-ea"/>
                <a:cs typeface="+mn-cs"/>
              </a:rPr>
              <a:t>Acórdãos: 1.733/2009, 749/2010, 2.059/2013, 2157/2013, 2.064/2014 , Acórdão 2819/2011-Plenário | Relator: WALTON ALENCAR RODRIGUES 1.498/2015, todos do TCU Plenário e 4.499/2016-TCU-2ª Câmara Acórdão 1200/2010-Plenário | Relator: MARCOS BEMQUERER)</a:t>
            </a:r>
            <a:endParaRPr kumimoji="0" lang="pt-BR" sz="1800" b="0" i="0" u="none" strike="noStrike" kern="1200" cap="none" spc="-1" normalizeH="0" baseline="0" noProof="0">
              <a:ln>
                <a:noFill/>
              </a:ln>
              <a:solidFill>
                <a:srgbClr val="000000"/>
              </a:solidFill>
              <a:effectLst/>
              <a:uLnTx/>
              <a:uFillTx/>
              <a:latin typeface="Arial"/>
              <a:ea typeface="+mn-ea"/>
              <a:cs typeface="+mn-cs"/>
            </a:endParaRPr>
          </a:p>
        </p:txBody>
      </p:sp>
      <p:sp>
        <p:nvSpPr>
          <p:cNvPr id="1590"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591"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592"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593"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594"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1595" name="Picture 2" descr="Cursos Online para o Concurso TCU"/>
          <p:cNvPicPr/>
          <p:nvPr/>
        </p:nvPicPr>
        <p:blipFill>
          <a:blip r:embed="rId4"/>
          <a:stretch/>
        </p:blipFill>
        <p:spPr>
          <a:xfrm rot="20356200">
            <a:off x="48960" y="410400"/>
            <a:ext cx="1023840" cy="770400"/>
          </a:xfrm>
          <a:prstGeom prst="rect">
            <a:avLst/>
          </a:prstGeom>
          <a:ln w="0">
            <a:noFill/>
          </a:ln>
        </p:spPr>
      </p:pic>
    </p:spTree>
    <p:extLst>
      <p:ext uri="{BB962C8B-B14F-4D97-AF65-F5344CB8AC3E}">
        <p14:creationId xmlns:p14="http://schemas.microsoft.com/office/powerpoint/2010/main" val="174928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Google Shape;61;p14">
            <a:extLst>
              <a:ext uri="{FF2B5EF4-FFF2-40B4-BE49-F238E27FC236}">
                <a16:creationId xmlns:a16="http://schemas.microsoft.com/office/drawing/2014/main" id="{B8533699-2934-4BB1-9284-F1588ED9E536}"/>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596" name="Grupo 18"/>
          <p:cNvGrpSpPr/>
          <p:nvPr/>
        </p:nvGrpSpPr>
        <p:grpSpPr>
          <a:xfrm>
            <a:off x="-561600" y="0"/>
            <a:ext cx="358920" cy="4762440"/>
            <a:chOff x="-561600" y="0"/>
            <a:chExt cx="358920" cy="4762440"/>
          </a:xfrm>
        </p:grpSpPr>
        <p:sp>
          <p:nvSpPr>
            <p:cNvPr id="1597"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98"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599"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00"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01"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02"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03"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04"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05"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06"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607" name="Picture 30"/>
          <p:cNvPicPr/>
          <p:nvPr/>
        </p:nvPicPr>
        <p:blipFill>
          <a:blip r:embed="rId3"/>
          <a:stretch/>
        </p:blipFill>
        <p:spPr>
          <a:xfrm>
            <a:off x="0" y="111600"/>
            <a:ext cx="226800" cy="226800"/>
          </a:xfrm>
          <a:prstGeom prst="rect">
            <a:avLst/>
          </a:prstGeom>
          <a:ln w="0">
            <a:noFill/>
          </a:ln>
        </p:spPr>
      </p:pic>
      <p:sp>
        <p:nvSpPr>
          <p:cNvPr id="1608" name="TextBox 35"/>
          <p:cNvSpPr/>
          <p:nvPr/>
        </p:nvSpPr>
        <p:spPr>
          <a:xfrm>
            <a:off x="78120" y="6768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grpSp>
        <p:nvGrpSpPr>
          <p:cNvPr id="1609" name="Group 44"/>
          <p:cNvGrpSpPr/>
          <p:nvPr/>
        </p:nvGrpSpPr>
        <p:grpSpPr>
          <a:xfrm>
            <a:off x="789840" y="4255200"/>
            <a:ext cx="1376280" cy="1917360"/>
            <a:chOff x="789840" y="4255200"/>
            <a:chExt cx="1376280" cy="1917360"/>
          </a:xfrm>
        </p:grpSpPr>
        <p:sp>
          <p:nvSpPr>
            <p:cNvPr id="1610" name="Shape"/>
            <p:cNvSpPr/>
            <p:nvPr/>
          </p:nvSpPr>
          <p:spPr>
            <a:xfrm>
              <a:off x="789840" y="4571280"/>
              <a:ext cx="1376280" cy="1601280"/>
            </a:xfrm>
            <a:custGeom>
              <a:avLst/>
              <a:gdLst>
                <a:gd name="textAreaLeft" fmla="*/ 0 w 1376280"/>
                <a:gd name="textAreaRight" fmla="*/ 1377720 w 1376280"/>
                <a:gd name="textAreaTop" fmla="*/ 0 h 1601280"/>
                <a:gd name="textAreaBottom" fmla="*/ 1602720 h 1601280"/>
              </a:gdLst>
              <a:ahLst/>
              <a:cxnLst/>
              <a:rect l="textAreaLeft" t="textAreaTop" r="textAreaRight" b="textAreaBottom"/>
              <a:pathLst>
                <a:path w="21600" h="21600">
                  <a:moveTo>
                    <a:pt x="21600" y="17440"/>
                  </a:moveTo>
                  <a:cubicBezTo>
                    <a:pt x="21600" y="19736"/>
                    <a:pt x="16761" y="21600"/>
                    <a:pt x="10800" y="21600"/>
                  </a:cubicBezTo>
                  <a:cubicBezTo>
                    <a:pt x="4839" y="21600"/>
                    <a:pt x="0" y="19736"/>
                    <a:pt x="0" y="17440"/>
                  </a:cubicBezTo>
                  <a:lnTo>
                    <a:pt x="0" y="0"/>
                  </a:lnTo>
                  <a:lnTo>
                    <a:pt x="21600" y="0"/>
                  </a:lnTo>
                  <a:lnTo>
                    <a:pt x="21600" y="17440"/>
                  </a:lnTo>
                  <a:close/>
                </a:path>
              </a:pathLst>
            </a:custGeom>
            <a:solidFill>
              <a:schemeClr val="bg1">
                <a:lumMod val="8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11" name="Oval"/>
            <p:cNvSpPr/>
            <p:nvPr/>
          </p:nvSpPr>
          <p:spPr>
            <a:xfrm>
              <a:off x="789840" y="4255200"/>
              <a:ext cx="1376280" cy="615960"/>
            </a:xfrm>
            <a:prstGeom prst="ellipse">
              <a:avLst/>
            </a:prstGeom>
            <a:solidFill>
              <a:schemeClr val="bg1"/>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12" name="Shape"/>
            <p:cNvSpPr/>
            <p:nvPr/>
          </p:nvSpPr>
          <p:spPr>
            <a:xfrm>
              <a:off x="789840" y="5666760"/>
              <a:ext cx="1376280" cy="505800"/>
            </a:xfrm>
            <a:custGeom>
              <a:avLst/>
              <a:gdLst>
                <a:gd name="textAreaLeft" fmla="*/ 0 w 1376280"/>
                <a:gd name="textAreaRight" fmla="*/ 1377720 w 1376280"/>
                <a:gd name="textAreaTop" fmla="*/ 0 h 505800"/>
                <a:gd name="textAreaBottom" fmla="*/ 507240 h 505800"/>
              </a:gdLst>
              <a:ahLst/>
              <a:cxnLst/>
              <a:rect l="textAreaLeft" t="textAreaTop" r="textAreaRight" b="textAreaBottom"/>
              <a:pathLst>
                <a:path w="21600" h="21600">
                  <a:moveTo>
                    <a:pt x="21600" y="0"/>
                  </a:moveTo>
                  <a:cubicBezTo>
                    <a:pt x="21600" y="7253"/>
                    <a:pt x="16761" y="13144"/>
                    <a:pt x="10800" y="13144"/>
                  </a:cubicBezTo>
                  <a:cubicBezTo>
                    <a:pt x="4839" y="13144"/>
                    <a:pt x="0" y="7253"/>
                    <a:pt x="0" y="0"/>
                  </a:cubicBezTo>
                  <a:lnTo>
                    <a:pt x="0" y="8456"/>
                  </a:lnTo>
                  <a:cubicBezTo>
                    <a:pt x="0" y="15709"/>
                    <a:pt x="4839" y="21600"/>
                    <a:pt x="10800" y="21600"/>
                  </a:cubicBezTo>
                  <a:cubicBezTo>
                    <a:pt x="16761" y="21600"/>
                    <a:pt x="21600" y="15709"/>
                    <a:pt x="21600" y="8456"/>
                  </a:cubicBezTo>
                  <a:lnTo>
                    <a:pt x="21600" y="0"/>
                  </a:ln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sp>
        <p:nvSpPr>
          <p:cNvPr id="1613" name="Oval"/>
          <p:cNvSpPr/>
          <p:nvPr/>
        </p:nvSpPr>
        <p:spPr>
          <a:xfrm>
            <a:off x="1316880" y="4490280"/>
            <a:ext cx="327960" cy="145440"/>
          </a:xfrm>
          <a:prstGeom prst="ellipse">
            <a:avLst/>
          </a:prstGeom>
          <a:solidFill>
            <a:schemeClr val="accent3"/>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nvGrpSpPr>
          <p:cNvPr id="1614" name="Group 45"/>
          <p:cNvGrpSpPr/>
          <p:nvPr/>
        </p:nvGrpSpPr>
        <p:grpSpPr>
          <a:xfrm>
            <a:off x="2474640" y="3746880"/>
            <a:ext cx="1376280" cy="2425680"/>
            <a:chOff x="2474640" y="3746880"/>
            <a:chExt cx="1376280" cy="2425680"/>
          </a:xfrm>
        </p:grpSpPr>
        <p:sp>
          <p:nvSpPr>
            <p:cNvPr id="1615" name="Shape"/>
            <p:cNvSpPr/>
            <p:nvPr/>
          </p:nvSpPr>
          <p:spPr>
            <a:xfrm>
              <a:off x="2474640" y="4058280"/>
              <a:ext cx="1376280" cy="2114280"/>
            </a:xfrm>
            <a:custGeom>
              <a:avLst/>
              <a:gdLst>
                <a:gd name="textAreaLeft" fmla="*/ 0 w 1376280"/>
                <a:gd name="textAreaRight" fmla="*/ 1377720 w 1376280"/>
                <a:gd name="textAreaTop" fmla="*/ 0 h 2114280"/>
                <a:gd name="textAreaBottom" fmla="*/ 2115720 h 2114280"/>
              </a:gdLst>
              <a:ahLst/>
              <a:cxnLst/>
              <a:rect l="textAreaLeft" t="textAreaTop" r="textAreaRight" b="textAreaBottom"/>
              <a:pathLst>
                <a:path w="21600" h="21600">
                  <a:moveTo>
                    <a:pt x="21600" y="18448"/>
                  </a:moveTo>
                  <a:cubicBezTo>
                    <a:pt x="21600" y="20188"/>
                    <a:pt x="16761" y="21600"/>
                    <a:pt x="10800" y="21600"/>
                  </a:cubicBezTo>
                  <a:cubicBezTo>
                    <a:pt x="4839" y="21600"/>
                    <a:pt x="0" y="20188"/>
                    <a:pt x="0" y="18448"/>
                  </a:cubicBezTo>
                  <a:lnTo>
                    <a:pt x="0" y="0"/>
                  </a:lnTo>
                  <a:lnTo>
                    <a:pt x="21600" y="0"/>
                  </a:lnTo>
                  <a:lnTo>
                    <a:pt x="21600" y="18448"/>
                  </a:lnTo>
                  <a:close/>
                </a:path>
              </a:pathLst>
            </a:custGeom>
            <a:solidFill>
              <a:schemeClr val="bg1">
                <a:lumMod val="8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16" name="Oval"/>
            <p:cNvSpPr/>
            <p:nvPr/>
          </p:nvSpPr>
          <p:spPr>
            <a:xfrm>
              <a:off x="2474640" y="3746880"/>
              <a:ext cx="1376280" cy="615960"/>
            </a:xfrm>
            <a:prstGeom prst="ellipse">
              <a:avLst/>
            </a:prstGeom>
            <a:solidFill>
              <a:schemeClr val="bg1"/>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17" name="Shape"/>
            <p:cNvSpPr/>
            <p:nvPr/>
          </p:nvSpPr>
          <p:spPr>
            <a:xfrm>
              <a:off x="2474640" y="5666760"/>
              <a:ext cx="1376280" cy="505800"/>
            </a:xfrm>
            <a:custGeom>
              <a:avLst/>
              <a:gdLst>
                <a:gd name="textAreaLeft" fmla="*/ 0 w 1376280"/>
                <a:gd name="textAreaRight" fmla="*/ 1377720 w 1376280"/>
                <a:gd name="textAreaTop" fmla="*/ 0 h 505800"/>
                <a:gd name="textAreaBottom" fmla="*/ 507240 h 505800"/>
              </a:gdLst>
              <a:ahLst/>
              <a:cxnLst/>
              <a:rect l="textAreaLeft" t="textAreaTop" r="textAreaRight" b="textAreaBottom"/>
              <a:pathLst>
                <a:path w="21600" h="21600">
                  <a:moveTo>
                    <a:pt x="21600" y="0"/>
                  </a:moveTo>
                  <a:cubicBezTo>
                    <a:pt x="21600" y="7253"/>
                    <a:pt x="16761" y="13144"/>
                    <a:pt x="10800" y="13144"/>
                  </a:cubicBezTo>
                  <a:cubicBezTo>
                    <a:pt x="4839" y="13144"/>
                    <a:pt x="0" y="7253"/>
                    <a:pt x="0" y="0"/>
                  </a:cubicBezTo>
                  <a:lnTo>
                    <a:pt x="0" y="8456"/>
                  </a:lnTo>
                  <a:cubicBezTo>
                    <a:pt x="0" y="15709"/>
                    <a:pt x="4839" y="21600"/>
                    <a:pt x="10800" y="21600"/>
                  </a:cubicBezTo>
                  <a:cubicBezTo>
                    <a:pt x="16761" y="21600"/>
                    <a:pt x="21600" y="15709"/>
                    <a:pt x="21600" y="8456"/>
                  </a:cubicBezTo>
                  <a:lnTo>
                    <a:pt x="21600" y="0"/>
                  </a:ln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grpSp>
        <p:nvGrpSpPr>
          <p:cNvPr id="1618" name="Group 46"/>
          <p:cNvGrpSpPr/>
          <p:nvPr/>
        </p:nvGrpSpPr>
        <p:grpSpPr>
          <a:xfrm>
            <a:off x="4149720" y="3210480"/>
            <a:ext cx="1376280" cy="2962440"/>
            <a:chOff x="4149720" y="3210480"/>
            <a:chExt cx="1376280" cy="2962440"/>
          </a:xfrm>
        </p:grpSpPr>
        <p:sp>
          <p:nvSpPr>
            <p:cNvPr id="1619" name="Shape"/>
            <p:cNvSpPr/>
            <p:nvPr/>
          </p:nvSpPr>
          <p:spPr>
            <a:xfrm>
              <a:off x="4149720" y="3521160"/>
              <a:ext cx="1376280" cy="2651760"/>
            </a:xfrm>
            <a:custGeom>
              <a:avLst/>
              <a:gdLst>
                <a:gd name="textAreaLeft" fmla="*/ 0 w 1376280"/>
                <a:gd name="textAreaRight" fmla="*/ 1377720 w 1376280"/>
                <a:gd name="textAreaTop" fmla="*/ 0 h 2651760"/>
                <a:gd name="textAreaBottom" fmla="*/ 2653200 h 2651760"/>
              </a:gdLst>
              <a:ahLst/>
              <a:cxnLst/>
              <a:rect l="textAreaLeft" t="textAreaTop" r="textAreaRight" b="textAreaBottom"/>
              <a:pathLst>
                <a:path w="21600" h="21600">
                  <a:moveTo>
                    <a:pt x="21600" y="19087"/>
                  </a:moveTo>
                  <a:cubicBezTo>
                    <a:pt x="21600" y="20474"/>
                    <a:pt x="16761" y="21600"/>
                    <a:pt x="10800" y="21600"/>
                  </a:cubicBezTo>
                  <a:cubicBezTo>
                    <a:pt x="4839" y="21600"/>
                    <a:pt x="0" y="20474"/>
                    <a:pt x="0" y="19087"/>
                  </a:cubicBezTo>
                  <a:lnTo>
                    <a:pt x="0" y="0"/>
                  </a:lnTo>
                  <a:lnTo>
                    <a:pt x="21600" y="0"/>
                  </a:lnTo>
                  <a:lnTo>
                    <a:pt x="21600" y="19087"/>
                  </a:lnTo>
                  <a:close/>
                </a:path>
              </a:pathLst>
            </a:custGeom>
            <a:solidFill>
              <a:schemeClr val="bg1">
                <a:lumMod val="8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20" name="Oval"/>
            <p:cNvSpPr/>
            <p:nvPr/>
          </p:nvSpPr>
          <p:spPr>
            <a:xfrm>
              <a:off x="4149720" y="3210480"/>
              <a:ext cx="1376280" cy="615960"/>
            </a:xfrm>
            <a:prstGeom prst="ellipse">
              <a:avLst/>
            </a:prstGeom>
            <a:solidFill>
              <a:schemeClr val="bg1"/>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21" name="Shape"/>
            <p:cNvSpPr/>
            <p:nvPr/>
          </p:nvSpPr>
          <p:spPr>
            <a:xfrm>
              <a:off x="4149720" y="5666760"/>
              <a:ext cx="1376280" cy="505800"/>
            </a:xfrm>
            <a:custGeom>
              <a:avLst/>
              <a:gdLst>
                <a:gd name="textAreaLeft" fmla="*/ 0 w 1376280"/>
                <a:gd name="textAreaRight" fmla="*/ 1377720 w 1376280"/>
                <a:gd name="textAreaTop" fmla="*/ 0 h 505800"/>
                <a:gd name="textAreaBottom" fmla="*/ 507240 h 505800"/>
              </a:gdLst>
              <a:ahLst/>
              <a:cxnLst/>
              <a:rect l="textAreaLeft" t="textAreaTop" r="textAreaRight" b="textAreaBottom"/>
              <a:pathLst>
                <a:path w="21600" h="21600">
                  <a:moveTo>
                    <a:pt x="21600" y="0"/>
                  </a:moveTo>
                  <a:cubicBezTo>
                    <a:pt x="21600" y="7253"/>
                    <a:pt x="16761" y="13144"/>
                    <a:pt x="10800" y="13144"/>
                  </a:cubicBezTo>
                  <a:cubicBezTo>
                    <a:pt x="4839" y="13144"/>
                    <a:pt x="0" y="7253"/>
                    <a:pt x="0" y="0"/>
                  </a:cubicBezTo>
                  <a:lnTo>
                    <a:pt x="0" y="8456"/>
                  </a:lnTo>
                  <a:cubicBezTo>
                    <a:pt x="0" y="15709"/>
                    <a:pt x="4839" y="21600"/>
                    <a:pt x="10800" y="21600"/>
                  </a:cubicBezTo>
                  <a:cubicBezTo>
                    <a:pt x="16761" y="21600"/>
                    <a:pt x="21600" y="15709"/>
                    <a:pt x="21600" y="8456"/>
                  </a:cubicBezTo>
                  <a:lnTo>
                    <a:pt x="21600" y="0"/>
                  </a:lnTo>
                  <a:close/>
                </a:path>
              </a:pathLst>
            </a:custGeom>
            <a:solidFill>
              <a:srgbClr val="E3A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grpSp>
        <p:nvGrpSpPr>
          <p:cNvPr id="1622" name="Group 47"/>
          <p:cNvGrpSpPr/>
          <p:nvPr/>
        </p:nvGrpSpPr>
        <p:grpSpPr>
          <a:xfrm>
            <a:off x="5834520" y="2664720"/>
            <a:ext cx="1376280" cy="3507840"/>
            <a:chOff x="5834520" y="2664720"/>
            <a:chExt cx="1376280" cy="3507840"/>
          </a:xfrm>
        </p:grpSpPr>
        <p:sp>
          <p:nvSpPr>
            <p:cNvPr id="1623" name="Shape"/>
            <p:cNvSpPr/>
            <p:nvPr/>
          </p:nvSpPr>
          <p:spPr>
            <a:xfrm>
              <a:off x="5834520" y="3000600"/>
              <a:ext cx="1376280" cy="3171960"/>
            </a:xfrm>
            <a:custGeom>
              <a:avLst/>
              <a:gdLst>
                <a:gd name="textAreaLeft" fmla="*/ 0 w 1376280"/>
                <a:gd name="textAreaRight" fmla="*/ 1377720 w 1376280"/>
                <a:gd name="textAreaTop" fmla="*/ 0 h 3171960"/>
                <a:gd name="textAreaBottom" fmla="*/ 3173400 h 3171960"/>
              </a:gdLst>
              <a:ahLst/>
              <a:cxnLst/>
              <a:rect l="textAreaLeft" t="textAreaTop" r="textAreaRight" b="textAreaBottom"/>
              <a:pathLst>
                <a:path w="21600" h="21600">
                  <a:moveTo>
                    <a:pt x="21600" y="19499"/>
                  </a:moveTo>
                  <a:cubicBezTo>
                    <a:pt x="21600" y="20658"/>
                    <a:pt x="16761" y="21600"/>
                    <a:pt x="10800" y="21600"/>
                  </a:cubicBezTo>
                  <a:cubicBezTo>
                    <a:pt x="4839" y="21600"/>
                    <a:pt x="0" y="20658"/>
                    <a:pt x="0" y="19499"/>
                  </a:cubicBezTo>
                  <a:lnTo>
                    <a:pt x="0" y="0"/>
                  </a:lnTo>
                  <a:lnTo>
                    <a:pt x="21600" y="0"/>
                  </a:lnTo>
                  <a:lnTo>
                    <a:pt x="21600" y="19499"/>
                  </a:lnTo>
                  <a:close/>
                </a:path>
              </a:pathLst>
            </a:custGeom>
            <a:solidFill>
              <a:schemeClr val="bg1">
                <a:lumMod val="8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24" name="Oval"/>
            <p:cNvSpPr/>
            <p:nvPr/>
          </p:nvSpPr>
          <p:spPr>
            <a:xfrm>
              <a:off x="5834520" y="2683440"/>
              <a:ext cx="1376280" cy="615960"/>
            </a:xfrm>
            <a:prstGeom prst="ellipse">
              <a:avLst/>
            </a:prstGeom>
            <a:solidFill>
              <a:srgbClr val="FFFFFF"/>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25" name="Shape"/>
            <p:cNvSpPr/>
            <p:nvPr/>
          </p:nvSpPr>
          <p:spPr>
            <a:xfrm>
              <a:off x="5834520" y="5666760"/>
              <a:ext cx="1376280" cy="505800"/>
            </a:xfrm>
            <a:custGeom>
              <a:avLst/>
              <a:gdLst>
                <a:gd name="textAreaLeft" fmla="*/ 0 w 1376280"/>
                <a:gd name="textAreaRight" fmla="*/ 1377720 w 1376280"/>
                <a:gd name="textAreaTop" fmla="*/ 0 h 505800"/>
                <a:gd name="textAreaBottom" fmla="*/ 507240 h 505800"/>
              </a:gdLst>
              <a:ahLst/>
              <a:cxnLst/>
              <a:rect l="textAreaLeft" t="textAreaTop" r="textAreaRight" b="textAreaBottom"/>
              <a:pathLst>
                <a:path w="21600" h="21600">
                  <a:moveTo>
                    <a:pt x="21600" y="0"/>
                  </a:moveTo>
                  <a:cubicBezTo>
                    <a:pt x="21600" y="7253"/>
                    <a:pt x="16761" y="13144"/>
                    <a:pt x="10800" y="13144"/>
                  </a:cubicBezTo>
                  <a:cubicBezTo>
                    <a:pt x="4839" y="13144"/>
                    <a:pt x="0" y="7253"/>
                    <a:pt x="0" y="0"/>
                  </a:cubicBezTo>
                  <a:lnTo>
                    <a:pt x="0" y="8456"/>
                  </a:lnTo>
                  <a:cubicBezTo>
                    <a:pt x="0" y="15709"/>
                    <a:pt x="4839" y="21600"/>
                    <a:pt x="10800" y="21600"/>
                  </a:cubicBezTo>
                  <a:cubicBezTo>
                    <a:pt x="16761" y="21600"/>
                    <a:pt x="21600" y="15709"/>
                    <a:pt x="21600" y="8456"/>
                  </a:cubicBezTo>
                  <a:lnTo>
                    <a:pt x="21600" y="0"/>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26" name="Oval"/>
            <p:cNvSpPr/>
            <p:nvPr/>
          </p:nvSpPr>
          <p:spPr>
            <a:xfrm>
              <a:off x="5834520" y="2664720"/>
              <a:ext cx="1376280" cy="615960"/>
            </a:xfrm>
            <a:prstGeom prst="ellipse">
              <a:avLst/>
            </a:prstGeom>
            <a:solidFill>
              <a:schemeClr val="bg1"/>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grpSp>
        <p:nvGrpSpPr>
          <p:cNvPr id="1627" name="Group 48"/>
          <p:cNvGrpSpPr/>
          <p:nvPr/>
        </p:nvGrpSpPr>
        <p:grpSpPr>
          <a:xfrm>
            <a:off x="7509600" y="2147040"/>
            <a:ext cx="1376280" cy="4025520"/>
            <a:chOff x="7509600" y="2147040"/>
            <a:chExt cx="1376280" cy="4025520"/>
          </a:xfrm>
        </p:grpSpPr>
        <p:sp>
          <p:nvSpPr>
            <p:cNvPr id="1628" name="Shape"/>
            <p:cNvSpPr/>
            <p:nvPr/>
          </p:nvSpPr>
          <p:spPr>
            <a:xfrm>
              <a:off x="7509600" y="2463120"/>
              <a:ext cx="1376280" cy="3709440"/>
            </a:xfrm>
            <a:custGeom>
              <a:avLst/>
              <a:gdLst>
                <a:gd name="textAreaLeft" fmla="*/ 0 w 1376280"/>
                <a:gd name="textAreaRight" fmla="*/ 1377720 w 1376280"/>
                <a:gd name="textAreaTop" fmla="*/ 0 h 3709440"/>
                <a:gd name="textAreaBottom" fmla="*/ 3710880 h 3709440"/>
              </a:gdLst>
              <a:ahLst/>
              <a:cxnLst/>
              <a:rect l="textAreaLeft" t="textAreaTop" r="textAreaRight" b="textAreaBottom"/>
              <a:pathLst>
                <a:path w="21600" h="21600">
                  <a:moveTo>
                    <a:pt x="21600" y="19803"/>
                  </a:moveTo>
                  <a:cubicBezTo>
                    <a:pt x="21600" y="20795"/>
                    <a:pt x="16761" y="21600"/>
                    <a:pt x="10800" y="21600"/>
                  </a:cubicBezTo>
                  <a:cubicBezTo>
                    <a:pt x="4839" y="21600"/>
                    <a:pt x="0" y="20795"/>
                    <a:pt x="0" y="19803"/>
                  </a:cubicBezTo>
                  <a:lnTo>
                    <a:pt x="0" y="0"/>
                  </a:lnTo>
                  <a:lnTo>
                    <a:pt x="21600" y="0"/>
                  </a:lnTo>
                  <a:lnTo>
                    <a:pt x="21600" y="19803"/>
                  </a:lnTo>
                  <a:close/>
                </a:path>
              </a:pathLst>
            </a:custGeom>
            <a:solidFill>
              <a:schemeClr val="bg1">
                <a:lumMod val="8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29" name="Oval"/>
            <p:cNvSpPr/>
            <p:nvPr/>
          </p:nvSpPr>
          <p:spPr>
            <a:xfrm>
              <a:off x="7509600" y="2147040"/>
              <a:ext cx="1376280" cy="615960"/>
            </a:xfrm>
            <a:prstGeom prst="ellipse">
              <a:avLst/>
            </a:prstGeom>
            <a:solidFill>
              <a:schemeClr val="bg1"/>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30" name="Shape"/>
            <p:cNvSpPr/>
            <p:nvPr/>
          </p:nvSpPr>
          <p:spPr>
            <a:xfrm>
              <a:off x="7509600" y="5666760"/>
              <a:ext cx="1376280" cy="505800"/>
            </a:xfrm>
            <a:custGeom>
              <a:avLst/>
              <a:gdLst>
                <a:gd name="textAreaLeft" fmla="*/ 0 w 1376280"/>
                <a:gd name="textAreaRight" fmla="*/ 1377720 w 1376280"/>
                <a:gd name="textAreaTop" fmla="*/ 0 h 505800"/>
                <a:gd name="textAreaBottom" fmla="*/ 507240 h 505800"/>
              </a:gdLst>
              <a:ahLst/>
              <a:cxnLst/>
              <a:rect l="textAreaLeft" t="textAreaTop" r="textAreaRight" b="textAreaBottom"/>
              <a:pathLst>
                <a:path w="21600" h="21600">
                  <a:moveTo>
                    <a:pt x="21600" y="0"/>
                  </a:moveTo>
                  <a:cubicBezTo>
                    <a:pt x="21600" y="7253"/>
                    <a:pt x="16761" y="13144"/>
                    <a:pt x="10800" y="13144"/>
                  </a:cubicBezTo>
                  <a:cubicBezTo>
                    <a:pt x="4839" y="13144"/>
                    <a:pt x="0" y="7253"/>
                    <a:pt x="0" y="0"/>
                  </a:cubicBezTo>
                  <a:lnTo>
                    <a:pt x="0" y="8456"/>
                  </a:lnTo>
                  <a:cubicBezTo>
                    <a:pt x="0" y="15709"/>
                    <a:pt x="4839" y="21600"/>
                    <a:pt x="10800" y="21600"/>
                  </a:cubicBezTo>
                  <a:cubicBezTo>
                    <a:pt x="16761" y="21600"/>
                    <a:pt x="21600" y="15709"/>
                    <a:pt x="21600" y="8456"/>
                  </a:cubicBezTo>
                  <a:lnTo>
                    <a:pt x="21600" y="0"/>
                  </a:ln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sp>
        <p:nvSpPr>
          <p:cNvPr id="1631" name="Shape"/>
          <p:cNvSpPr/>
          <p:nvPr/>
        </p:nvSpPr>
        <p:spPr>
          <a:xfrm>
            <a:off x="1467720" y="3163320"/>
            <a:ext cx="1704960" cy="1399680"/>
          </a:xfrm>
          <a:custGeom>
            <a:avLst/>
            <a:gdLst>
              <a:gd name="textAreaLeft" fmla="*/ 0 w 1704960"/>
              <a:gd name="textAreaRight" fmla="*/ 1706400 w 1704960"/>
              <a:gd name="textAreaTop" fmla="*/ 0 h 1399680"/>
              <a:gd name="textAreaBottom" fmla="*/ 1401120 h 1399680"/>
            </a:gdLst>
            <a:ahLst/>
            <a:cxnLst/>
            <a:rect l="textAreaLeft" t="textAreaTop" r="textAreaRight" b="textAreaBottom"/>
            <a:pathLst>
              <a:path w="21600" h="21397">
                <a:moveTo>
                  <a:pt x="322" y="21397"/>
                </a:moveTo>
                <a:lnTo>
                  <a:pt x="0" y="21397"/>
                </a:lnTo>
                <a:lnTo>
                  <a:pt x="0" y="13335"/>
                </a:lnTo>
                <a:cubicBezTo>
                  <a:pt x="0" y="9598"/>
                  <a:pt x="1275" y="6005"/>
                  <a:pt x="3515" y="3490"/>
                </a:cubicBezTo>
                <a:cubicBezTo>
                  <a:pt x="5695" y="1019"/>
                  <a:pt x="8542" y="-203"/>
                  <a:pt x="11521" y="27"/>
                </a:cubicBezTo>
                <a:cubicBezTo>
                  <a:pt x="17168" y="472"/>
                  <a:pt x="21600" y="6178"/>
                  <a:pt x="21600" y="13019"/>
                </a:cubicBezTo>
                <a:lnTo>
                  <a:pt x="21278" y="13019"/>
                </a:lnTo>
                <a:cubicBezTo>
                  <a:pt x="21278" y="6379"/>
                  <a:pt x="16989" y="846"/>
                  <a:pt x="11497" y="415"/>
                </a:cubicBezTo>
                <a:cubicBezTo>
                  <a:pt x="8602" y="185"/>
                  <a:pt x="5850" y="1378"/>
                  <a:pt x="3729" y="3763"/>
                </a:cubicBezTo>
                <a:cubicBezTo>
                  <a:pt x="1561" y="6207"/>
                  <a:pt x="322" y="9699"/>
                  <a:pt x="322" y="13335"/>
                </a:cubicBezTo>
                <a:lnTo>
                  <a:pt x="322" y="21397"/>
                </a:ln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32" name="Shape"/>
          <p:cNvSpPr/>
          <p:nvPr/>
        </p:nvSpPr>
        <p:spPr>
          <a:xfrm>
            <a:off x="4827240" y="2099880"/>
            <a:ext cx="1704960" cy="1399680"/>
          </a:xfrm>
          <a:custGeom>
            <a:avLst/>
            <a:gdLst>
              <a:gd name="textAreaLeft" fmla="*/ 0 w 1704960"/>
              <a:gd name="textAreaRight" fmla="*/ 1706400 w 1704960"/>
              <a:gd name="textAreaTop" fmla="*/ 0 h 1399680"/>
              <a:gd name="textAreaBottom" fmla="*/ 1401120 h 1399680"/>
            </a:gdLst>
            <a:ahLst/>
            <a:cxnLst/>
            <a:rect l="textAreaLeft" t="textAreaTop" r="textAreaRight" b="textAreaBottom"/>
            <a:pathLst>
              <a:path w="21600" h="21397">
                <a:moveTo>
                  <a:pt x="322" y="21397"/>
                </a:moveTo>
                <a:lnTo>
                  <a:pt x="0" y="21397"/>
                </a:lnTo>
                <a:lnTo>
                  <a:pt x="0" y="13335"/>
                </a:lnTo>
                <a:cubicBezTo>
                  <a:pt x="0" y="9598"/>
                  <a:pt x="1275" y="6005"/>
                  <a:pt x="3515" y="3490"/>
                </a:cubicBezTo>
                <a:cubicBezTo>
                  <a:pt x="5695" y="1019"/>
                  <a:pt x="8542" y="-203"/>
                  <a:pt x="11521" y="27"/>
                </a:cubicBezTo>
                <a:cubicBezTo>
                  <a:pt x="17168" y="472"/>
                  <a:pt x="21600" y="6178"/>
                  <a:pt x="21600" y="13019"/>
                </a:cubicBezTo>
                <a:lnTo>
                  <a:pt x="21278" y="13019"/>
                </a:lnTo>
                <a:cubicBezTo>
                  <a:pt x="21278" y="6379"/>
                  <a:pt x="16989" y="846"/>
                  <a:pt x="11497" y="415"/>
                </a:cubicBezTo>
                <a:cubicBezTo>
                  <a:pt x="8602" y="185"/>
                  <a:pt x="5850" y="1378"/>
                  <a:pt x="3729" y="3763"/>
                </a:cubicBezTo>
                <a:cubicBezTo>
                  <a:pt x="1561" y="6207"/>
                  <a:pt x="322" y="9699"/>
                  <a:pt x="322" y="13335"/>
                </a:cubicBezTo>
                <a:lnTo>
                  <a:pt x="322" y="21397"/>
                </a:lnTo>
                <a:close/>
              </a:path>
            </a:pathLst>
          </a:custGeom>
          <a:solidFill>
            <a:srgbClr val="E3A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33" name="Shape"/>
          <p:cNvSpPr/>
          <p:nvPr/>
        </p:nvSpPr>
        <p:spPr>
          <a:xfrm>
            <a:off x="6512040" y="1582200"/>
            <a:ext cx="1704960" cy="1399680"/>
          </a:xfrm>
          <a:custGeom>
            <a:avLst/>
            <a:gdLst>
              <a:gd name="textAreaLeft" fmla="*/ 0 w 1704960"/>
              <a:gd name="textAreaRight" fmla="*/ 1706400 w 1704960"/>
              <a:gd name="textAreaTop" fmla="*/ 0 h 1399680"/>
              <a:gd name="textAreaBottom" fmla="*/ 1401120 h 1399680"/>
            </a:gdLst>
            <a:ahLst/>
            <a:cxnLst/>
            <a:rect l="textAreaLeft" t="textAreaTop" r="textAreaRight" b="textAreaBottom"/>
            <a:pathLst>
              <a:path w="21600" h="21397">
                <a:moveTo>
                  <a:pt x="322" y="21397"/>
                </a:moveTo>
                <a:lnTo>
                  <a:pt x="0" y="21397"/>
                </a:lnTo>
                <a:lnTo>
                  <a:pt x="0" y="13335"/>
                </a:lnTo>
                <a:cubicBezTo>
                  <a:pt x="0" y="9598"/>
                  <a:pt x="1275" y="6005"/>
                  <a:pt x="3515" y="3490"/>
                </a:cubicBezTo>
                <a:cubicBezTo>
                  <a:pt x="5695" y="1019"/>
                  <a:pt x="8542" y="-203"/>
                  <a:pt x="11521" y="27"/>
                </a:cubicBezTo>
                <a:cubicBezTo>
                  <a:pt x="17168" y="472"/>
                  <a:pt x="21600" y="6178"/>
                  <a:pt x="21600" y="13019"/>
                </a:cubicBezTo>
                <a:lnTo>
                  <a:pt x="21278" y="13019"/>
                </a:lnTo>
                <a:cubicBezTo>
                  <a:pt x="21278" y="6379"/>
                  <a:pt x="16989" y="846"/>
                  <a:pt x="11497" y="415"/>
                </a:cubicBezTo>
                <a:cubicBezTo>
                  <a:pt x="8602" y="185"/>
                  <a:pt x="5850" y="1378"/>
                  <a:pt x="3729" y="3763"/>
                </a:cubicBezTo>
                <a:cubicBezTo>
                  <a:pt x="1561" y="6207"/>
                  <a:pt x="322" y="9699"/>
                  <a:pt x="322" y="13335"/>
                </a:cubicBezTo>
                <a:lnTo>
                  <a:pt x="322" y="21397"/>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34" name="Shape"/>
          <p:cNvSpPr/>
          <p:nvPr/>
        </p:nvSpPr>
        <p:spPr>
          <a:xfrm>
            <a:off x="8187120" y="951840"/>
            <a:ext cx="977400" cy="1506240"/>
          </a:xfrm>
          <a:custGeom>
            <a:avLst/>
            <a:gdLst>
              <a:gd name="textAreaLeft" fmla="*/ 0 w 977400"/>
              <a:gd name="textAreaRight" fmla="*/ 978840 w 977400"/>
              <a:gd name="textAreaTop" fmla="*/ 0 h 1506240"/>
              <a:gd name="textAreaBottom" fmla="*/ 1507680 h 1506240"/>
            </a:gdLst>
            <a:ahLst/>
            <a:cxnLst/>
            <a:rect l="textAreaLeft" t="textAreaTop" r="textAreaRight" b="textAreaBottom"/>
            <a:pathLst>
              <a:path w="21600" h="21600">
                <a:moveTo>
                  <a:pt x="21600" y="1712"/>
                </a:moveTo>
                <a:lnTo>
                  <a:pt x="17965" y="0"/>
                </a:lnTo>
                <a:lnTo>
                  <a:pt x="19440" y="1537"/>
                </a:lnTo>
                <a:cubicBezTo>
                  <a:pt x="14476" y="1429"/>
                  <a:pt x="9762" y="2575"/>
                  <a:pt x="6127" y="4800"/>
                </a:cubicBezTo>
                <a:cubicBezTo>
                  <a:pt x="2243" y="7160"/>
                  <a:pt x="0" y="10530"/>
                  <a:pt x="0" y="14036"/>
                </a:cubicBezTo>
                <a:lnTo>
                  <a:pt x="0" y="21600"/>
                </a:lnTo>
                <a:lnTo>
                  <a:pt x="561" y="21600"/>
                </a:lnTo>
                <a:lnTo>
                  <a:pt x="561" y="14036"/>
                </a:lnTo>
                <a:cubicBezTo>
                  <a:pt x="561" y="10625"/>
                  <a:pt x="2721" y="7362"/>
                  <a:pt x="6501" y="5056"/>
                </a:cubicBezTo>
                <a:cubicBezTo>
                  <a:pt x="10032" y="2899"/>
                  <a:pt x="14601" y="1793"/>
                  <a:pt x="19419" y="1888"/>
                </a:cubicBezTo>
                <a:lnTo>
                  <a:pt x="17945" y="3398"/>
                </a:lnTo>
                <a:lnTo>
                  <a:pt x="21600" y="1712"/>
                </a:ln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35" name="Oval"/>
          <p:cNvSpPr/>
          <p:nvPr/>
        </p:nvSpPr>
        <p:spPr>
          <a:xfrm>
            <a:off x="2992320" y="3972600"/>
            <a:ext cx="327960" cy="145440"/>
          </a:xfrm>
          <a:prstGeom prst="ellipse">
            <a:avLst/>
          </a:prstGeom>
          <a:solidFill>
            <a:schemeClr val="accent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36" name="Oval"/>
          <p:cNvSpPr/>
          <p:nvPr/>
        </p:nvSpPr>
        <p:spPr>
          <a:xfrm>
            <a:off x="4676760" y="3445920"/>
            <a:ext cx="327960" cy="145440"/>
          </a:xfrm>
          <a:prstGeom prst="ellipse">
            <a:avLst/>
          </a:prstGeom>
          <a:solidFill>
            <a:srgbClr val="E3A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37" name="Oval"/>
          <p:cNvSpPr/>
          <p:nvPr/>
        </p:nvSpPr>
        <p:spPr>
          <a:xfrm>
            <a:off x="6361560" y="2918880"/>
            <a:ext cx="327960" cy="145440"/>
          </a:xfrm>
          <a:prstGeom prst="ellipse">
            <a:avLst/>
          </a:pr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38" name="Oval"/>
          <p:cNvSpPr/>
          <p:nvPr/>
        </p:nvSpPr>
        <p:spPr>
          <a:xfrm>
            <a:off x="8036640" y="2382120"/>
            <a:ext cx="327960" cy="145440"/>
          </a:xfrm>
          <a:prstGeom prst="ellipse">
            <a:avLst/>
          </a:pr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39" name="TextBox 50"/>
          <p:cNvSpPr/>
          <p:nvPr/>
        </p:nvSpPr>
        <p:spPr>
          <a:xfrm>
            <a:off x="8598600" y="1242360"/>
            <a:ext cx="3592080" cy="363960"/>
          </a:xfrm>
          <a:prstGeom prst="rect">
            <a:avLst/>
          </a:prstGeom>
          <a:solidFill>
            <a:srgbClr val="8B6C00"/>
          </a:solidFill>
          <a:ln>
            <a:noFill/>
          </a:ln>
        </p:spPr>
        <p:style>
          <a:lnRef idx="1">
            <a:schemeClr val="accent6"/>
          </a:lnRef>
          <a:fillRef idx="2">
            <a:schemeClr val="accent6"/>
          </a:fillRef>
          <a:effectRef idx="1">
            <a:schemeClr val="accent6"/>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E3AC00"/>
                </a:solidFill>
                <a:effectLst/>
                <a:uLnTx/>
                <a:uFillTx/>
                <a:latin typeface="Segoe UI"/>
                <a:ea typeface="+mn-ea"/>
                <a:cs typeface="+mn-cs"/>
              </a:rPr>
              <a:t>Sobre o valor original atualizado</a:t>
            </a:r>
            <a:endParaRPr kumimoji="0" lang="pt-BR" sz="1800" b="0" i="0" u="none" strike="noStrike" kern="1200" cap="none" spc="-1" normalizeH="0" baseline="0" noProof="0">
              <a:ln>
                <a:noFill/>
              </a:ln>
              <a:solidFill>
                <a:srgbClr val="000000"/>
              </a:solidFill>
              <a:effectLst/>
              <a:uLnTx/>
              <a:uFillTx/>
              <a:latin typeface="Arial"/>
              <a:ea typeface="+mn-ea"/>
              <a:cs typeface="+mn-cs"/>
            </a:endParaRPr>
          </a:p>
        </p:txBody>
      </p:sp>
      <p:sp>
        <p:nvSpPr>
          <p:cNvPr id="1640" name="Shape"/>
          <p:cNvSpPr/>
          <p:nvPr/>
        </p:nvSpPr>
        <p:spPr>
          <a:xfrm>
            <a:off x="3152160" y="2645640"/>
            <a:ext cx="1704960" cy="1399680"/>
          </a:xfrm>
          <a:custGeom>
            <a:avLst/>
            <a:gdLst>
              <a:gd name="textAreaLeft" fmla="*/ 0 w 1704960"/>
              <a:gd name="textAreaRight" fmla="*/ 1706400 w 1704960"/>
              <a:gd name="textAreaTop" fmla="*/ 0 h 1399680"/>
              <a:gd name="textAreaBottom" fmla="*/ 1401120 h 1399680"/>
            </a:gdLst>
            <a:ahLst/>
            <a:cxnLst/>
            <a:rect l="textAreaLeft" t="textAreaTop" r="textAreaRight" b="textAreaBottom"/>
            <a:pathLst>
              <a:path w="21600" h="21397">
                <a:moveTo>
                  <a:pt x="322" y="21397"/>
                </a:moveTo>
                <a:lnTo>
                  <a:pt x="0" y="21397"/>
                </a:lnTo>
                <a:lnTo>
                  <a:pt x="0" y="13335"/>
                </a:lnTo>
                <a:cubicBezTo>
                  <a:pt x="0" y="9598"/>
                  <a:pt x="1275" y="6005"/>
                  <a:pt x="3515" y="3490"/>
                </a:cubicBezTo>
                <a:cubicBezTo>
                  <a:pt x="5695" y="1019"/>
                  <a:pt x="8542" y="-203"/>
                  <a:pt x="11521" y="27"/>
                </a:cubicBezTo>
                <a:cubicBezTo>
                  <a:pt x="17168" y="472"/>
                  <a:pt x="21600" y="6178"/>
                  <a:pt x="21600" y="13019"/>
                </a:cubicBezTo>
                <a:lnTo>
                  <a:pt x="21278" y="13019"/>
                </a:lnTo>
                <a:cubicBezTo>
                  <a:pt x="21278" y="6379"/>
                  <a:pt x="16989" y="846"/>
                  <a:pt x="11497" y="415"/>
                </a:cubicBezTo>
                <a:cubicBezTo>
                  <a:pt x="8602" y="185"/>
                  <a:pt x="5850" y="1378"/>
                  <a:pt x="3729" y="3763"/>
                </a:cubicBezTo>
                <a:cubicBezTo>
                  <a:pt x="1561" y="6207"/>
                  <a:pt x="322" y="9699"/>
                  <a:pt x="322" y="13335"/>
                </a:cubicBezTo>
                <a:lnTo>
                  <a:pt x="322" y="21397"/>
                </a:ln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641" name="TextBox 50"/>
          <p:cNvSpPr/>
          <p:nvPr/>
        </p:nvSpPr>
        <p:spPr>
          <a:xfrm>
            <a:off x="380520" y="1242360"/>
            <a:ext cx="4186800" cy="363960"/>
          </a:xfrm>
          <a:prstGeom prst="rect">
            <a:avLst/>
          </a:prstGeom>
          <a:solidFill>
            <a:srgbClr val="E3AC00"/>
          </a:solidFill>
          <a:ln>
            <a:solidFill>
              <a:srgbClr val="ED7D31"/>
            </a:solidFill>
          </a:ln>
        </p:spPr>
        <p:style>
          <a:lnRef idx="1">
            <a:schemeClr val="accent2"/>
          </a:lnRef>
          <a:fillRef idx="2">
            <a:schemeClr val="accent2"/>
          </a:fillRef>
          <a:effectRef idx="1">
            <a:schemeClr val="accent2"/>
          </a:effectRef>
          <a:fontRef idx="minor"/>
        </p:style>
        <p:txBody>
          <a:bodyPr lIns="0" tIns="45000" rIns="0" bIns="45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533800"/>
                </a:solidFill>
                <a:effectLst/>
                <a:uLnTx/>
                <a:uFillTx/>
                <a:latin typeface="Segoe UI"/>
                <a:ea typeface="+mn-ea"/>
                <a:cs typeface="+mn-cs"/>
              </a:rPr>
              <a:t>Não se calcula sobre valor aditado</a:t>
            </a:r>
            <a:endParaRPr kumimoji="0" lang="pt-BR" sz="1800" b="0" i="0" u="none" strike="noStrike" kern="1200" cap="none" spc="-1" normalizeH="0" baseline="0" noProof="0">
              <a:ln>
                <a:noFill/>
              </a:ln>
              <a:solidFill>
                <a:srgbClr val="000000"/>
              </a:solidFill>
              <a:effectLst/>
              <a:uLnTx/>
              <a:uFillTx/>
              <a:latin typeface="Arial"/>
              <a:ea typeface="+mn-ea"/>
              <a:cs typeface="+mn-cs"/>
            </a:endParaRPr>
          </a:p>
        </p:txBody>
      </p:sp>
      <p:grpSp>
        <p:nvGrpSpPr>
          <p:cNvPr id="1642" name="Group 48"/>
          <p:cNvGrpSpPr/>
          <p:nvPr/>
        </p:nvGrpSpPr>
        <p:grpSpPr>
          <a:xfrm>
            <a:off x="9703440" y="1997640"/>
            <a:ext cx="2080080" cy="1194480"/>
            <a:chOff x="9703440" y="1997640"/>
            <a:chExt cx="2080080" cy="1194480"/>
          </a:xfrm>
        </p:grpSpPr>
        <p:sp>
          <p:nvSpPr>
            <p:cNvPr id="1643" name="Freeform: Shape 49"/>
            <p:cNvSpPr/>
            <p:nvPr/>
          </p:nvSpPr>
          <p:spPr>
            <a:xfrm flipH="1">
              <a:off x="9704160" y="2009880"/>
              <a:ext cx="2065680" cy="1167480"/>
            </a:xfrm>
            <a:custGeom>
              <a:avLst/>
              <a:gdLst>
                <a:gd name="textAreaLeft" fmla="*/ -360 w 2065680"/>
                <a:gd name="textAreaRight" fmla="*/ 2066760 w 2065680"/>
                <a:gd name="textAreaTop" fmla="*/ 0 h 1167480"/>
                <a:gd name="textAreaBottom" fmla="*/ 1168560 h 1167480"/>
              </a:gdLst>
              <a:ahLst/>
              <a:cxnLst/>
              <a:rect l="textAreaLeft" t="textAreaTop" r="textAreaRight" b="textAreaBottom"/>
              <a:pathLst>
                <a:path w="3107864" h="2065920">
                  <a:moveTo>
                    <a:pt x="229782" y="1212"/>
                  </a:moveTo>
                  <a:cubicBezTo>
                    <a:pt x="120939" y="11988"/>
                    <a:pt x="142534" y="308149"/>
                    <a:pt x="247173" y="415240"/>
                  </a:cubicBezTo>
                  <a:cubicBezTo>
                    <a:pt x="351812" y="522139"/>
                    <a:pt x="381523" y="520792"/>
                    <a:pt x="389929" y="533685"/>
                  </a:cubicBezTo>
                  <a:cubicBezTo>
                    <a:pt x="398335" y="546386"/>
                    <a:pt x="461234" y="591801"/>
                    <a:pt x="488336" y="607100"/>
                  </a:cubicBezTo>
                  <a:cubicBezTo>
                    <a:pt x="515438" y="622110"/>
                    <a:pt x="574279" y="654151"/>
                    <a:pt x="578192" y="667525"/>
                  </a:cubicBezTo>
                  <a:cubicBezTo>
                    <a:pt x="581960" y="680803"/>
                    <a:pt x="580511" y="687923"/>
                    <a:pt x="549931" y="700817"/>
                  </a:cubicBezTo>
                  <a:cubicBezTo>
                    <a:pt x="519496" y="713710"/>
                    <a:pt x="439350" y="734782"/>
                    <a:pt x="395871" y="756142"/>
                  </a:cubicBezTo>
                  <a:cubicBezTo>
                    <a:pt x="352537" y="777406"/>
                    <a:pt x="301377" y="790492"/>
                    <a:pt x="245434" y="804059"/>
                  </a:cubicBezTo>
                  <a:cubicBezTo>
                    <a:pt x="189636" y="817626"/>
                    <a:pt x="129635" y="833983"/>
                    <a:pt x="82388" y="899604"/>
                  </a:cubicBezTo>
                  <a:cubicBezTo>
                    <a:pt x="35141" y="965225"/>
                    <a:pt x="-1816" y="1020069"/>
                    <a:pt x="68" y="1074914"/>
                  </a:cubicBezTo>
                  <a:cubicBezTo>
                    <a:pt x="2097" y="1129759"/>
                    <a:pt x="22532" y="1184796"/>
                    <a:pt x="63692" y="1202885"/>
                  </a:cubicBezTo>
                  <a:cubicBezTo>
                    <a:pt x="104997" y="1220877"/>
                    <a:pt x="129635" y="1236369"/>
                    <a:pt x="129635" y="1236369"/>
                  </a:cubicBezTo>
                  <a:cubicBezTo>
                    <a:pt x="129635" y="1236369"/>
                    <a:pt x="76156" y="1288904"/>
                    <a:pt x="76591" y="1330182"/>
                  </a:cubicBezTo>
                  <a:cubicBezTo>
                    <a:pt x="77026" y="1371459"/>
                    <a:pt x="101519" y="1499622"/>
                    <a:pt x="124273" y="1517519"/>
                  </a:cubicBezTo>
                  <a:cubicBezTo>
                    <a:pt x="147027" y="1535319"/>
                    <a:pt x="198912" y="1584391"/>
                    <a:pt x="198912" y="1584391"/>
                  </a:cubicBezTo>
                  <a:cubicBezTo>
                    <a:pt x="198912" y="1584391"/>
                    <a:pt x="149491" y="1631730"/>
                    <a:pt x="172244" y="1707166"/>
                  </a:cubicBezTo>
                  <a:cubicBezTo>
                    <a:pt x="194998" y="1782697"/>
                    <a:pt x="216303" y="1825899"/>
                    <a:pt x="327754" y="1856208"/>
                  </a:cubicBezTo>
                  <a:cubicBezTo>
                    <a:pt x="327754" y="1856208"/>
                    <a:pt x="305435" y="1900372"/>
                    <a:pt x="321957" y="1942035"/>
                  </a:cubicBezTo>
                  <a:cubicBezTo>
                    <a:pt x="338479" y="1983794"/>
                    <a:pt x="421523" y="2045085"/>
                    <a:pt x="459495" y="2054322"/>
                  </a:cubicBezTo>
                  <a:cubicBezTo>
                    <a:pt x="497322" y="2063559"/>
                    <a:pt x="535728" y="2059037"/>
                    <a:pt x="560656" y="2056054"/>
                  </a:cubicBezTo>
                  <a:cubicBezTo>
                    <a:pt x="585584" y="2053071"/>
                    <a:pt x="616744" y="2026419"/>
                    <a:pt x="642106" y="2046432"/>
                  </a:cubicBezTo>
                  <a:cubicBezTo>
                    <a:pt x="667469" y="2066349"/>
                    <a:pt x="686165" y="2068755"/>
                    <a:pt x="729209" y="2063559"/>
                  </a:cubicBezTo>
                  <a:cubicBezTo>
                    <a:pt x="772108" y="2058459"/>
                    <a:pt x="946458" y="2016893"/>
                    <a:pt x="1047474" y="1979464"/>
                  </a:cubicBezTo>
                  <a:cubicBezTo>
                    <a:pt x="1148635" y="1942035"/>
                    <a:pt x="1272405" y="1883534"/>
                    <a:pt x="1322261" y="1859287"/>
                  </a:cubicBezTo>
                  <a:cubicBezTo>
                    <a:pt x="1372116" y="1834944"/>
                    <a:pt x="1479509" y="1773653"/>
                    <a:pt x="1548061" y="1769996"/>
                  </a:cubicBezTo>
                  <a:cubicBezTo>
                    <a:pt x="1616613" y="1766340"/>
                    <a:pt x="2618366" y="1866792"/>
                    <a:pt x="2834311" y="1886998"/>
                  </a:cubicBezTo>
                  <a:cubicBezTo>
                    <a:pt x="2969277" y="1899627"/>
                    <a:pt x="3050516" y="1906542"/>
                    <a:pt x="3092467" y="1909953"/>
                  </a:cubicBezTo>
                  <a:lnTo>
                    <a:pt x="3107864" y="1911184"/>
                  </a:lnTo>
                  <a:lnTo>
                    <a:pt x="3107864" y="1738653"/>
                  </a:lnTo>
                  <a:lnTo>
                    <a:pt x="3008081" y="903260"/>
                  </a:lnTo>
                  <a:cubicBezTo>
                    <a:pt x="3008081" y="903260"/>
                    <a:pt x="2031256" y="930971"/>
                    <a:pt x="1882558" y="926256"/>
                  </a:cubicBezTo>
                  <a:cubicBezTo>
                    <a:pt x="1733861" y="921542"/>
                    <a:pt x="1501684" y="908167"/>
                    <a:pt x="1433567" y="857653"/>
                  </a:cubicBezTo>
                  <a:cubicBezTo>
                    <a:pt x="1365450" y="807138"/>
                    <a:pt x="1133997" y="600364"/>
                    <a:pt x="1088489" y="564667"/>
                  </a:cubicBezTo>
                  <a:cubicBezTo>
                    <a:pt x="1042836" y="528970"/>
                    <a:pt x="998198" y="472009"/>
                    <a:pt x="890950" y="440161"/>
                  </a:cubicBezTo>
                  <a:cubicBezTo>
                    <a:pt x="783702" y="408120"/>
                    <a:pt x="584714" y="270046"/>
                    <a:pt x="536887" y="244645"/>
                  </a:cubicBezTo>
                  <a:cubicBezTo>
                    <a:pt x="489205" y="219243"/>
                    <a:pt x="410074" y="163340"/>
                    <a:pt x="379349" y="108496"/>
                  </a:cubicBezTo>
                  <a:cubicBezTo>
                    <a:pt x="348624" y="53651"/>
                    <a:pt x="338769" y="-9565"/>
                    <a:pt x="229782" y="1212"/>
                  </a:cubicBezTo>
                  <a:close/>
                </a:path>
              </a:pathLst>
            </a:custGeom>
            <a:solidFill>
              <a:srgbClr val="EBAE78"/>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644" name="Freeform: Shape 50"/>
            <p:cNvSpPr/>
            <p:nvPr/>
          </p:nvSpPr>
          <p:spPr>
            <a:xfrm flipH="1">
              <a:off x="9703440" y="1997640"/>
              <a:ext cx="2079720" cy="1194480"/>
            </a:xfrm>
            <a:custGeom>
              <a:avLst/>
              <a:gdLst>
                <a:gd name="textAreaLeft" fmla="*/ 360 w 2079720"/>
                <a:gd name="textAreaRight" fmla="*/ 2081520 w 2079720"/>
                <a:gd name="textAreaTop" fmla="*/ 0 h 1194480"/>
                <a:gd name="textAreaBottom" fmla="*/ 1195560 h 1194480"/>
              </a:gdLst>
              <a:ahLst/>
              <a:cxnLst/>
              <a:rect l="textAreaLeft" t="textAreaTop" r="textAreaRight" b="textAreaBottom"/>
              <a:pathLst>
                <a:path w="3129227" h="2114196">
                  <a:moveTo>
                    <a:pt x="840459" y="1701053"/>
                  </a:moveTo>
                  <a:lnTo>
                    <a:pt x="843237" y="1701251"/>
                  </a:lnTo>
                  <a:cubicBezTo>
                    <a:pt x="844697" y="1701448"/>
                    <a:pt x="847766" y="1701448"/>
                    <a:pt x="849228" y="1701448"/>
                  </a:cubicBezTo>
                  <a:cubicBezTo>
                    <a:pt x="849375" y="1701743"/>
                    <a:pt x="849666" y="1701939"/>
                    <a:pt x="850106" y="1702137"/>
                  </a:cubicBezTo>
                  <a:cubicBezTo>
                    <a:pt x="854344" y="1704303"/>
                    <a:pt x="858435" y="1708142"/>
                    <a:pt x="861652" y="1713065"/>
                  </a:cubicBezTo>
                  <a:cubicBezTo>
                    <a:pt x="867644" y="1723601"/>
                    <a:pt x="867935" y="1736302"/>
                    <a:pt x="861213" y="1743686"/>
                  </a:cubicBezTo>
                  <a:cubicBezTo>
                    <a:pt x="860190" y="1744670"/>
                    <a:pt x="859897" y="1745359"/>
                    <a:pt x="857997" y="1746639"/>
                  </a:cubicBezTo>
                  <a:cubicBezTo>
                    <a:pt x="857121" y="1747525"/>
                    <a:pt x="855075" y="1748609"/>
                    <a:pt x="851421" y="1752941"/>
                  </a:cubicBezTo>
                  <a:cubicBezTo>
                    <a:pt x="849666" y="1755303"/>
                    <a:pt x="848790" y="1757667"/>
                    <a:pt x="848206" y="1759735"/>
                  </a:cubicBezTo>
                  <a:lnTo>
                    <a:pt x="847766" y="1760030"/>
                  </a:lnTo>
                  <a:cubicBezTo>
                    <a:pt x="832421" y="1772042"/>
                    <a:pt x="805091" y="1778934"/>
                    <a:pt x="787113" y="1779327"/>
                  </a:cubicBezTo>
                  <a:cubicBezTo>
                    <a:pt x="772646" y="1779524"/>
                    <a:pt x="761391" y="1774404"/>
                    <a:pt x="751891" y="1762787"/>
                  </a:cubicBezTo>
                  <a:cubicBezTo>
                    <a:pt x="783022" y="1747328"/>
                    <a:pt x="814444" y="1728129"/>
                    <a:pt x="840459" y="1701053"/>
                  </a:cubicBezTo>
                  <a:close/>
                  <a:moveTo>
                    <a:pt x="842506" y="1698691"/>
                  </a:moveTo>
                  <a:lnTo>
                    <a:pt x="842944" y="1700168"/>
                  </a:lnTo>
                  <a:cubicBezTo>
                    <a:pt x="842068" y="1700364"/>
                    <a:pt x="841628" y="1700660"/>
                    <a:pt x="840897" y="1700660"/>
                  </a:cubicBezTo>
                  <a:cubicBezTo>
                    <a:pt x="841483" y="1699971"/>
                    <a:pt x="841921" y="1699380"/>
                    <a:pt x="842506" y="1698691"/>
                  </a:cubicBezTo>
                  <a:close/>
                  <a:moveTo>
                    <a:pt x="723246" y="1463575"/>
                  </a:moveTo>
                  <a:cubicBezTo>
                    <a:pt x="727191" y="1483167"/>
                    <a:pt x="738739" y="1503843"/>
                    <a:pt x="749261" y="1522944"/>
                  </a:cubicBezTo>
                  <a:cubicBezTo>
                    <a:pt x="759637" y="1541454"/>
                    <a:pt x="769430" y="1558684"/>
                    <a:pt x="770746" y="1571976"/>
                  </a:cubicBezTo>
                  <a:cubicBezTo>
                    <a:pt x="771184" y="1576997"/>
                    <a:pt x="772791" y="1580640"/>
                    <a:pt x="773815" y="1584283"/>
                  </a:cubicBezTo>
                  <a:lnTo>
                    <a:pt x="775130" y="1588124"/>
                  </a:lnTo>
                  <a:cubicBezTo>
                    <a:pt x="777175" y="1594818"/>
                    <a:pt x="782584" y="1603384"/>
                    <a:pt x="796175" y="1607026"/>
                  </a:cubicBezTo>
                  <a:cubicBezTo>
                    <a:pt x="803191" y="1608996"/>
                    <a:pt x="811813" y="1609192"/>
                    <a:pt x="820875" y="1608110"/>
                  </a:cubicBezTo>
                  <a:cubicBezTo>
                    <a:pt x="829644" y="1607026"/>
                    <a:pt x="838852" y="1604664"/>
                    <a:pt x="847037" y="1601907"/>
                  </a:cubicBezTo>
                  <a:cubicBezTo>
                    <a:pt x="846013" y="1604664"/>
                    <a:pt x="844990" y="1607716"/>
                    <a:pt x="843675" y="1610473"/>
                  </a:cubicBezTo>
                  <a:cubicBezTo>
                    <a:pt x="842068" y="1613524"/>
                    <a:pt x="841337" y="1616578"/>
                    <a:pt x="840168" y="1619335"/>
                  </a:cubicBezTo>
                  <a:cubicBezTo>
                    <a:pt x="840168" y="1619531"/>
                    <a:pt x="840168" y="1619531"/>
                    <a:pt x="840021" y="1619728"/>
                  </a:cubicBezTo>
                  <a:cubicBezTo>
                    <a:pt x="837975" y="1621697"/>
                    <a:pt x="836368" y="1623667"/>
                    <a:pt x="835052" y="1625340"/>
                  </a:cubicBezTo>
                  <a:cubicBezTo>
                    <a:pt x="832421" y="1628983"/>
                    <a:pt x="830082" y="1632922"/>
                    <a:pt x="828182" y="1636957"/>
                  </a:cubicBezTo>
                  <a:cubicBezTo>
                    <a:pt x="827306" y="1638731"/>
                    <a:pt x="826282" y="1640404"/>
                    <a:pt x="825113" y="1642373"/>
                  </a:cubicBezTo>
                  <a:cubicBezTo>
                    <a:pt x="797199" y="1686679"/>
                    <a:pt x="750139" y="1710998"/>
                    <a:pt x="704393" y="1731772"/>
                  </a:cubicBezTo>
                  <a:cubicBezTo>
                    <a:pt x="629562" y="1766035"/>
                    <a:pt x="554149" y="1798232"/>
                    <a:pt x="473620" y="1830131"/>
                  </a:cubicBezTo>
                  <a:cubicBezTo>
                    <a:pt x="466165" y="1833086"/>
                    <a:pt x="458420" y="1836530"/>
                    <a:pt x="450382" y="1839977"/>
                  </a:cubicBezTo>
                  <a:cubicBezTo>
                    <a:pt x="424660" y="1851398"/>
                    <a:pt x="398060" y="1863213"/>
                    <a:pt x="374529" y="1859964"/>
                  </a:cubicBezTo>
                  <a:cubicBezTo>
                    <a:pt x="373067" y="1859767"/>
                    <a:pt x="371752" y="1859373"/>
                    <a:pt x="370436" y="1858881"/>
                  </a:cubicBezTo>
                  <a:cubicBezTo>
                    <a:pt x="367076" y="1857896"/>
                    <a:pt x="362107" y="1856517"/>
                    <a:pt x="356552" y="1856124"/>
                  </a:cubicBezTo>
                  <a:cubicBezTo>
                    <a:pt x="255709" y="1828163"/>
                    <a:pt x="240216" y="1791437"/>
                    <a:pt x="219901" y="1723895"/>
                  </a:cubicBezTo>
                  <a:cubicBezTo>
                    <a:pt x="207039" y="1680870"/>
                    <a:pt x="222385" y="1649659"/>
                    <a:pt x="232470" y="1634990"/>
                  </a:cubicBezTo>
                  <a:cubicBezTo>
                    <a:pt x="233201" y="1634990"/>
                    <a:pt x="233785" y="1635481"/>
                    <a:pt x="234516" y="1635481"/>
                  </a:cubicBezTo>
                  <a:cubicBezTo>
                    <a:pt x="238316" y="1635875"/>
                    <a:pt x="241532" y="1635481"/>
                    <a:pt x="244309" y="1634990"/>
                  </a:cubicBezTo>
                  <a:cubicBezTo>
                    <a:pt x="245916" y="1635481"/>
                    <a:pt x="247816" y="1635875"/>
                    <a:pt x="250154" y="1636072"/>
                  </a:cubicBezTo>
                  <a:cubicBezTo>
                    <a:pt x="254685" y="1636565"/>
                    <a:pt x="259216" y="1636366"/>
                    <a:pt x="263747" y="1635875"/>
                  </a:cubicBezTo>
                  <a:cubicBezTo>
                    <a:pt x="273538" y="1634595"/>
                    <a:pt x="283476" y="1631543"/>
                    <a:pt x="292100" y="1628392"/>
                  </a:cubicBezTo>
                  <a:cubicBezTo>
                    <a:pt x="295461" y="1627111"/>
                    <a:pt x="298238" y="1625735"/>
                    <a:pt x="301307" y="1624256"/>
                  </a:cubicBezTo>
                  <a:cubicBezTo>
                    <a:pt x="302330" y="1623863"/>
                    <a:pt x="303207" y="1623174"/>
                    <a:pt x="304376" y="1622779"/>
                  </a:cubicBezTo>
                  <a:cubicBezTo>
                    <a:pt x="310807" y="1620613"/>
                    <a:pt x="316800" y="1617856"/>
                    <a:pt x="322207" y="1614608"/>
                  </a:cubicBezTo>
                  <a:cubicBezTo>
                    <a:pt x="322792" y="1614412"/>
                    <a:pt x="323669" y="1614214"/>
                    <a:pt x="324545" y="1613919"/>
                  </a:cubicBezTo>
                  <a:cubicBezTo>
                    <a:pt x="327321" y="1613328"/>
                    <a:pt x="330100" y="1612442"/>
                    <a:pt x="332876" y="1611358"/>
                  </a:cubicBezTo>
                  <a:cubicBezTo>
                    <a:pt x="396743" y="1587040"/>
                    <a:pt x="462513" y="1563805"/>
                    <a:pt x="525795" y="1541257"/>
                  </a:cubicBezTo>
                  <a:cubicBezTo>
                    <a:pt x="576802" y="1523140"/>
                    <a:pt x="629417" y="1504730"/>
                    <a:pt x="680717" y="1485531"/>
                  </a:cubicBezTo>
                  <a:lnTo>
                    <a:pt x="682324" y="1484940"/>
                  </a:lnTo>
                  <a:cubicBezTo>
                    <a:pt x="685100" y="1484054"/>
                    <a:pt x="687877" y="1482970"/>
                    <a:pt x="690655" y="1481494"/>
                  </a:cubicBezTo>
                  <a:cubicBezTo>
                    <a:pt x="700884" y="1476078"/>
                    <a:pt x="712139" y="1470269"/>
                    <a:pt x="723246" y="1463575"/>
                  </a:cubicBezTo>
                  <a:close/>
                  <a:moveTo>
                    <a:pt x="771184" y="1425767"/>
                  </a:moveTo>
                  <a:cubicBezTo>
                    <a:pt x="771622" y="1425767"/>
                    <a:pt x="771915" y="1425963"/>
                    <a:pt x="772353" y="1425963"/>
                  </a:cubicBezTo>
                  <a:cubicBezTo>
                    <a:pt x="810499" y="1430492"/>
                    <a:pt x="850252" y="1455402"/>
                    <a:pt x="866766" y="1485333"/>
                  </a:cubicBezTo>
                  <a:cubicBezTo>
                    <a:pt x="877290" y="1504730"/>
                    <a:pt x="877728" y="1524717"/>
                    <a:pt x="868083" y="1545295"/>
                  </a:cubicBezTo>
                  <a:cubicBezTo>
                    <a:pt x="862383" y="1557601"/>
                    <a:pt x="858435" y="1569613"/>
                    <a:pt x="854783" y="1581231"/>
                  </a:cubicBezTo>
                  <a:cubicBezTo>
                    <a:pt x="840897" y="1588615"/>
                    <a:pt x="816052" y="1595704"/>
                    <a:pt x="800852" y="1591570"/>
                  </a:cubicBezTo>
                  <a:cubicBezTo>
                    <a:pt x="793837" y="1589698"/>
                    <a:pt x="791791" y="1585958"/>
                    <a:pt x="790913" y="1583397"/>
                  </a:cubicBezTo>
                  <a:cubicBezTo>
                    <a:pt x="790622" y="1581920"/>
                    <a:pt x="789891" y="1580443"/>
                    <a:pt x="789453" y="1579065"/>
                  </a:cubicBezTo>
                  <a:cubicBezTo>
                    <a:pt x="788430" y="1576111"/>
                    <a:pt x="787553" y="1573749"/>
                    <a:pt x="787261" y="1570696"/>
                  </a:cubicBezTo>
                  <a:cubicBezTo>
                    <a:pt x="785653" y="1554155"/>
                    <a:pt x="775130" y="1535251"/>
                    <a:pt x="763877" y="1515264"/>
                  </a:cubicBezTo>
                  <a:cubicBezTo>
                    <a:pt x="752039" y="1494195"/>
                    <a:pt x="740053" y="1472435"/>
                    <a:pt x="739030" y="1453925"/>
                  </a:cubicBezTo>
                  <a:cubicBezTo>
                    <a:pt x="750577" y="1445950"/>
                    <a:pt x="761537" y="1436695"/>
                    <a:pt x="771184" y="1425767"/>
                  </a:cubicBezTo>
                  <a:close/>
                  <a:moveTo>
                    <a:pt x="745022" y="1199118"/>
                  </a:moveTo>
                  <a:cubicBezTo>
                    <a:pt x="757299" y="1205518"/>
                    <a:pt x="767822" y="1213886"/>
                    <a:pt x="775275" y="1224028"/>
                  </a:cubicBezTo>
                  <a:cubicBezTo>
                    <a:pt x="787699" y="1240568"/>
                    <a:pt x="799099" y="1268726"/>
                    <a:pt x="796613" y="1283790"/>
                  </a:cubicBezTo>
                  <a:cubicBezTo>
                    <a:pt x="795882" y="1285269"/>
                    <a:pt x="795006" y="1287040"/>
                    <a:pt x="794568" y="1288517"/>
                  </a:cubicBezTo>
                  <a:cubicBezTo>
                    <a:pt x="789453" y="1304664"/>
                    <a:pt x="780684" y="1322780"/>
                    <a:pt x="770746" y="1340208"/>
                  </a:cubicBezTo>
                  <a:cubicBezTo>
                    <a:pt x="764753" y="1342965"/>
                    <a:pt x="758468" y="1345327"/>
                    <a:pt x="755691" y="1342965"/>
                  </a:cubicBezTo>
                  <a:cubicBezTo>
                    <a:pt x="753208" y="1340995"/>
                    <a:pt x="751599" y="1336958"/>
                    <a:pt x="750139" y="1332822"/>
                  </a:cubicBezTo>
                  <a:cubicBezTo>
                    <a:pt x="728070" y="1271780"/>
                    <a:pt x="723246" y="1229837"/>
                    <a:pt x="735961" y="1208570"/>
                  </a:cubicBezTo>
                  <a:cubicBezTo>
                    <a:pt x="738299" y="1204631"/>
                    <a:pt x="741370" y="1201677"/>
                    <a:pt x="745022" y="1199118"/>
                  </a:cubicBezTo>
                  <a:close/>
                  <a:moveTo>
                    <a:pt x="663891" y="1185198"/>
                  </a:moveTo>
                  <a:cubicBezTo>
                    <a:pt x="682287" y="1183611"/>
                    <a:pt x="701324" y="1184793"/>
                    <a:pt x="718715" y="1188976"/>
                  </a:cubicBezTo>
                  <a:cubicBezTo>
                    <a:pt x="722222" y="1189863"/>
                    <a:pt x="725291" y="1191142"/>
                    <a:pt x="728508" y="1192226"/>
                  </a:cubicBezTo>
                  <a:cubicBezTo>
                    <a:pt x="726022" y="1194588"/>
                    <a:pt x="723977" y="1197345"/>
                    <a:pt x="722222" y="1200397"/>
                  </a:cubicBezTo>
                  <a:cubicBezTo>
                    <a:pt x="706584" y="1226390"/>
                    <a:pt x="710677" y="1271582"/>
                    <a:pt x="734939" y="1338435"/>
                  </a:cubicBezTo>
                  <a:cubicBezTo>
                    <a:pt x="736984" y="1344243"/>
                    <a:pt x="739908" y="1351136"/>
                    <a:pt x="745608" y="1355664"/>
                  </a:cubicBezTo>
                  <a:cubicBezTo>
                    <a:pt x="749699" y="1358914"/>
                    <a:pt x="754230" y="1360194"/>
                    <a:pt x="758761" y="1360194"/>
                  </a:cubicBezTo>
                  <a:cubicBezTo>
                    <a:pt x="751453" y="1371517"/>
                    <a:pt x="743853" y="1382051"/>
                    <a:pt x="737277" y="1390518"/>
                  </a:cubicBezTo>
                  <a:cubicBezTo>
                    <a:pt x="720908" y="1411096"/>
                    <a:pt x="692993" y="1425767"/>
                    <a:pt x="667417" y="1438861"/>
                  </a:cubicBezTo>
                  <a:lnTo>
                    <a:pt x="664055" y="1439945"/>
                  </a:lnTo>
                  <a:cubicBezTo>
                    <a:pt x="612902" y="1458848"/>
                    <a:pt x="560433" y="1477358"/>
                    <a:pt x="509718" y="1495475"/>
                  </a:cubicBezTo>
                  <a:cubicBezTo>
                    <a:pt x="445851" y="1518021"/>
                    <a:pt x="379936" y="1541257"/>
                    <a:pt x="315483" y="1565773"/>
                  </a:cubicBezTo>
                  <a:cubicBezTo>
                    <a:pt x="314607" y="1566167"/>
                    <a:pt x="313730" y="1566167"/>
                    <a:pt x="312707" y="1566462"/>
                  </a:cubicBezTo>
                  <a:cubicBezTo>
                    <a:pt x="309200" y="1567249"/>
                    <a:pt x="303938" y="1568530"/>
                    <a:pt x="298530" y="1571779"/>
                  </a:cubicBezTo>
                  <a:cubicBezTo>
                    <a:pt x="295023" y="1573749"/>
                    <a:pt x="292245" y="1575028"/>
                    <a:pt x="289323" y="1576111"/>
                  </a:cubicBezTo>
                  <a:cubicBezTo>
                    <a:pt x="285376" y="1577392"/>
                    <a:pt x="282161" y="1578869"/>
                    <a:pt x="278947" y="1580640"/>
                  </a:cubicBezTo>
                  <a:cubicBezTo>
                    <a:pt x="277923" y="1581231"/>
                    <a:pt x="276754" y="1581724"/>
                    <a:pt x="275585" y="1582315"/>
                  </a:cubicBezTo>
                  <a:cubicBezTo>
                    <a:pt x="266230" y="1585563"/>
                    <a:pt x="259654" y="1587236"/>
                    <a:pt x="255709" y="1587532"/>
                  </a:cubicBezTo>
                  <a:cubicBezTo>
                    <a:pt x="253954" y="1586843"/>
                    <a:pt x="251178" y="1586252"/>
                    <a:pt x="247523" y="1585759"/>
                  </a:cubicBezTo>
                  <a:cubicBezTo>
                    <a:pt x="243870" y="1585366"/>
                    <a:pt x="240654" y="1585759"/>
                    <a:pt x="238170" y="1586449"/>
                  </a:cubicBezTo>
                  <a:cubicBezTo>
                    <a:pt x="237292" y="1586252"/>
                    <a:pt x="235978" y="1585759"/>
                    <a:pt x="234954" y="1585563"/>
                  </a:cubicBezTo>
                  <a:cubicBezTo>
                    <a:pt x="220778" y="1572469"/>
                    <a:pt x="183070" y="1537418"/>
                    <a:pt x="164217" y="1522747"/>
                  </a:cubicBezTo>
                  <a:cubicBezTo>
                    <a:pt x="149748" y="1507093"/>
                    <a:pt x="125487" y="1395638"/>
                    <a:pt x="125048" y="1353696"/>
                  </a:cubicBezTo>
                  <a:cubicBezTo>
                    <a:pt x="124903" y="1332626"/>
                    <a:pt x="151356" y="1297181"/>
                    <a:pt x="170210" y="1278180"/>
                  </a:cubicBezTo>
                  <a:cubicBezTo>
                    <a:pt x="170501" y="1278180"/>
                    <a:pt x="170648" y="1278180"/>
                    <a:pt x="170939" y="1278180"/>
                  </a:cubicBezTo>
                  <a:lnTo>
                    <a:pt x="187894" y="1276112"/>
                  </a:lnTo>
                  <a:cubicBezTo>
                    <a:pt x="292685" y="1263411"/>
                    <a:pt x="395574" y="1251595"/>
                    <a:pt x="500658" y="1244900"/>
                  </a:cubicBezTo>
                  <a:cubicBezTo>
                    <a:pt x="530326" y="1242931"/>
                    <a:pt x="549473" y="1231805"/>
                    <a:pt x="566426" y="1221862"/>
                  </a:cubicBezTo>
                  <a:cubicBezTo>
                    <a:pt x="575487" y="1216446"/>
                    <a:pt x="584109" y="1211523"/>
                    <a:pt x="594195" y="1207880"/>
                  </a:cubicBezTo>
                  <a:cubicBezTo>
                    <a:pt x="599748" y="1205911"/>
                    <a:pt x="604278" y="1203154"/>
                    <a:pt x="607933" y="1200791"/>
                  </a:cubicBezTo>
                  <a:cubicBezTo>
                    <a:pt x="609395" y="1199708"/>
                    <a:pt x="611148" y="1198822"/>
                    <a:pt x="612902" y="1198034"/>
                  </a:cubicBezTo>
                  <a:cubicBezTo>
                    <a:pt x="627737" y="1191142"/>
                    <a:pt x="645495" y="1186786"/>
                    <a:pt x="663891" y="1185198"/>
                  </a:cubicBezTo>
                  <a:close/>
                  <a:moveTo>
                    <a:pt x="736839" y="989599"/>
                  </a:moveTo>
                  <a:cubicBezTo>
                    <a:pt x="742830" y="1003088"/>
                    <a:pt x="748822" y="1016282"/>
                    <a:pt x="753791" y="1029574"/>
                  </a:cubicBezTo>
                  <a:cubicBezTo>
                    <a:pt x="759346" y="1044440"/>
                    <a:pt x="763877" y="1059307"/>
                    <a:pt x="766215" y="1073684"/>
                  </a:cubicBezTo>
                  <a:cubicBezTo>
                    <a:pt x="768699" y="1087860"/>
                    <a:pt x="767530" y="1101447"/>
                    <a:pt x="762853" y="1108045"/>
                  </a:cubicBezTo>
                  <a:cubicBezTo>
                    <a:pt x="760515" y="1111491"/>
                    <a:pt x="757737" y="1114148"/>
                    <a:pt x="752915" y="1116216"/>
                  </a:cubicBezTo>
                  <a:cubicBezTo>
                    <a:pt x="750577" y="1116905"/>
                    <a:pt x="748239" y="1118678"/>
                    <a:pt x="745899" y="1119071"/>
                  </a:cubicBezTo>
                  <a:cubicBezTo>
                    <a:pt x="743853" y="1119466"/>
                    <a:pt x="739908" y="1120548"/>
                    <a:pt x="735377" y="1123109"/>
                  </a:cubicBezTo>
                  <a:cubicBezTo>
                    <a:pt x="732600" y="1124880"/>
                    <a:pt x="732308" y="1124684"/>
                    <a:pt x="730846" y="1125471"/>
                  </a:cubicBezTo>
                  <a:cubicBezTo>
                    <a:pt x="729531" y="1125964"/>
                    <a:pt x="728508" y="1126555"/>
                    <a:pt x="727339" y="1126850"/>
                  </a:cubicBezTo>
                  <a:cubicBezTo>
                    <a:pt x="726315" y="1127244"/>
                    <a:pt x="725291" y="1127244"/>
                    <a:pt x="723246" y="1127637"/>
                  </a:cubicBezTo>
                  <a:lnTo>
                    <a:pt x="713162" y="1129607"/>
                  </a:lnTo>
                  <a:lnTo>
                    <a:pt x="708193" y="1130690"/>
                  </a:lnTo>
                  <a:lnTo>
                    <a:pt x="702055" y="1131280"/>
                  </a:lnTo>
                  <a:lnTo>
                    <a:pt x="689631" y="1132364"/>
                  </a:lnTo>
                  <a:lnTo>
                    <a:pt x="689924" y="1136301"/>
                  </a:lnTo>
                  <a:cubicBezTo>
                    <a:pt x="675455" y="1135612"/>
                    <a:pt x="660548" y="1136301"/>
                    <a:pt x="646224" y="1138369"/>
                  </a:cubicBezTo>
                  <a:cubicBezTo>
                    <a:pt x="645348" y="1135022"/>
                    <a:pt x="644471" y="1131280"/>
                    <a:pt x="643593" y="1127835"/>
                  </a:cubicBezTo>
                  <a:cubicBezTo>
                    <a:pt x="639940" y="1112870"/>
                    <a:pt x="636286" y="1098888"/>
                    <a:pt x="636431" y="1083528"/>
                  </a:cubicBezTo>
                  <a:cubicBezTo>
                    <a:pt x="637748" y="1027014"/>
                    <a:pt x="698108" y="1000726"/>
                    <a:pt x="736839" y="989599"/>
                  </a:cubicBezTo>
                  <a:close/>
                  <a:moveTo>
                    <a:pt x="1459565" y="946335"/>
                  </a:moveTo>
                  <a:cubicBezTo>
                    <a:pt x="1459565" y="969355"/>
                    <a:pt x="1458704" y="991711"/>
                    <a:pt x="1455910" y="1014079"/>
                  </a:cubicBezTo>
                  <a:cubicBezTo>
                    <a:pt x="1452900" y="1036242"/>
                    <a:pt x="1448603" y="1058174"/>
                    <a:pt x="1442588" y="1079687"/>
                  </a:cubicBezTo>
                  <a:cubicBezTo>
                    <a:pt x="1431200" y="1122915"/>
                    <a:pt x="1414224" y="1164420"/>
                    <a:pt x="1396606" y="1206791"/>
                  </a:cubicBezTo>
                  <a:cubicBezTo>
                    <a:pt x="1425400" y="1170871"/>
                    <a:pt x="1446025" y="1128499"/>
                    <a:pt x="1458274" y="1083775"/>
                  </a:cubicBezTo>
                  <a:cubicBezTo>
                    <a:pt x="1464077" y="1061407"/>
                    <a:pt x="1467943" y="1038171"/>
                    <a:pt x="1468373" y="1014946"/>
                  </a:cubicBezTo>
                  <a:cubicBezTo>
                    <a:pt x="1469231" y="991723"/>
                    <a:pt x="1465580" y="968269"/>
                    <a:pt x="1459565" y="946335"/>
                  </a:cubicBezTo>
                  <a:close/>
                  <a:moveTo>
                    <a:pt x="251616" y="1284"/>
                  </a:moveTo>
                  <a:cubicBezTo>
                    <a:pt x="216685" y="4927"/>
                    <a:pt x="188332" y="30329"/>
                    <a:pt x="172548" y="73158"/>
                  </a:cubicBezTo>
                  <a:cubicBezTo>
                    <a:pt x="136741" y="171615"/>
                    <a:pt x="167432" y="368038"/>
                    <a:pt x="253954" y="456649"/>
                  </a:cubicBezTo>
                  <a:cubicBezTo>
                    <a:pt x="330245" y="534530"/>
                    <a:pt x="368976" y="557272"/>
                    <a:pt x="387391" y="568202"/>
                  </a:cubicBezTo>
                  <a:cubicBezTo>
                    <a:pt x="390314" y="569974"/>
                    <a:pt x="393236" y="571648"/>
                    <a:pt x="394698" y="572731"/>
                  </a:cubicBezTo>
                  <a:cubicBezTo>
                    <a:pt x="409605" y="592717"/>
                    <a:pt x="476689" y="639189"/>
                    <a:pt x="500658" y="652579"/>
                  </a:cubicBezTo>
                  <a:lnTo>
                    <a:pt x="506649" y="656026"/>
                  </a:lnTo>
                  <a:cubicBezTo>
                    <a:pt x="520826" y="664000"/>
                    <a:pt x="559849" y="685466"/>
                    <a:pt x="575487" y="697969"/>
                  </a:cubicBezTo>
                  <a:cubicBezTo>
                    <a:pt x="572856" y="699249"/>
                    <a:pt x="569495" y="700922"/>
                    <a:pt x="564964" y="702892"/>
                  </a:cubicBezTo>
                  <a:cubicBezTo>
                    <a:pt x="554002" y="707420"/>
                    <a:pt x="534418" y="713820"/>
                    <a:pt x="513518" y="720516"/>
                  </a:cubicBezTo>
                  <a:cubicBezTo>
                    <a:pt x="477858" y="731937"/>
                    <a:pt x="437520" y="745031"/>
                    <a:pt x="409605" y="758815"/>
                  </a:cubicBezTo>
                  <a:cubicBezTo>
                    <a:pt x="369414" y="778605"/>
                    <a:pt x="321914" y="790814"/>
                    <a:pt x="264185" y="804795"/>
                  </a:cubicBezTo>
                  <a:cubicBezTo>
                    <a:pt x="212156" y="817497"/>
                    <a:pt x="141272" y="834726"/>
                    <a:pt x="87050" y="909554"/>
                  </a:cubicBezTo>
                  <a:cubicBezTo>
                    <a:pt x="36335" y="979657"/>
                    <a:pt x="-2105" y="1038238"/>
                    <a:pt x="90" y="1100168"/>
                  </a:cubicBezTo>
                  <a:cubicBezTo>
                    <a:pt x="1990" y="1156682"/>
                    <a:pt x="23619" y="1225701"/>
                    <a:pt x="77988" y="1249627"/>
                  </a:cubicBezTo>
                  <a:cubicBezTo>
                    <a:pt x="92895" y="1256025"/>
                    <a:pt x="105317" y="1262327"/>
                    <a:pt x="115403" y="1267250"/>
                  </a:cubicBezTo>
                  <a:cubicBezTo>
                    <a:pt x="97865" y="1289206"/>
                    <a:pt x="76088" y="1322976"/>
                    <a:pt x="76526" y="1354582"/>
                  </a:cubicBezTo>
                  <a:cubicBezTo>
                    <a:pt x="76819" y="1388352"/>
                    <a:pt x="98888" y="1533774"/>
                    <a:pt x="133525" y="1561048"/>
                  </a:cubicBezTo>
                  <a:cubicBezTo>
                    <a:pt x="147410" y="1571976"/>
                    <a:pt x="173279" y="1595704"/>
                    <a:pt x="190232" y="1611358"/>
                  </a:cubicBezTo>
                  <a:cubicBezTo>
                    <a:pt x="174594" y="1635481"/>
                    <a:pt x="155448" y="1679984"/>
                    <a:pt x="173279" y="1738468"/>
                  </a:cubicBezTo>
                  <a:cubicBezTo>
                    <a:pt x="195201" y="1810931"/>
                    <a:pt x="218147" y="1862622"/>
                    <a:pt x="320892" y="1896591"/>
                  </a:cubicBezTo>
                  <a:cubicBezTo>
                    <a:pt x="315630" y="1916970"/>
                    <a:pt x="312269" y="1946212"/>
                    <a:pt x="323814" y="1975257"/>
                  </a:cubicBezTo>
                  <a:cubicBezTo>
                    <a:pt x="343983" y="2026259"/>
                    <a:pt x="434743" y="2091635"/>
                    <a:pt x="478151" y="2102169"/>
                  </a:cubicBezTo>
                  <a:cubicBezTo>
                    <a:pt x="520242" y="2112508"/>
                    <a:pt x="562626" y="2107388"/>
                    <a:pt x="587909" y="2104335"/>
                  </a:cubicBezTo>
                  <a:cubicBezTo>
                    <a:pt x="599164" y="2103056"/>
                    <a:pt x="609686" y="2098723"/>
                    <a:pt x="619771" y="2094883"/>
                  </a:cubicBezTo>
                  <a:cubicBezTo>
                    <a:pt x="638624" y="2087302"/>
                    <a:pt x="646371" y="2085432"/>
                    <a:pt x="651486" y="2089468"/>
                  </a:cubicBezTo>
                  <a:cubicBezTo>
                    <a:pt x="684369" y="2115265"/>
                    <a:pt x="710384" y="2117233"/>
                    <a:pt x="756422" y="2111622"/>
                  </a:cubicBezTo>
                  <a:cubicBezTo>
                    <a:pt x="802752" y="2106010"/>
                    <a:pt x="978134" y="2063870"/>
                    <a:pt x="1080148" y="2026259"/>
                  </a:cubicBezTo>
                  <a:cubicBezTo>
                    <a:pt x="1193707" y="1984316"/>
                    <a:pt x="1330943" y="1917858"/>
                    <a:pt x="1357396" y="1904958"/>
                  </a:cubicBezTo>
                  <a:cubicBezTo>
                    <a:pt x="1365582" y="1900824"/>
                    <a:pt x="1375373" y="1895901"/>
                    <a:pt x="1386189" y="1890289"/>
                  </a:cubicBezTo>
                  <a:cubicBezTo>
                    <a:pt x="1436904" y="1864296"/>
                    <a:pt x="1521526" y="1821074"/>
                    <a:pt x="1573700" y="1818317"/>
                  </a:cubicBezTo>
                  <a:cubicBezTo>
                    <a:pt x="1624415" y="1815658"/>
                    <a:pt x="2259882" y="1877391"/>
                    <a:pt x="2600999" y="1910571"/>
                  </a:cubicBezTo>
                  <a:cubicBezTo>
                    <a:pt x="2714121" y="1921501"/>
                    <a:pt x="2806196" y="1930557"/>
                    <a:pt x="2856326" y="1935088"/>
                  </a:cubicBezTo>
                  <a:cubicBezTo>
                    <a:pt x="2989963" y="1947456"/>
                    <a:pt x="3071477" y="1954441"/>
                    <a:pt x="3113962" y="1957939"/>
                  </a:cubicBezTo>
                  <a:lnTo>
                    <a:pt x="3129227" y="1959178"/>
                  </a:lnTo>
                  <a:lnTo>
                    <a:pt x="3129227" y="1909974"/>
                  </a:lnTo>
                  <a:lnTo>
                    <a:pt x="3117786" y="1909003"/>
                  </a:lnTo>
                  <a:cubicBezTo>
                    <a:pt x="3075480" y="1905408"/>
                    <a:pt x="2994275" y="1898424"/>
                    <a:pt x="2861003" y="1886055"/>
                  </a:cubicBezTo>
                  <a:cubicBezTo>
                    <a:pt x="2811019" y="1881329"/>
                    <a:pt x="2718943" y="1872468"/>
                    <a:pt x="2605968" y="1861540"/>
                  </a:cubicBezTo>
                  <a:cubicBezTo>
                    <a:pt x="2110076" y="1813296"/>
                    <a:pt x="1621639" y="1766429"/>
                    <a:pt x="1571362" y="1768990"/>
                  </a:cubicBezTo>
                  <a:cubicBezTo>
                    <a:pt x="1570047" y="1768990"/>
                    <a:pt x="1568440" y="1769481"/>
                    <a:pt x="1567124" y="1769679"/>
                  </a:cubicBezTo>
                  <a:lnTo>
                    <a:pt x="1567124" y="1767906"/>
                  </a:lnTo>
                  <a:cubicBezTo>
                    <a:pt x="1567124" y="1761901"/>
                    <a:pt x="1567562" y="1756092"/>
                    <a:pt x="1568002" y="1750085"/>
                  </a:cubicBezTo>
                  <a:cubicBezTo>
                    <a:pt x="1568878" y="1738270"/>
                    <a:pt x="1570486" y="1726259"/>
                    <a:pt x="1572240" y="1714149"/>
                  </a:cubicBezTo>
                  <a:cubicBezTo>
                    <a:pt x="1575747" y="1690125"/>
                    <a:pt x="1579986" y="1665806"/>
                    <a:pt x="1581009" y="1640600"/>
                  </a:cubicBezTo>
                  <a:cubicBezTo>
                    <a:pt x="1582324" y="1590979"/>
                    <a:pt x="1577647" y="1542143"/>
                    <a:pt x="1572824" y="1493506"/>
                  </a:cubicBezTo>
                  <a:cubicBezTo>
                    <a:pt x="1568147" y="1444868"/>
                    <a:pt x="1563617" y="1396032"/>
                    <a:pt x="1565517" y="1347493"/>
                  </a:cubicBezTo>
                  <a:cubicBezTo>
                    <a:pt x="1566686" y="1323174"/>
                    <a:pt x="1569024" y="1298856"/>
                    <a:pt x="1573555" y="1274733"/>
                  </a:cubicBezTo>
                  <a:cubicBezTo>
                    <a:pt x="1574431" y="1268726"/>
                    <a:pt x="1574431" y="1262327"/>
                    <a:pt x="1575017" y="1256518"/>
                  </a:cubicBezTo>
                  <a:cubicBezTo>
                    <a:pt x="1575893" y="1250513"/>
                    <a:pt x="1578086" y="1244704"/>
                    <a:pt x="1577793" y="1238402"/>
                  </a:cubicBezTo>
                  <a:cubicBezTo>
                    <a:pt x="1578231" y="1226194"/>
                    <a:pt x="1581886" y="1214378"/>
                    <a:pt x="1582762" y="1202072"/>
                  </a:cubicBezTo>
                  <a:lnTo>
                    <a:pt x="1584517" y="1201481"/>
                  </a:lnTo>
                  <a:lnTo>
                    <a:pt x="1582617" y="1202072"/>
                  </a:lnTo>
                  <a:cubicBezTo>
                    <a:pt x="1581300" y="1214378"/>
                    <a:pt x="1577355" y="1225996"/>
                    <a:pt x="1576478" y="1238204"/>
                  </a:cubicBezTo>
                  <a:cubicBezTo>
                    <a:pt x="1576331" y="1244211"/>
                    <a:pt x="1574431" y="1250020"/>
                    <a:pt x="1573117" y="1256025"/>
                  </a:cubicBezTo>
                  <a:cubicBezTo>
                    <a:pt x="1572093" y="1262327"/>
                    <a:pt x="1572093" y="1268135"/>
                    <a:pt x="1570924" y="1274339"/>
                  </a:cubicBezTo>
                  <a:cubicBezTo>
                    <a:pt x="1565809" y="1298461"/>
                    <a:pt x="1562740" y="1322780"/>
                    <a:pt x="1561133" y="1347297"/>
                  </a:cubicBezTo>
                  <a:cubicBezTo>
                    <a:pt x="1557917" y="1396327"/>
                    <a:pt x="1561133" y="1445557"/>
                    <a:pt x="1564347" y="1494391"/>
                  </a:cubicBezTo>
                  <a:cubicBezTo>
                    <a:pt x="1567709" y="1543227"/>
                    <a:pt x="1570924" y="1592061"/>
                    <a:pt x="1568440" y="1640207"/>
                  </a:cubicBezTo>
                  <a:cubicBezTo>
                    <a:pt x="1566831" y="1664033"/>
                    <a:pt x="1561862" y="1687959"/>
                    <a:pt x="1557917" y="1711983"/>
                  </a:cubicBezTo>
                  <a:cubicBezTo>
                    <a:pt x="1555724" y="1724093"/>
                    <a:pt x="1553824" y="1736302"/>
                    <a:pt x="1552509" y="1748805"/>
                  </a:cubicBezTo>
                  <a:cubicBezTo>
                    <a:pt x="1551778" y="1755008"/>
                    <a:pt x="1551340" y="1761310"/>
                    <a:pt x="1551193" y="1767710"/>
                  </a:cubicBezTo>
                  <a:lnTo>
                    <a:pt x="1551193" y="1771845"/>
                  </a:lnTo>
                  <a:cubicBezTo>
                    <a:pt x="1490980" y="1781888"/>
                    <a:pt x="1415858" y="1820186"/>
                    <a:pt x="1364265" y="1846673"/>
                  </a:cubicBezTo>
                  <a:cubicBezTo>
                    <a:pt x="1353743" y="1852087"/>
                    <a:pt x="1344243" y="1857010"/>
                    <a:pt x="1336060" y="1860851"/>
                  </a:cubicBezTo>
                  <a:cubicBezTo>
                    <a:pt x="1310043" y="1873551"/>
                    <a:pt x="1174707" y="1939123"/>
                    <a:pt x="1063486" y="1980181"/>
                  </a:cubicBezTo>
                  <a:cubicBezTo>
                    <a:pt x="960743" y="2018284"/>
                    <a:pt x="788868" y="2058553"/>
                    <a:pt x="750577" y="2063081"/>
                  </a:cubicBezTo>
                  <a:cubicBezTo>
                    <a:pt x="709800" y="2068004"/>
                    <a:pt x="699277" y="2064756"/>
                    <a:pt x="681446" y="2050971"/>
                  </a:cubicBezTo>
                  <a:cubicBezTo>
                    <a:pt x="653240" y="2028818"/>
                    <a:pt x="622255" y="2041126"/>
                    <a:pt x="601648" y="2049298"/>
                  </a:cubicBezTo>
                  <a:cubicBezTo>
                    <a:pt x="594340" y="2052055"/>
                    <a:pt x="586887" y="2055106"/>
                    <a:pt x="581918" y="2055697"/>
                  </a:cubicBezTo>
                  <a:cubicBezTo>
                    <a:pt x="558533" y="2058553"/>
                    <a:pt x="522873" y="2062786"/>
                    <a:pt x="489258" y="2054615"/>
                  </a:cubicBezTo>
                  <a:cubicBezTo>
                    <a:pt x="456374" y="2046639"/>
                    <a:pt x="381252" y="1988845"/>
                    <a:pt x="368829" y="1957044"/>
                  </a:cubicBezTo>
                  <a:cubicBezTo>
                    <a:pt x="361814" y="1939812"/>
                    <a:pt x="364298" y="1921302"/>
                    <a:pt x="367660" y="1908405"/>
                  </a:cubicBezTo>
                  <a:cubicBezTo>
                    <a:pt x="367660" y="1908405"/>
                    <a:pt x="367952" y="1908405"/>
                    <a:pt x="367952" y="1908405"/>
                  </a:cubicBezTo>
                  <a:cubicBezTo>
                    <a:pt x="377745" y="1909685"/>
                    <a:pt x="387391" y="1909685"/>
                    <a:pt x="397183" y="1908405"/>
                  </a:cubicBezTo>
                  <a:cubicBezTo>
                    <a:pt x="423198" y="1905156"/>
                    <a:pt x="447605" y="1894425"/>
                    <a:pt x="469965" y="1884480"/>
                  </a:cubicBezTo>
                  <a:cubicBezTo>
                    <a:pt x="477274" y="1881329"/>
                    <a:pt x="484435" y="1878081"/>
                    <a:pt x="491449" y="1875225"/>
                  </a:cubicBezTo>
                  <a:cubicBezTo>
                    <a:pt x="572856" y="1843030"/>
                    <a:pt x="649148" y="1810539"/>
                    <a:pt x="724561" y="1775881"/>
                  </a:cubicBezTo>
                  <a:cubicBezTo>
                    <a:pt x="728653" y="1774011"/>
                    <a:pt x="732746" y="1772042"/>
                    <a:pt x="736839" y="1770072"/>
                  </a:cubicBezTo>
                  <a:cubicBezTo>
                    <a:pt x="749991" y="1787500"/>
                    <a:pt x="766506" y="1795868"/>
                    <a:pt x="787261" y="1795475"/>
                  </a:cubicBezTo>
                  <a:cubicBezTo>
                    <a:pt x="790768" y="1795475"/>
                    <a:pt x="794568" y="1795080"/>
                    <a:pt x="798513" y="1794589"/>
                  </a:cubicBezTo>
                  <a:cubicBezTo>
                    <a:pt x="814590" y="1792718"/>
                    <a:pt x="833299" y="1787105"/>
                    <a:pt x="848206" y="1778736"/>
                  </a:cubicBezTo>
                  <a:cubicBezTo>
                    <a:pt x="848352" y="1780411"/>
                    <a:pt x="848790" y="1781888"/>
                    <a:pt x="848937" y="1783463"/>
                  </a:cubicBezTo>
                  <a:cubicBezTo>
                    <a:pt x="851421" y="1793505"/>
                    <a:pt x="852444" y="1799314"/>
                    <a:pt x="852006" y="1807289"/>
                  </a:cubicBezTo>
                  <a:cubicBezTo>
                    <a:pt x="851421" y="1822747"/>
                    <a:pt x="844697" y="1839386"/>
                    <a:pt x="835928" y="1854648"/>
                  </a:cubicBezTo>
                  <a:cubicBezTo>
                    <a:pt x="826868" y="1869908"/>
                    <a:pt x="815468" y="1884775"/>
                    <a:pt x="803044" y="1898460"/>
                  </a:cubicBezTo>
                  <a:lnTo>
                    <a:pt x="783022" y="1918743"/>
                  </a:lnTo>
                  <a:cubicBezTo>
                    <a:pt x="779368" y="1922779"/>
                    <a:pt x="776737" y="1926424"/>
                    <a:pt x="773961" y="1929279"/>
                  </a:cubicBezTo>
                  <a:cubicBezTo>
                    <a:pt x="771475" y="1932034"/>
                    <a:pt x="767968" y="1934202"/>
                    <a:pt x="763877" y="1936564"/>
                  </a:cubicBezTo>
                  <a:cubicBezTo>
                    <a:pt x="759784" y="1938927"/>
                    <a:pt x="755253" y="1941093"/>
                    <a:pt x="751015" y="1944735"/>
                  </a:cubicBezTo>
                  <a:cubicBezTo>
                    <a:pt x="746484" y="1948378"/>
                    <a:pt x="743561" y="1953301"/>
                    <a:pt x="741370" y="1958322"/>
                  </a:cubicBezTo>
                  <a:cubicBezTo>
                    <a:pt x="737422" y="1968168"/>
                    <a:pt x="736839" y="1978113"/>
                    <a:pt x="736839" y="1987762"/>
                  </a:cubicBezTo>
                  <a:cubicBezTo>
                    <a:pt x="736691" y="2007158"/>
                    <a:pt x="740491" y="2025865"/>
                    <a:pt x="738739" y="2044769"/>
                  </a:cubicBezTo>
                  <a:cubicBezTo>
                    <a:pt x="742684" y="2026061"/>
                    <a:pt x="740639" y="2006665"/>
                    <a:pt x="742830" y="1988155"/>
                  </a:cubicBezTo>
                  <a:cubicBezTo>
                    <a:pt x="743853" y="1978900"/>
                    <a:pt x="745608" y="1969645"/>
                    <a:pt x="749553" y="1962163"/>
                  </a:cubicBezTo>
                  <a:cubicBezTo>
                    <a:pt x="751599" y="1958521"/>
                    <a:pt x="754084" y="1955271"/>
                    <a:pt x="757299" y="1953301"/>
                  </a:cubicBezTo>
                  <a:cubicBezTo>
                    <a:pt x="760515" y="1951233"/>
                    <a:pt x="764753" y="1949462"/>
                    <a:pt x="769137" y="1947492"/>
                  </a:cubicBezTo>
                  <a:cubicBezTo>
                    <a:pt x="773375" y="1945623"/>
                    <a:pt x="778491" y="1943259"/>
                    <a:pt x="782875" y="1939616"/>
                  </a:cubicBezTo>
                  <a:cubicBezTo>
                    <a:pt x="787113" y="1936170"/>
                    <a:pt x="790330" y="1932232"/>
                    <a:pt x="793399" y="1929672"/>
                  </a:cubicBezTo>
                  <a:lnTo>
                    <a:pt x="815468" y="1911654"/>
                  </a:lnTo>
                  <a:cubicBezTo>
                    <a:pt x="829937" y="1898460"/>
                    <a:pt x="843675" y="1884480"/>
                    <a:pt x="855659" y="1868431"/>
                  </a:cubicBezTo>
                  <a:cubicBezTo>
                    <a:pt x="867497" y="1852087"/>
                    <a:pt x="878166" y="1833577"/>
                    <a:pt x="881674" y="1810931"/>
                  </a:cubicBezTo>
                  <a:cubicBezTo>
                    <a:pt x="883574" y="1800200"/>
                    <a:pt x="882552" y="1786909"/>
                    <a:pt x="881383" y="1778245"/>
                  </a:cubicBezTo>
                  <a:cubicBezTo>
                    <a:pt x="881235" y="1776768"/>
                    <a:pt x="881235" y="1775093"/>
                    <a:pt x="880943" y="1773518"/>
                  </a:cubicBezTo>
                  <a:cubicBezTo>
                    <a:pt x="882552" y="1772435"/>
                    <a:pt x="884304" y="1771156"/>
                    <a:pt x="885474" y="1769876"/>
                  </a:cubicBezTo>
                  <a:cubicBezTo>
                    <a:pt x="896290" y="1760817"/>
                    <a:pt x="902721" y="1746837"/>
                    <a:pt x="904474" y="1733545"/>
                  </a:cubicBezTo>
                  <a:cubicBezTo>
                    <a:pt x="906081" y="1719958"/>
                    <a:pt x="903743" y="1706862"/>
                    <a:pt x="898628" y="1694852"/>
                  </a:cubicBezTo>
                  <a:cubicBezTo>
                    <a:pt x="894097" y="1684316"/>
                    <a:pt x="886643" y="1674569"/>
                    <a:pt x="877143" y="1666889"/>
                  </a:cubicBezTo>
                  <a:lnTo>
                    <a:pt x="875755" y="1665019"/>
                  </a:lnTo>
                  <a:lnTo>
                    <a:pt x="875683" y="1664921"/>
                  </a:lnTo>
                  <a:cubicBezTo>
                    <a:pt x="874804" y="1664033"/>
                    <a:pt x="873928" y="1662951"/>
                    <a:pt x="872174" y="1661474"/>
                  </a:cubicBezTo>
                  <a:cubicBezTo>
                    <a:pt x="871297" y="1660883"/>
                    <a:pt x="870859" y="1660391"/>
                    <a:pt x="870274" y="1660194"/>
                  </a:cubicBezTo>
                  <a:cubicBezTo>
                    <a:pt x="871297" y="1658028"/>
                    <a:pt x="872466" y="1656157"/>
                    <a:pt x="873635" y="1654187"/>
                  </a:cubicBezTo>
                  <a:cubicBezTo>
                    <a:pt x="873490" y="1654385"/>
                    <a:pt x="873490" y="1654385"/>
                    <a:pt x="873928" y="1654187"/>
                  </a:cubicBezTo>
                  <a:cubicBezTo>
                    <a:pt x="876266" y="1651825"/>
                    <a:pt x="880359" y="1647887"/>
                    <a:pt x="882990" y="1642177"/>
                  </a:cubicBezTo>
                  <a:cubicBezTo>
                    <a:pt x="884012" y="1639715"/>
                    <a:pt x="884890" y="1637156"/>
                    <a:pt x="885766" y="1634791"/>
                  </a:cubicBezTo>
                  <a:cubicBezTo>
                    <a:pt x="886204" y="1633709"/>
                    <a:pt x="886352" y="1632429"/>
                    <a:pt x="887081" y="1631345"/>
                  </a:cubicBezTo>
                  <a:cubicBezTo>
                    <a:pt x="892635" y="1619531"/>
                    <a:pt x="896290" y="1607716"/>
                    <a:pt x="899943" y="1596491"/>
                  </a:cubicBezTo>
                  <a:cubicBezTo>
                    <a:pt x="903304" y="1585958"/>
                    <a:pt x="906374" y="1575915"/>
                    <a:pt x="910904" y="1566462"/>
                  </a:cubicBezTo>
                  <a:cubicBezTo>
                    <a:pt x="927712" y="1531411"/>
                    <a:pt x="926835" y="1495277"/>
                    <a:pt x="908274" y="1462098"/>
                  </a:cubicBezTo>
                  <a:cubicBezTo>
                    <a:pt x="888104" y="1425571"/>
                    <a:pt x="846159" y="1395048"/>
                    <a:pt x="801144" y="1382740"/>
                  </a:cubicBezTo>
                  <a:cubicBezTo>
                    <a:pt x="813568" y="1362951"/>
                    <a:pt x="825406" y="1341192"/>
                    <a:pt x="833737" y="1320810"/>
                  </a:cubicBezTo>
                  <a:cubicBezTo>
                    <a:pt x="834321" y="1321698"/>
                    <a:pt x="835052" y="1322485"/>
                    <a:pt x="835637" y="1323371"/>
                  </a:cubicBezTo>
                  <a:cubicBezTo>
                    <a:pt x="838852" y="1327506"/>
                    <a:pt x="842359" y="1330953"/>
                    <a:pt x="846013" y="1334399"/>
                  </a:cubicBezTo>
                  <a:cubicBezTo>
                    <a:pt x="849375" y="1338042"/>
                    <a:pt x="853321" y="1341192"/>
                    <a:pt x="857121" y="1344243"/>
                  </a:cubicBezTo>
                  <a:cubicBezTo>
                    <a:pt x="872613" y="1356552"/>
                    <a:pt x="890297" y="1365510"/>
                    <a:pt x="908566" y="1372008"/>
                  </a:cubicBezTo>
                  <a:cubicBezTo>
                    <a:pt x="945104" y="1384710"/>
                    <a:pt x="983541" y="1388943"/>
                    <a:pt x="1021541" y="1388747"/>
                  </a:cubicBezTo>
                  <a:cubicBezTo>
                    <a:pt x="1097539" y="1388156"/>
                    <a:pt x="1172369" y="1369646"/>
                    <a:pt x="1241938" y="1341486"/>
                  </a:cubicBezTo>
                  <a:cubicBezTo>
                    <a:pt x="1171347" y="1367085"/>
                    <a:pt x="1096370" y="1382544"/>
                    <a:pt x="1021541" y="1380574"/>
                  </a:cubicBezTo>
                  <a:cubicBezTo>
                    <a:pt x="984419" y="1379492"/>
                    <a:pt x="947004" y="1373880"/>
                    <a:pt x="912804" y="1360587"/>
                  </a:cubicBezTo>
                  <a:cubicBezTo>
                    <a:pt x="895852" y="1353696"/>
                    <a:pt x="879774" y="1344933"/>
                    <a:pt x="866183" y="1333315"/>
                  </a:cubicBezTo>
                  <a:cubicBezTo>
                    <a:pt x="859313" y="1327703"/>
                    <a:pt x="853028" y="1321008"/>
                    <a:pt x="847766" y="1314116"/>
                  </a:cubicBezTo>
                  <a:cubicBezTo>
                    <a:pt x="845137" y="1310670"/>
                    <a:pt x="842944" y="1307421"/>
                    <a:pt x="840606" y="1302989"/>
                  </a:cubicBezTo>
                  <a:cubicBezTo>
                    <a:pt x="841483" y="1301218"/>
                    <a:pt x="842359" y="1299052"/>
                    <a:pt x="842944" y="1296295"/>
                  </a:cubicBezTo>
                  <a:cubicBezTo>
                    <a:pt x="851421" y="1259275"/>
                    <a:pt x="827452" y="1214084"/>
                    <a:pt x="813568" y="1195376"/>
                  </a:cubicBezTo>
                  <a:cubicBezTo>
                    <a:pt x="802168" y="1180115"/>
                    <a:pt x="786968" y="1167218"/>
                    <a:pt x="769284" y="1157568"/>
                  </a:cubicBezTo>
                  <a:cubicBezTo>
                    <a:pt x="770746" y="1156879"/>
                    <a:pt x="772061" y="1156091"/>
                    <a:pt x="773522" y="1155402"/>
                  </a:cubicBezTo>
                  <a:cubicBezTo>
                    <a:pt x="783606" y="1149790"/>
                    <a:pt x="793106" y="1140535"/>
                    <a:pt x="799099" y="1129607"/>
                  </a:cubicBezTo>
                  <a:cubicBezTo>
                    <a:pt x="810937" y="1107059"/>
                    <a:pt x="808161" y="1084906"/>
                    <a:pt x="804506" y="1066987"/>
                  </a:cubicBezTo>
                  <a:cubicBezTo>
                    <a:pt x="800413" y="1048774"/>
                    <a:pt x="793982" y="1032133"/>
                    <a:pt x="786968" y="1016282"/>
                  </a:cubicBezTo>
                  <a:cubicBezTo>
                    <a:pt x="779806" y="1000333"/>
                    <a:pt x="771915" y="985267"/>
                    <a:pt x="764168" y="970696"/>
                  </a:cubicBezTo>
                  <a:lnTo>
                    <a:pt x="752915" y="949135"/>
                  </a:lnTo>
                  <a:cubicBezTo>
                    <a:pt x="748384" y="940371"/>
                    <a:pt x="743122" y="931707"/>
                    <a:pt x="735961" y="924816"/>
                  </a:cubicBezTo>
                  <a:cubicBezTo>
                    <a:pt x="722222" y="910243"/>
                    <a:pt x="704539" y="901579"/>
                    <a:pt x="687439" y="896065"/>
                  </a:cubicBezTo>
                  <a:cubicBezTo>
                    <a:pt x="677355" y="893013"/>
                    <a:pt x="667269" y="891044"/>
                    <a:pt x="657186" y="889764"/>
                  </a:cubicBezTo>
                  <a:cubicBezTo>
                    <a:pt x="656748" y="888976"/>
                    <a:pt x="656455" y="888287"/>
                    <a:pt x="656017" y="887401"/>
                  </a:cubicBezTo>
                  <a:cubicBezTo>
                    <a:pt x="653093" y="881396"/>
                    <a:pt x="650024" y="878146"/>
                    <a:pt x="648562" y="873027"/>
                  </a:cubicBezTo>
                  <a:lnTo>
                    <a:pt x="643009" y="857963"/>
                  </a:lnTo>
                  <a:lnTo>
                    <a:pt x="638186" y="841815"/>
                  </a:lnTo>
                  <a:cubicBezTo>
                    <a:pt x="636431" y="836696"/>
                    <a:pt x="635848" y="831280"/>
                    <a:pt x="634531" y="825668"/>
                  </a:cubicBezTo>
                  <a:cubicBezTo>
                    <a:pt x="633217" y="820055"/>
                    <a:pt x="631755" y="814740"/>
                    <a:pt x="631171" y="809324"/>
                  </a:cubicBezTo>
                  <a:cubicBezTo>
                    <a:pt x="629562" y="798790"/>
                    <a:pt x="633071" y="787664"/>
                    <a:pt x="633217" y="776243"/>
                  </a:cubicBezTo>
                  <a:lnTo>
                    <a:pt x="634971" y="775553"/>
                  </a:lnTo>
                  <a:lnTo>
                    <a:pt x="633217" y="776046"/>
                  </a:lnTo>
                  <a:cubicBezTo>
                    <a:pt x="632048" y="787171"/>
                    <a:pt x="627078" y="797510"/>
                    <a:pt x="627224" y="809324"/>
                  </a:cubicBezTo>
                  <a:cubicBezTo>
                    <a:pt x="627517" y="815134"/>
                    <a:pt x="628102" y="820745"/>
                    <a:pt x="628686" y="826357"/>
                  </a:cubicBezTo>
                  <a:cubicBezTo>
                    <a:pt x="629417" y="831478"/>
                    <a:pt x="629417" y="837483"/>
                    <a:pt x="630440" y="843292"/>
                  </a:cubicBezTo>
                  <a:lnTo>
                    <a:pt x="633217" y="859931"/>
                  </a:lnTo>
                  <a:lnTo>
                    <a:pt x="637309" y="876866"/>
                  </a:lnTo>
                  <a:cubicBezTo>
                    <a:pt x="638040" y="880707"/>
                    <a:pt x="639648" y="884644"/>
                    <a:pt x="641255" y="888090"/>
                  </a:cubicBezTo>
                  <a:cubicBezTo>
                    <a:pt x="639355" y="887894"/>
                    <a:pt x="637162" y="887894"/>
                    <a:pt x="635262" y="887598"/>
                  </a:cubicBezTo>
                  <a:cubicBezTo>
                    <a:pt x="600626" y="886317"/>
                    <a:pt x="566718" y="890847"/>
                    <a:pt x="533835" y="897542"/>
                  </a:cubicBezTo>
                  <a:cubicBezTo>
                    <a:pt x="532518" y="897740"/>
                    <a:pt x="531495" y="898133"/>
                    <a:pt x="530180" y="898428"/>
                  </a:cubicBezTo>
                  <a:lnTo>
                    <a:pt x="524773" y="891733"/>
                  </a:lnTo>
                  <a:lnTo>
                    <a:pt x="513518" y="878835"/>
                  </a:lnTo>
                  <a:cubicBezTo>
                    <a:pt x="506065" y="870466"/>
                    <a:pt x="498173" y="861999"/>
                    <a:pt x="490135" y="854122"/>
                  </a:cubicBezTo>
                  <a:cubicBezTo>
                    <a:pt x="482243" y="846147"/>
                    <a:pt x="474496" y="837287"/>
                    <a:pt x="463534" y="831969"/>
                  </a:cubicBezTo>
                  <a:cubicBezTo>
                    <a:pt x="453013" y="826948"/>
                    <a:pt x="441174" y="826555"/>
                    <a:pt x="431674" y="820352"/>
                  </a:cubicBezTo>
                  <a:cubicBezTo>
                    <a:pt x="440589" y="827637"/>
                    <a:pt x="452282" y="829803"/>
                    <a:pt x="461636" y="835416"/>
                  </a:cubicBezTo>
                  <a:cubicBezTo>
                    <a:pt x="470404" y="840930"/>
                    <a:pt x="477127" y="850381"/>
                    <a:pt x="483996" y="859045"/>
                  </a:cubicBezTo>
                  <a:cubicBezTo>
                    <a:pt x="491011" y="868104"/>
                    <a:pt x="497442" y="876669"/>
                    <a:pt x="503873" y="886121"/>
                  </a:cubicBezTo>
                  <a:lnTo>
                    <a:pt x="513373" y="899906"/>
                  </a:lnTo>
                  <a:lnTo>
                    <a:pt x="514687" y="902072"/>
                  </a:lnTo>
                  <a:cubicBezTo>
                    <a:pt x="488380" y="908274"/>
                    <a:pt x="462513" y="915363"/>
                    <a:pt x="437082" y="924421"/>
                  </a:cubicBezTo>
                  <a:cubicBezTo>
                    <a:pt x="435329" y="925110"/>
                    <a:pt x="433429" y="925701"/>
                    <a:pt x="431674" y="926391"/>
                  </a:cubicBezTo>
                  <a:cubicBezTo>
                    <a:pt x="427582" y="906108"/>
                    <a:pt x="419543" y="887401"/>
                    <a:pt x="408291" y="870861"/>
                  </a:cubicBezTo>
                  <a:cubicBezTo>
                    <a:pt x="402443" y="862491"/>
                    <a:pt x="395867" y="854713"/>
                    <a:pt x="388705" y="847624"/>
                  </a:cubicBezTo>
                  <a:cubicBezTo>
                    <a:pt x="385052" y="844178"/>
                    <a:pt x="381398" y="840731"/>
                    <a:pt x="377598" y="837483"/>
                  </a:cubicBezTo>
                  <a:cubicBezTo>
                    <a:pt x="373945" y="833841"/>
                    <a:pt x="368829" y="832364"/>
                    <a:pt x="366198" y="828032"/>
                  </a:cubicBezTo>
                  <a:cubicBezTo>
                    <a:pt x="368098" y="832757"/>
                    <a:pt x="373214" y="835121"/>
                    <a:pt x="376136" y="839058"/>
                  </a:cubicBezTo>
                  <a:cubicBezTo>
                    <a:pt x="379498" y="842701"/>
                    <a:pt x="382714" y="846344"/>
                    <a:pt x="385783" y="850479"/>
                  </a:cubicBezTo>
                  <a:cubicBezTo>
                    <a:pt x="391774" y="858159"/>
                    <a:pt x="397183" y="866529"/>
                    <a:pt x="401422" y="875193"/>
                  </a:cubicBezTo>
                  <a:cubicBezTo>
                    <a:pt x="409605" y="891537"/>
                    <a:pt x="414574" y="909161"/>
                    <a:pt x="415891" y="926784"/>
                  </a:cubicBezTo>
                  <a:cubicBezTo>
                    <a:pt x="408874" y="924027"/>
                    <a:pt x="401713" y="920582"/>
                    <a:pt x="394552" y="917529"/>
                  </a:cubicBezTo>
                  <a:cubicBezTo>
                    <a:pt x="379352" y="910834"/>
                    <a:pt x="364007" y="903942"/>
                    <a:pt x="348369" y="898428"/>
                  </a:cubicBezTo>
                  <a:cubicBezTo>
                    <a:pt x="340330" y="895572"/>
                    <a:pt x="332438" y="892817"/>
                    <a:pt x="324545" y="890651"/>
                  </a:cubicBezTo>
                  <a:cubicBezTo>
                    <a:pt x="316361" y="888287"/>
                    <a:pt x="307592" y="887894"/>
                    <a:pt x="299407" y="887894"/>
                  </a:cubicBezTo>
                  <a:lnTo>
                    <a:pt x="274416" y="887205"/>
                  </a:lnTo>
                  <a:cubicBezTo>
                    <a:pt x="266085" y="886810"/>
                    <a:pt x="257900" y="889173"/>
                    <a:pt x="249716" y="890453"/>
                  </a:cubicBezTo>
                  <a:cubicBezTo>
                    <a:pt x="257900" y="889764"/>
                    <a:pt x="266230" y="887598"/>
                    <a:pt x="274416" y="888681"/>
                  </a:cubicBezTo>
                  <a:lnTo>
                    <a:pt x="299114" y="890847"/>
                  </a:lnTo>
                  <a:cubicBezTo>
                    <a:pt x="315923" y="891044"/>
                    <a:pt x="330683" y="897542"/>
                    <a:pt x="346029" y="903942"/>
                  </a:cubicBezTo>
                  <a:cubicBezTo>
                    <a:pt x="361083" y="910638"/>
                    <a:pt x="375845" y="918218"/>
                    <a:pt x="390460" y="925701"/>
                  </a:cubicBezTo>
                  <a:cubicBezTo>
                    <a:pt x="398060" y="929541"/>
                    <a:pt x="404929" y="933282"/>
                    <a:pt x="412967" y="937123"/>
                  </a:cubicBezTo>
                  <a:cubicBezTo>
                    <a:pt x="417351" y="939092"/>
                    <a:pt x="422760" y="940371"/>
                    <a:pt x="428020" y="939485"/>
                  </a:cubicBezTo>
                  <a:cubicBezTo>
                    <a:pt x="433867" y="938403"/>
                    <a:pt x="436643" y="937123"/>
                    <a:pt x="441027" y="936039"/>
                  </a:cubicBezTo>
                  <a:cubicBezTo>
                    <a:pt x="469820" y="927671"/>
                    <a:pt x="499196" y="921370"/>
                    <a:pt x="528865" y="916938"/>
                  </a:cubicBezTo>
                  <a:lnTo>
                    <a:pt x="529011" y="917923"/>
                  </a:lnTo>
                  <a:cubicBezTo>
                    <a:pt x="530180" y="917727"/>
                    <a:pt x="531495" y="917136"/>
                    <a:pt x="532518" y="916248"/>
                  </a:cubicBezTo>
                  <a:cubicBezTo>
                    <a:pt x="533980" y="916052"/>
                    <a:pt x="535442" y="915561"/>
                    <a:pt x="537195" y="915363"/>
                  </a:cubicBezTo>
                  <a:cubicBezTo>
                    <a:pt x="569495" y="910834"/>
                    <a:pt x="602378" y="908668"/>
                    <a:pt x="633948" y="911720"/>
                  </a:cubicBezTo>
                  <a:cubicBezTo>
                    <a:pt x="665078" y="914772"/>
                    <a:pt x="696646" y="924027"/>
                    <a:pt x="714039" y="945097"/>
                  </a:cubicBezTo>
                  <a:cubicBezTo>
                    <a:pt x="718570" y="950020"/>
                    <a:pt x="721639" y="956025"/>
                    <a:pt x="724415" y="962032"/>
                  </a:cubicBezTo>
                  <a:lnTo>
                    <a:pt x="730115" y="974930"/>
                  </a:lnTo>
                  <a:cubicBezTo>
                    <a:pt x="687146" y="987631"/>
                    <a:pt x="621671" y="1017759"/>
                    <a:pt x="620355" y="1083528"/>
                  </a:cubicBezTo>
                  <a:cubicBezTo>
                    <a:pt x="619917" y="1101250"/>
                    <a:pt x="624302" y="1116905"/>
                    <a:pt x="628102" y="1132364"/>
                  </a:cubicBezTo>
                  <a:cubicBezTo>
                    <a:pt x="628978" y="1135612"/>
                    <a:pt x="629562" y="1138665"/>
                    <a:pt x="630440" y="1141619"/>
                  </a:cubicBezTo>
                  <a:cubicBezTo>
                    <a:pt x="616995" y="1144670"/>
                    <a:pt x="603986" y="1148708"/>
                    <a:pt x="592295" y="1154122"/>
                  </a:cubicBezTo>
                  <a:cubicBezTo>
                    <a:pt x="588933" y="1155600"/>
                    <a:pt x="585718" y="1157568"/>
                    <a:pt x="582795" y="1159538"/>
                  </a:cubicBezTo>
                  <a:cubicBezTo>
                    <a:pt x="581040" y="1160521"/>
                    <a:pt x="579287" y="1161900"/>
                    <a:pt x="577387" y="1162491"/>
                  </a:cubicBezTo>
                  <a:cubicBezTo>
                    <a:pt x="563211" y="1167710"/>
                    <a:pt x="551811" y="1174307"/>
                    <a:pt x="542018" y="1180115"/>
                  </a:cubicBezTo>
                  <a:cubicBezTo>
                    <a:pt x="526673" y="1188976"/>
                    <a:pt x="515711" y="1195376"/>
                    <a:pt x="497735" y="1196656"/>
                  </a:cubicBezTo>
                  <a:cubicBezTo>
                    <a:pt x="391483" y="1203548"/>
                    <a:pt x="288007" y="1215462"/>
                    <a:pt x="182194" y="1228064"/>
                  </a:cubicBezTo>
                  <a:lnTo>
                    <a:pt x="163925" y="1230230"/>
                  </a:lnTo>
                  <a:cubicBezTo>
                    <a:pt x="163341" y="1230230"/>
                    <a:pt x="162901" y="1230428"/>
                    <a:pt x="162317" y="1230428"/>
                  </a:cubicBezTo>
                  <a:cubicBezTo>
                    <a:pt x="159687" y="1229837"/>
                    <a:pt x="157056" y="1229442"/>
                    <a:pt x="154132" y="1229442"/>
                  </a:cubicBezTo>
                  <a:lnTo>
                    <a:pt x="153841" y="1232396"/>
                  </a:lnTo>
                  <a:cubicBezTo>
                    <a:pt x="142294" y="1225996"/>
                    <a:pt x="123003" y="1215855"/>
                    <a:pt x="97572" y="1204631"/>
                  </a:cubicBezTo>
                  <a:cubicBezTo>
                    <a:pt x="69657" y="1192422"/>
                    <a:pt x="50512" y="1150677"/>
                    <a:pt x="48612" y="1098002"/>
                  </a:cubicBezTo>
                  <a:cubicBezTo>
                    <a:pt x="46857" y="1051529"/>
                    <a:pt x="81203" y="1000135"/>
                    <a:pt x="126365" y="937714"/>
                  </a:cubicBezTo>
                  <a:cubicBezTo>
                    <a:pt x="166848" y="881789"/>
                    <a:pt x="215808" y="866331"/>
                    <a:pt x="275438" y="851760"/>
                  </a:cubicBezTo>
                  <a:cubicBezTo>
                    <a:pt x="336383" y="836892"/>
                    <a:pt x="386367" y="823798"/>
                    <a:pt x="430798" y="802038"/>
                  </a:cubicBezTo>
                  <a:cubicBezTo>
                    <a:pt x="455789" y="789732"/>
                    <a:pt x="495980" y="776834"/>
                    <a:pt x="528426" y="766593"/>
                  </a:cubicBezTo>
                  <a:cubicBezTo>
                    <a:pt x="551226" y="759209"/>
                    <a:pt x="570809" y="753006"/>
                    <a:pt x="583818" y="747394"/>
                  </a:cubicBezTo>
                  <a:cubicBezTo>
                    <a:pt x="608955" y="736860"/>
                    <a:pt x="634386" y="722682"/>
                    <a:pt x="626640" y="688714"/>
                  </a:cubicBezTo>
                  <a:cubicBezTo>
                    <a:pt x="664200" y="680344"/>
                    <a:pt x="699862" y="665477"/>
                    <a:pt x="731722" y="644605"/>
                  </a:cubicBezTo>
                  <a:cubicBezTo>
                    <a:pt x="770306" y="619891"/>
                    <a:pt x="795882" y="581395"/>
                    <a:pt x="834613" y="558356"/>
                  </a:cubicBezTo>
                  <a:cubicBezTo>
                    <a:pt x="794568" y="579229"/>
                    <a:pt x="766068" y="616447"/>
                    <a:pt x="727631" y="637712"/>
                  </a:cubicBezTo>
                  <a:cubicBezTo>
                    <a:pt x="694308" y="656617"/>
                    <a:pt x="657769" y="668727"/>
                    <a:pt x="620355" y="674241"/>
                  </a:cubicBezTo>
                  <a:cubicBezTo>
                    <a:pt x="610126" y="660260"/>
                    <a:pt x="585718" y="644408"/>
                    <a:pt x="530326" y="613393"/>
                  </a:cubicBezTo>
                  <a:lnTo>
                    <a:pt x="524335" y="610145"/>
                  </a:lnTo>
                  <a:cubicBezTo>
                    <a:pt x="496858" y="594883"/>
                    <a:pt x="441613" y="553828"/>
                    <a:pt x="434451" y="544769"/>
                  </a:cubicBezTo>
                  <a:cubicBezTo>
                    <a:pt x="431236" y="539846"/>
                    <a:pt x="427143" y="536203"/>
                    <a:pt x="422760" y="533152"/>
                  </a:cubicBezTo>
                  <a:cubicBezTo>
                    <a:pt x="450236" y="518383"/>
                    <a:pt x="473474" y="497017"/>
                    <a:pt x="493789" y="475159"/>
                  </a:cubicBezTo>
                  <a:cubicBezTo>
                    <a:pt x="507818" y="460292"/>
                    <a:pt x="520680" y="444835"/>
                    <a:pt x="533835" y="429475"/>
                  </a:cubicBezTo>
                  <a:cubicBezTo>
                    <a:pt x="540411" y="421795"/>
                    <a:pt x="546842" y="414215"/>
                    <a:pt x="553711" y="406731"/>
                  </a:cubicBezTo>
                  <a:lnTo>
                    <a:pt x="563795" y="395507"/>
                  </a:lnTo>
                  <a:cubicBezTo>
                    <a:pt x="567449" y="391864"/>
                    <a:pt x="568618" y="386548"/>
                    <a:pt x="572271" y="383102"/>
                  </a:cubicBezTo>
                  <a:cubicBezTo>
                    <a:pt x="568326" y="386252"/>
                    <a:pt x="566864" y="391668"/>
                    <a:pt x="563064" y="394918"/>
                  </a:cubicBezTo>
                  <a:lnTo>
                    <a:pt x="552249" y="405451"/>
                  </a:lnTo>
                  <a:cubicBezTo>
                    <a:pt x="544942" y="412540"/>
                    <a:pt x="537926" y="419629"/>
                    <a:pt x="530764" y="426718"/>
                  </a:cubicBezTo>
                  <a:cubicBezTo>
                    <a:pt x="516587" y="441093"/>
                    <a:pt x="502558" y="455764"/>
                    <a:pt x="487942" y="469351"/>
                  </a:cubicBezTo>
                  <a:cubicBezTo>
                    <a:pt x="463974" y="491898"/>
                    <a:pt x="437374" y="512081"/>
                    <a:pt x="407705" y="523897"/>
                  </a:cubicBezTo>
                  <a:cubicBezTo>
                    <a:pt x="389436" y="512967"/>
                    <a:pt x="354652" y="490223"/>
                    <a:pt x="288592" y="422683"/>
                  </a:cubicBezTo>
                  <a:cubicBezTo>
                    <a:pt x="216685" y="349133"/>
                    <a:pt x="188039" y="172895"/>
                    <a:pt x="218147" y="89895"/>
                  </a:cubicBezTo>
                  <a:cubicBezTo>
                    <a:pt x="227208" y="64985"/>
                    <a:pt x="240508" y="51891"/>
                    <a:pt x="256147" y="49921"/>
                  </a:cubicBezTo>
                  <a:cubicBezTo>
                    <a:pt x="331414" y="42341"/>
                    <a:pt x="346029" y="72469"/>
                    <a:pt x="368098" y="117858"/>
                  </a:cubicBezTo>
                  <a:cubicBezTo>
                    <a:pt x="372629" y="126915"/>
                    <a:pt x="376867" y="135973"/>
                    <a:pt x="382129" y="144934"/>
                  </a:cubicBezTo>
                  <a:cubicBezTo>
                    <a:pt x="417936" y="209324"/>
                    <a:pt x="507380" y="268694"/>
                    <a:pt x="549473" y="290846"/>
                  </a:cubicBezTo>
                  <a:cubicBezTo>
                    <a:pt x="561456" y="297246"/>
                    <a:pt x="586009" y="312508"/>
                    <a:pt x="614364" y="330329"/>
                  </a:cubicBezTo>
                  <a:cubicBezTo>
                    <a:pt x="698839" y="383496"/>
                    <a:pt x="826430" y="463738"/>
                    <a:pt x="907835" y="488057"/>
                  </a:cubicBezTo>
                  <a:cubicBezTo>
                    <a:pt x="987196" y="511686"/>
                    <a:pt x="1029287" y="549101"/>
                    <a:pt x="1066701" y="582182"/>
                  </a:cubicBezTo>
                  <a:cubicBezTo>
                    <a:pt x="1077225" y="591437"/>
                    <a:pt x="1087017" y="600299"/>
                    <a:pt x="1097394" y="608470"/>
                  </a:cubicBezTo>
                  <a:cubicBezTo>
                    <a:pt x="1115078" y="622256"/>
                    <a:pt x="1161992" y="663311"/>
                    <a:pt x="1216652" y="710670"/>
                  </a:cubicBezTo>
                  <a:cubicBezTo>
                    <a:pt x="1303174" y="785694"/>
                    <a:pt x="1401242" y="871057"/>
                    <a:pt x="1443042" y="902072"/>
                  </a:cubicBezTo>
                  <a:cubicBezTo>
                    <a:pt x="1499018" y="943326"/>
                    <a:pt x="1650284" y="967446"/>
                    <a:pt x="1905903" y="975423"/>
                  </a:cubicBezTo>
                  <a:cubicBezTo>
                    <a:pt x="2053516" y="980148"/>
                    <a:pt x="2992977" y="953467"/>
                    <a:pt x="3032877" y="952383"/>
                  </a:cubicBezTo>
                  <a:lnTo>
                    <a:pt x="3031707" y="903745"/>
                  </a:lnTo>
                  <a:cubicBezTo>
                    <a:pt x="3021916" y="903942"/>
                    <a:pt x="2053808" y="931314"/>
                    <a:pt x="1907657" y="926784"/>
                  </a:cubicBezTo>
                  <a:cubicBezTo>
                    <a:pt x="1606148" y="917332"/>
                    <a:pt x="1504571" y="886810"/>
                    <a:pt x="1472273" y="862886"/>
                  </a:cubicBezTo>
                  <a:cubicBezTo>
                    <a:pt x="1431934" y="833053"/>
                    <a:pt x="1330505" y="744835"/>
                    <a:pt x="1248807" y="673846"/>
                  </a:cubicBezTo>
                  <a:cubicBezTo>
                    <a:pt x="1193854" y="626095"/>
                    <a:pt x="1146354" y="584841"/>
                    <a:pt x="1127939" y="570172"/>
                  </a:cubicBezTo>
                  <a:cubicBezTo>
                    <a:pt x="1118878" y="563083"/>
                    <a:pt x="1109378" y="554713"/>
                    <a:pt x="1099294" y="545851"/>
                  </a:cubicBezTo>
                  <a:cubicBezTo>
                    <a:pt x="1060270" y="511294"/>
                    <a:pt x="1011896" y="468268"/>
                    <a:pt x="922304" y="441585"/>
                  </a:cubicBezTo>
                  <a:cubicBezTo>
                    <a:pt x="847037" y="419236"/>
                    <a:pt x="717984" y="337911"/>
                    <a:pt x="640524" y="289271"/>
                  </a:cubicBezTo>
                  <a:cubicBezTo>
                    <a:pt x="610271" y="270170"/>
                    <a:pt x="586156" y="255107"/>
                    <a:pt x="572418" y="247821"/>
                  </a:cubicBezTo>
                  <a:cubicBezTo>
                    <a:pt x="528573" y="224585"/>
                    <a:pt x="453013" y="171615"/>
                    <a:pt x="424805" y="121106"/>
                  </a:cubicBezTo>
                  <a:cubicBezTo>
                    <a:pt x="420274" y="112935"/>
                    <a:pt x="416182" y="104566"/>
                    <a:pt x="412236" y="96393"/>
                  </a:cubicBezTo>
                  <a:cubicBezTo>
                    <a:pt x="389143" y="49232"/>
                    <a:pt x="360645" y="-9448"/>
                    <a:pt x="251616" y="1284"/>
                  </a:cubicBezTo>
                  <a:close/>
                </a:path>
              </a:pathLst>
            </a:custGeom>
            <a:solidFill>
              <a:srgbClr val="D58C5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645" name="Line"/>
            <p:cNvSpPr/>
            <p:nvPr/>
          </p:nvSpPr>
          <p:spPr>
            <a:xfrm flipH="1">
              <a:off x="9732240" y="2447640"/>
              <a:ext cx="750600" cy="637920"/>
            </a:xfrm>
            <a:custGeom>
              <a:avLst/>
              <a:gdLst>
                <a:gd name="textAreaLeft" fmla="*/ 360 w 750600"/>
                <a:gd name="textAreaRight" fmla="*/ 752400 w 750600"/>
                <a:gd name="textAreaTop" fmla="*/ 0 h 637920"/>
                <a:gd name="textAreaBottom" fmla="*/ 639000 h 637920"/>
              </a:gdLst>
              <a:ahLst/>
              <a:cxnLst/>
              <a:rect l="textAreaLeft" t="textAreaTop" r="textAreaRight" b="textAreaBottom"/>
              <a:pathLst>
                <a:path w="21319" h="21528">
                  <a:moveTo>
                    <a:pt x="21319" y="21444"/>
                  </a:moveTo>
                  <a:cubicBezTo>
                    <a:pt x="18336" y="20744"/>
                    <a:pt x="6235" y="21100"/>
                    <a:pt x="3160" y="21473"/>
                  </a:cubicBezTo>
                  <a:cubicBezTo>
                    <a:pt x="2645" y="21534"/>
                    <a:pt x="2069" y="21600"/>
                    <a:pt x="1652" y="21334"/>
                  </a:cubicBezTo>
                  <a:cubicBezTo>
                    <a:pt x="1336" y="21129"/>
                    <a:pt x="1194" y="20785"/>
                    <a:pt x="1073" y="20457"/>
                  </a:cubicBezTo>
                  <a:cubicBezTo>
                    <a:pt x="278" y="18306"/>
                    <a:pt x="-281" y="16020"/>
                    <a:pt x="149" y="13775"/>
                  </a:cubicBezTo>
                  <a:cubicBezTo>
                    <a:pt x="355" y="12697"/>
                    <a:pt x="781" y="11660"/>
                    <a:pt x="1097" y="10603"/>
                  </a:cubicBezTo>
                  <a:cubicBezTo>
                    <a:pt x="1988" y="7633"/>
                    <a:pt x="2013" y="4474"/>
                    <a:pt x="1158" y="1520"/>
                  </a:cubicBezTo>
                  <a:cubicBezTo>
                    <a:pt x="4623" y="959"/>
                    <a:pt x="16610" y="561"/>
                    <a:pt x="20075" y="0"/>
                  </a:cubicBezTo>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646" name="Freeform: Shape 52"/>
            <p:cNvSpPr/>
            <p:nvPr/>
          </p:nvSpPr>
          <p:spPr>
            <a:xfrm flipH="1">
              <a:off x="9703440" y="2326680"/>
              <a:ext cx="522000" cy="840960"/>
            </a:xfrm>
            <a:custGeom>
              <a:avLst/>
              <a:gdLst>
                <a:gd name="textAreaLeft" fmla="*/ 720 w 522000"/>
                <a:gd name="textAreaRight" fmla="*/ 523800 w 522000"/>
                <a:gd name="textAreaTop" fmla="*/ 0 h 840960"/>
                <a:gd name="textAreaBottom" fmla="*/ 842040 h 840960"/>
              </a:gdLst>
              <a:ahLst/>
              <a:cxnLst/>
              <a:rect l="textAreaLeft" t="textAreaTop" r="textAreaRight" b="textAreaBottom"/>
              <a:pathLst>
                <a:path w="787175" h="1489252">
                  <a:moveTo>
                    <a:pt x="787175" y="0"/>
                  </a:moveTo>
                  <a:lnTo>
                    <a:pt x="558685" y="13379"/>
                  </a:lnTo>
                  <a:cubicBezTo>
                    <a:pt x="475018" y="20096"/>
                    <a:pt x="391482" y="28644"/>
                    <a:pt x="308209" y="39075"/>
                  </a:cubicBezTo>
                  <a:cubicBezTo>
                    <a:pt x="224220" y="49643"/>
                    <a:pt x="136108" y="63596"/>
                    <a:pt x="68657" y="115056"/>
                  </a:cubicBezTo>
                  <a:cubicBezTo>
                    <a:pt x="54056" y="126177"/>
                    <a:pt x="40086" y="139784"/>
                    <a:pt x="33395" y="156984"/>
                  </a:cubicBezTo>
                  <a:cubicBezTo>
                    <a:pt x="25442" y="177430"/>
                    <a:pt x="28682" y="200224"/>
                    <a:pt x="31712" y="221913"/>
                  </a:cubicBezTo>
                  <a:cubicBezTo>
                    <a:pt x="62219" y="439566"/>
                    <a:pt x="63902" y="661086"/>
                    <a:pt x="36846" y="879222"/>
                  </a:cubicBezTo>
                  <a:cubicBezTo>
                    <a:pt x="13660" y="1066344"/>
                    <a:pt x="-29975" y="1260995"/>
                    <a:pt x="31249" y="1439275"/>
                  </a:cubicBezTo>
                  <a:cubicBezTo>
                    <a:pt x="36425" y="1454333"/>
                    <a:pt x="42863" y="1469805"/>
                    <a:pt x="55528" y="1479061"/>
                  </a:cubicBezTo>
                  <a:cubicBezTo>
                    <a:pt x="71434" y="1490666"/>
                    <a:pt x="92936" y="1489837"/>
                    <a:pt x="112713" y="1488524"/>
                  </a:cubicBezTo>
                  <a:cubicBezTo>
                    <a:pt x="240126" y="1479821"/>
                    <a:pt x="367802" y="1473898"/>
                    <a:pt x="495562" y="1470772"/>
                  </a:cubicBezTo>
                  <a:lnTo>
                    <a:pt x="787175" y="1470037"/>
                  </a:lnTo>
                  <a:close/>
                </a:path>
              </a:pathLst>
            </a:custGeom>
            <a:solidFill>
              <a:schemeClr val="tx1">
                <a:lumMod val="75000"/>
                <a:lumOff val="2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647" name="Shape"/>
            <p:cNvSpPr/>
            <p:nvPr/>
          </p:nvSpPr>
          <p:spPr>
            <a:xfrm flipH="1">
              <a:off x="10229760" y="2544840"/>
              <a:ext cx="137880" cy="117360"/>
            </a:xfrm>
            <a:custGeom>
              <a:avLst/>
              <a:gdLst>
                <a:gd name="textAreaLeft" fmla="*/ -720 w 137880"/>
                <a:gd name="textAreaRight" fmla="*/ 138240 w 137880"/>
                <a:gd name="textAreaTop" fmla="*/ 0 h 117360"/>
                <a:gd name="textAreaBottom" fmla="*/ 118440 h 117360"/>
              </a:gdLst>
              <a:ahLst/>
              <a:cxnLst/>
              <a:rect l="textAreaLeft" t="textAreaTop" r="textAreaRight" b="textAreaBottom"/>
              <a:pathLst>
                <a:path w="20950" h="20950">
                  <a:moveTo>
                    <a:pt x="11088" y="20931"/>
                  </a:moveTo>
                  <a:cubicBezTo>
                    <a:pt x="16869" y="20587"/>
                    <a:pt x="21275" y="15644"/>
                    <a:pt x="20931" y="9862"/>
                  </a:cubicBezTo>
                  <a:cubicBezTo>
                    <a:pt x="20587" y="4081"/>
                    <a:pt x="15644" y="-325"/>
                    <a:pt x="9862" y="19"/>
                  </a:cubicBezTo>
                  <a:cubicBezTo>
                    <a:pt x="4081" y="363"/>
                    <a:pt x="-325" y="5306"/>
                    <a:pt x="19" y="11088"/>
                  </a:cubicBezTo>
                  <a:cubicBezTo>
                    <a:pt x="363" y="16869"/>
                    <a:pt x="5306" y="21275"/>
                    <a:pt x="11088" y="20931"/>
                  </a:cubicBezTo>
                  <a:close/>
                  <a:moveTo>
                    <a:pt x="13086" y="5865"/>
                  </a:moveTo>
                  <a:cubicBezTo>
                    <a:pt x="14139" y="5800"/>
                    <a:pt x="15042" y="6617"/>
                    <a:pt x="15107" y="7670"/>
                  </a:cubicBezTo>
                  <a:cubicBezTo>
                    <a:pt x="15171" y="8723"/>
                    <a:pt x="14354" y="9626"/>
                    <a:pt x="13301" y="9691"/>
                  </a:cubicBezTo>
                  <a:cubicBezTo>
                    <a:pt x="12248" y="9755"/>
                    <a:pt x="11345" y="8938"/>
                    <a:pt x="11281" y="7885"/>
                  </a:cubicBezTo>
                  <a:cubicBezTo>
                    <a:pt x="11238" y="6832"/>
                    <a:pt x="12033" y="5929"/>
                    <a:pt x="13086" y="5865"/>
                  </a:cubicBezTo>
                  <a:close/>
                  <a:moveTo>
                    <a:pt x="13387" y="10808"/>
                  </a:moveTo>
                  <a:cubicBezTo>
                    <a:pt x="14440" y="10744"/>
                    <a:pt x="15343" y="11560"/>
                    <a:pt x="15408" y="12613"/>
                  </a:cubicBezTo>
                  <a:cubicBezTo>
                    <a:pt x="15472" y="13667"/>
                    <a:pt x="14655" y="14569"/>
                    <a:pt x="13602" y="14634"/>
                  </a:cubicBezTo>
                  <a:cubicBezTo>
                    <a:pt x="12549" y="14698"/>
                    <a:pt x="11646" y="13882"/>
                    <a:pt x="11582" y="12828"/>
                  </a:cubicBezTo>
                  <a:cubicBezTo>
                    <a:pt x="11517" y="11775"/>
                    <a:pt x="12334" y="10873"/>
                    <a:pt x="13387" y="10808"/>
                  </a:cubicBezTo>
                  <a:close/>
                  <a:moveTo>
                    <a:pt x="7348" y="6187"/>
                  </a:moveTo>
                  <a:cubicBezTo>
                    <a:pt x="8401" y="6123"/>
                    <a:pt x="9304" y="6939"/>
                    <a:pt x="9368" y="7993"/>
                  </a:cubicBezTo>
                  <a:cubicBezTo>
                    <a:pt x="9433" y="9046"/>
                    <a:pt x="8616" y="9948"/>
                    <a:pt x="7563" y="10013"/>
                  </a:cubicBezTo>
                  <a:cubicBezTo>
                    <a:pt x="6510" y="10077"/>
                    <a:pt x="5607" y="9261"/>
                    <a:pt x="5542" y="8208"/>
                  </a:cubicBezTo>
                  <a:cubicBezTo>
                    <a:pt x="5478" y="7154"/>
                    <a:pt x="6273" y="6252"/>
                    <a:pt x="7348" y="6187"/>
                  </a:cubicBezTo>
                  <a:close/>
                  <a:moveTo>
                    <a:pt x="7627" y="11152"/>
                  </a:moveTo>
                  <a:cubicBezTo>
                    <a:pt x="8680" y="11088"/>
                    <a:pt x="9583" y="11904"/>
                    <a:pt x="9648" y="12957"/>
                  </a:cubicBezTo>
                  <a:cubicBezTo>
                    <a:pt x="9712" y="14010"/>
                    <a:pt x="8895" y="14913"/>
                    <a:pt x="7842" y="14978"/>
                  </a:cubicBezTo>
                  <a:cubicBezTo>
                    <a:pt x="6789" y="15042"/>
                    <a:pt x="5886" y="14225"/>
                    <a:pt x="5822" y="13172"/>
                  </a:cubicBezTo>
                  <a:cubicBezTo>
                    <a:pt x="5757" y="12119"/>
                    <a:pt x="6574" y="11216"/>
                    <a:pt x="7627" y="11152"/>
                  </a:cubicBezTo>
                  <a:close/>
                </a:path>
              </a:pathLst>
            </a:custGeom>
            <a:solidFill>
              <a:srgbClr val="E3E4E4"/>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grpSp>
      <p:grpSp>
        <p:nvGrpSpPr>
          <p:cNvPr id="1648" name="Group 42"/>
          <p:cNvGrpSpPr/>
          <p:nvPr/>
        </p:nvGrpSpPr>
        <p:grpSpPr>
          <a:xfrm>
            <a:off x="847080" y="2012400"/>
            <a:ext cx="1433160" cy="1179360"/>
            <a:chOff x="847080" y="2012400"/>
            <a:chExt cx="1433160" cy="1179360"/>
          </a:xfrm>
        </p:grpSpPr>
        <p:sp>
          <p:nvSpPr>
            <p:cNvPr id="1649" name="Line"/>
            <p:cNvSpPr/>
            <p:nvPr/>
          </p:nvSpPr>
          <p:spPr>
            <a:xfrm>
              <a:off x="861840" y="2086560"/>
              <a:ext cx="1404000" cy="1091520"/>
            </a:xfrm>
            <a:custGeom>
              <a:avLst/>
              <a:gdLst>
                <a:gd name="textAreaLeft" fmla="*/ 0 w 1404000"/>
                <a:gd name="textAreaRight" fmla="*/ 1405080 w 1404000"/>
                <a:gd name="textAreaTop" fmla="*/ 0 h 1091520"/>
                <a:gd name="textAreaBottom" fmla="*/ 1092600 h 1091520"/>
              </a:gdLst>
              <a:ahLst/>
              <a:cxnLst/>
              <a:rect l="textAreaLeft" t="textAreaTop" r="textAreaRight" b="textAreaBottom"/>
              <a:pathLst>
                <a:path w="21475" h="21524">
                  <a:moveTo>
                    <a:pt x="0" y="9052"/>
                  </a:moveTo>
                  <a:cubicBezTo>
                    <a:pt x="0" y="9052"/>
                    <a:pt x="3150" y="8784"/>
                    <a:pt x="3934" y="8851"/>
                  </a:cubicBezTo>
                  <a:cubicBezTo>
                    <a:pt x="4718" y="8918"/>
                    <a:pt x="6686" y="9107"/>
                    <a:pt x="7195" y="9258"/>
                  </a:cubicBezTo>
                  <a:cubicBezTo>
                    <a:pt x="7703" y="9409"/>
                    <a:pt x="9536" y="9897"/>
                    <a:pt x="9910" y="9943"/>
                  </a:cubicBezTo>
                  <a:cubicBezTo>
                    <a:pt x="10283" y="9987"/>
                    <a:pt x="10588" y="10199"/>
                    <a:pt x="10826" y="10627"/>
                  </a:cubicBezTo>
                  <a:cubicBezTo>
                    <a:pt x="11065" y="11055"/>
                    <a:pt x="11946" y="12346"/>
                    <a:pt x="12251" y="12781"/>
                  </a:cubicBezTo>
                  <a:cubicBezTo>
                    <a:pt x="12557" y="13215"/>
                    <a:pt x="13244" y="14248"/>
                    <a:pt x="13371" y="14615"/>
                  </a:cubicBezTo>
                  <a:cubicBezTo>
                    <a:pt x="13499" y="14982"/>
                    <a:pt x="14007" y="15383"/>
                    <a:pt x="14261" y="15615"/>
                  </a:cubicBezTo>
                  <a:cubicBezTo>
                    <a:pt x="14516" y="15848"/>
                    <a:pt x="15330" y="16884"/>
                    <a:pt x="15586" y="17285"/>
                  </a:cubicBezTo>
                  <a:cubicBezTo>
                    <a:pt x="15840" y="17685"/>
                    <a:pt x="16222" y="18719"/>
                    <a:pt x="16348" y="18887"/>
                  </a:cubicBezTo>
                  <a:cubicBezTo>
                    <a:pt x="16476" y="19054"/>
                    <a:pt x="16392" y="20644"/>
                    <a:pt x="16476" y="21044"/>
                  </a:cubicBezTo>
                  <a:cubicBezTo>
                    <a:pt x="16561" y="21445"/>
                    <a:pt x="16951" y="21600"/>
                    <a:pt x="17308" y="21489"/>
                  </a:cubicBezTo>
                  <a:cubicBezTo>
                    <a:pt x="17664" y="21378"/>
                    <a:pt x="18309" y="19843"/>
                    <a:pt x="18445" y="18864"/>
                  </a:cubicBezTo>
                  <a:cubicBezTo>
                    <a:pt x="18581" y="17884"/>
                    <a:pt x="18360" y="17150"/>
                    <a:pt x="18139" y="16750"/>
                  </a:cubicBezTo>
                  <a:cubicBezTo>
                    <a:pt x="17919" y="16349"/>
                    <a:pt x="17426" y="15282"/>
                    <a:pt x="17257" y="15014"/>
                  </a:cubicBezTo>
                  <a:cubicBezTo>
                    <a:pt x="17087" y="14747"/>
                    <a:pt x="16918" y="14280"/>
                    <a:pt x="16900" y="13990"/>
                  </a:cubicBezTo>
                  <a:cubicBezTo>
                    <a:pt x="16900" y="13990"/>
                    <a:pt x="17460" y="14013"/>
                    <a:pt x="17732" y="13856"/>
                  </a:cubicBezTo>
                  <a:cubicBezTo>
                    <a:pt x="18003" y="13701"/>
                    <a:pt x="18240" y="13433"/>
                    <a:pt x="18581" y="13544"/>
                  </a:cubicBezTo>
                  <a:cubicBezTo>
                    <a:pt x="18920" y="13655"/>
                    <a:pt x="18920" y="13655"/>
                    <a:pt x="18920" y="13655"/>
                  </a:cubicBezTo>
                  <a:cubicBezTo>
                    <a:pt x="18920" y="13655"/>
                    <a:pt x="19633" y="13967"/>
                    <a:pt x="20039" y="13766"/>
                  </a:cubicBezTo>
                  <a:cubicBezTo>
                    <a:pt x="20447" y="13567"/>
                    <a:pt x="21194" y="13076"/>
                    <a:pt x="21397" y="12298"/>
                  </a:cubicBezTo>
                  <a:cubicBezTo>
                    <a:pt x="21600" y="11520"/>
                    <a:pt x="21363" y="10862"/>
                    <a:pt x="21176" y="10623"/>
                  </a:cubicBezTo>
                  <a:cubicBezTo>
                    <a:pt x="20989" y="10384"/>
                    <a:pt x="20617" y="10117"/>
                    <a:pt x="20617" y="10117"/>
                  </a:cubicBezTo>
                  <a:cubicBezTo>
                    <a:pt x="20617" y="10117"/>
                    <a:pt x="21040" y="9983"/>
                    <a:pt x="21279" y="9629"/>
                  </a:cubicBezTo>
                  <a:cubicBezTo>
                    <a:pt x="21517" y="9275"/>
                    <a:pt x="21381" y="7872"/>
                    <a:pt x="21330" y="7515"/>
                  </a:cubicBezTo>
                  <a:cubicBezTo>
                    <a:pt x="21279" y="7159"/>
                    <a:pt x="20804" y="6825"/>
                    <a:pt x="20804" y="6825"/>
                  </a:cubicBezTo>
                  <a:cubicBezTo>
                    <a:pt x="20804" y="6825"/>
                    <a:pt x="21176" y="6559"/>
                    <a:pt x="21245" y="6024"/>
                  </a:cubicBezTo>
                  <a:cubicBezTo>
                    <a:pt x="21314" y="5490"/>
                    <a:pt x="20906" y="4489"/>
                    <a:pt x="20736" y="4223"/>
                  </a:cubicBezTo>
                  <a:cubicBezTo>
                    <a:pt x="20567" y="3957"/>
                    <a:pt x="20413" y="3779"/>
                    <a:pt x="20413" y="3779"/>
                  </a:cubicBezTo>
                  <a:cubicBezTo>
                    <a:pt x="20413" y="3779"/>
                    <a:pt x="20549" y="3489"/>
                    <a:pt x="20532" y="3223"/>
                  </a:cubicBezTo>
                  <a:cubicBezTo>
                    <a:pt x="20514" y="2957"/>
                    <a:pt x="20074" y="2223"/>
                    <a:pt x="19870" y="1887"/>
                  </a:cubicBezTo>
                  <a:cubicBezTo>
                    <a:pt x="19667" y="1554"/>
                    <a:pt x="19225" y="1352"/>
                    <a:pt x="18987" y="1220"/>
                  </a:cubicBezTo>
                  <a:cubicBezTo>
                    <a:pt x="18749" y="1086"/>
                    <a:pt x="18291" y="797"/>
                    <a:pt x="18053" y="776"/>
                  </a:cubicBezTo>
                  <a:cubicBezTo>
                    <a:pt x="17815" y="753"/>
                    <a:pt x="15219" y="577"/>
                    <a:pt x="14744" y="776"/>
                  </a:cubicBezTo>
                  <a:cubicBezTo>
                    <a:pt x="14269" y="975"/>
                    <a:pt x="13132" y="1489"/>
                    <a:pt x="12539" y="1533"/>
                  </a:cubicBezTo>
                  <a:cubicBezTo>
                    <a:pt x="11946" y="1577"/>
                    <a:pt x="10825" y="1600"/>
                    <a:pt x="10113" y="1600"/>
                  </a:cubicBezTo>
                  <a:cubicBezTo>
                    <a:pt x="9402" y="1600"/>
                    <a:pt x="9264" y="1489"/>
                    <a:pt x="8332" y="1445"/>
                  </a:cubicBezTo>
                  <a:cubicBezTo>
                    <a:pt x="7398" y="1401"/>
                    <a:pt x="3326" y="923"/>
                    <a:pt x="2359" y="684"/>
                  </a:cubicBezTo>
                  <a:cubicBezTo>
                    <a:pt x="1391" y="445"/>
                    <a:pt x="0" y="0"/>
                    <a:pt x="0" y="0"/>
                  </a:cubicBezTo>
                </a:path>
              </a:pathLst>
            </a:custGeom>
            <a:solidFill>
              <a:srgbClr val="EBAE78"/>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650" name="Freeform: Shape 44"/>
            <p:cNvSpPr/>
            <p:nvPr/>
          </p:nvSpPr>
          <p:spPr>
            <a:xfrm>
              <a:off x="861840" y="2075760"/>
              <a:ext cx="1418400" cy="1116000"/>
            </a:xfrm>
            <a:custGeom>
              <a:avLst/>
              <a:gdLst>
                <a:gd name="textAreaLeft" fmla="*/ 0 w 1418400"/>
                <a:gd name="textAreaRight" fmla="*/ 1419480 w 1418400"/>
                <a:gd name="textAreaTop" fmla="*/ 0 h 1116000"/>
                <a:gd name="textAreaBottom" fmla="*/ 1117080 h 1116000"/>
              </a:gdLst>
              <a:ahLst/>
              <a:cxnLst/>
              <a:rect l="textAreaLeft" t="textAreaTop" r="textAreaRight" b="textAreaBottom"/>
              <a:pathLst>
                <a:path w="1722688" h="1332740">
                  <a:moveTo>
                    <a:pt x="1341359" y="1169294"/>
                  </a:moveTo>
                  <a:cubicBezTo>
                    <a:pt x="1333974" y="1169171"/>
                    <a:pt x="1326991" y="1169171"/>
                    <a:pt x="1320008" y="1170158"/>
                  </a:cubicBezTo>
                  <a:cubicBezTo>
                    <a:pt x="1321693" y="1182498"/>
                    <a:pt x="1322095" y="1200392"/>
                    <a:pt x="1322416" y="1227047"/>
                  </a:cubicBezTo>
                  <a:cubicBezTo>
                    <a:pt x="1322817" y="1249938"/>
                    <a:pt x="1323058" y="1275729"/>
                    <a:pt x="1325626" y="1284737"/>
                  </a:cubicBezTo>
                  <a:cubicBezTo>
                    <a:pt x="1326108" y="1286403"/>
                    <a:pt x="1326911" y="1287884"/>
                    <a:pt x="1327633" y="1289426"/>
                  </a:cubicBezTo>
                  <a:cubicBezTo>
                    <a:pt x="1343526" y="1281282"/>
                    <a:pt x="1356770" y="1272767"/>
                    <a:pt x="1362710" y="1254010"/>
                  </a:cubicBezTo>
                  <a:cubicBezTo>
                    <a:pt x="1368168" y="1236857"/>
                    <a:pt x="1367045" y="1218162"/>
                    <a:pt x="1365841" y="1200268"/>
                  </a:cubicBezTo>
                  <a:lnTo>
                    <a:pt x="1365760" y="1199034"/>
                  </a:lnTo>
                  <a:cubicBezTo>
                    <a:pt x="1364958" y="1184905"/>
                    <a:pt x="1363192" y="1171084"/>
                    <a:pt x="1352677" y="1169294"/>
                  </a:cubicBezTo>
                  <a:cubicBezTo>
                    <a:pt x="1352195" y="1169171"/>
                    <a:pt x="1351152" y="1169294"/>
                    <a:pt x="1350269" y="1169294"/>
                  </a:cubicBezTo>
                  <a:cubicBezTo>
                    <a:pt x="1349466" y="1169418"/>
                    <a:pt x="1348824" y="1169294"/>
                    <a:pt x="1348101" y="1169418"/>
                  </a:cubicBezTo>
                  <a:close/>
                  <a:moveTo>
                    <a:pt x="1304798" y="939800"/>
                  </a:moveTo>
                  <a:cubicBezTo>
                    <a:pt x="1291969" y="952628"/>
                    <a:pt x="1276856" y="962788"/>
                    <a:pt x="1260095" y="970153"/>
                  </a:cubicBezTo>
                  <a:cubicBezTo>
                    <a:pt x="1243457" y="977139"/>
                    <a:pt x="1224534" y="981330"/>
                    <a:pt x="1206499" y="977519"/>
                  </a:cubicBezTo>
                  <a:cubicBezTo>
                    <a:pt x="1224152" y="973710"/>
                    <a:pt x="1240280" y="968375"/>
                    <a:pt x="1256286" y="961390"/>
                  </a:cubicBezTo>
                  <a:cubicBezTo>
                    <a:pt x="1272287" y="954659"/>
                    <a:pt x="1287778" y="946278"/>
                    <a:pt x="1304798" y="939800"/>
                  </a:cubicBezTo>
                  <a:close/>
                  <a:moveTo>
                    <a:pt x="6823" y="0"/>
                  </a:moveTo>
                  <a:cubicBezTo>
                    <a:pt x="8027" y="247"/>
                    <a:pt x="117833" y="27025"/>
                    <a:pt x="193446" y="41278"/>
                  </a:cubicBezTo>
                  <a:cubicBezTo>
                    <a:pt x="270664" y="55901"/>
                    <a:pt x="593501" y="84468"/>
                    <a:pt x="665582" y="87122"/>
                  </a:cubicBezTo>
                  <a:cubicBezTo>
                    <a:pt x="701783" y="88417"/>
                    <a:pt x="722974" y="90700"/>
                    <a:pt x="741837" y="92736"/>
                  </a:cubicBezTo>
                  <a:cubicBezTo>
                    <a:pt x="761262" y="94711"/>
                    <a:pt x="777957" y="96500"/>
                    <a:pt x="806533" y="96500"/>
                  </a:cubicBezTo>
                  <a:cubicBezTo>
                    <a:pt x="865530" y="96500"/>
                    <a:pt x="952781" y="95143"/>
                    <a:pt x="998454" y="92428"/>
                  </a:cubicBezTo>
                  <a:cubicBezTo>
                    <a:pt x="1038588" y="90145"/>
                    <a:pt x="1115083" y="65156"/>
                    <a:pt x="1156100" y="51829"/>
                  </a:cubicBezTo>
                  <a:lnTo>
                    <a:pt x="1170067" y="47263"/>
                  </a:lnTo>
                  <a:cubicBezTo>
                    <a:pt x="1213572" y="33257"/>
                    <a:pt x="1436075" y="46461"/>
                    <a:pt x="1438242" y="46584"/>
                  </a:cubicBezTo>
                  <a:cubicBezTo>
                    <a:pt x="1455018" y="47880"/>
                    <a:pt x="1479179" y="57937"/>
                    <a:pt x="1506470" y="70092"/>
                  </a:cubicBezTo>
                  <a:cubicBezTo>
                    <a:pt x="1510403" y="71758"/>
                    <a:pt x="1513935" y="73424"/>
                    <a:pt x="1516985" y="74658"/>
                  </a:cubicBezTo>
                  <a:cubicBezTo>
                    <a:pt x="1519554" y="75830"/>
                    <a:pt x="1522444" y="76941"/>
                    <a:pt x="1525494" y="78237"/>
                  </a:cubicBezTo>
                  <a:cubicBezTo>
                    <a:pt x="1547006" y="86998"/>
                    <a:pt x="1576303" y="99030"/>
                    <a:pt x="1592598" y="119391"/>
                  </a:cubicBezTo>
                  <a:cubicBezTo>
                    <a:pt x="1640036" y="178686"/>
                    <a:pt x="1647341" y="197505"/>
                    <a:pt x="1648223" y="208055"/>
                  </a:cubicBezTo>
                  <a:cubicBezTo>
                    <a:pt x="1649187" y="219964"/>
                    <a:pt x="1645494" y="231749"/>
                    <a:pt x="1642123" y="239893"/>
                  </a:cubicBezTo>
                  <a:cubicBezTo>
                    <a:pt x="1647019" y="244829"/>
                    <a:pt x="1653923" y="252110"/>
                    <a:pt x="1661147" y="260748"/>
                  </a:cubicBezTo>
                  <a:cubicBezTo>
                    <a:pt x="1673990" y="275988"/>
                    <a:pt x="1711314" y="341514"/>
                    <a:pt x="1704732" y="381373"/>
                  </a:cubicBezTo>
                  <a:cubicBezTo>
                    <a:pt x="1701281" y="401673"/>
                    <a:pt x="1690204" y="416543"/>
                    <a:pt x="1680331" y="426353"/>
                  </a:cubicBezTo>
                  <a:cubicBezTo>
                    <a:pt x="1693254" y="435855"/>
                    <a:pt x="1708424" y="450108"/>
                    <a:pt x="1711475" y="466706"/>
                  </a:cubicBezTo>
                  <a:cubicBezTo>
                    <a:pt x="1711555" y="467754"/>
                    <a:pt x="1731381" y="575546"/>
                    <a:pt x="1704090" y="606828"/>
                  </a:cubicBezTo>
                  <a:cubicBezTo>
                    <a:pt x="1695020" y="616947"/>
                    <a:pt x="1683461" y="624598"/>
                    <a:pt x="1672946" y="629905"/>
                  </a:cubicBezTo>
                  <a:cubicBezTo>
                    <a:pt x="1680812" y="635273"/>
                    <a:pt x="1689000" y="641381"/>
                    <a:pt x="1694699" y="647798"/>
                  </a:cubicBezTo>
                  <a:cubicBezTo>
                    <a:pt x="1713080" y="665753"/>
                    <a:pt x="1733789" y="711473"/>
                    <a:pt x="1715729" y="764166"/>
                  </a:cubicBezTo>
                  <a:cubicBezTo>
                    <a:pt x="1696545" y="820314"/>
                    <a:pt x="1627996" y="851287"/>
                    <a:pt x="1599421" y="861962"/>
                  </a:cubicBezTo>
                  <a:cubicBezTo>
                    <a:pt x="1564103" y="875166"/>
                    <a:pt x="1509922" y="858383"/>
                    <a:pt x="1501413" y="855607"/>
                  </a:cubicBezTo>
                  <a:lnTo>
                    <a:pt x="1475005" y="849005"/>
                  </a:lnTo>
                  <a:cubicBezTo>
                    <a:pt x="1459594" y="845179"/>
                    <a:pt x="1447553" y="851411"/>
                    <a:pt x="1432383" y="859432"/>
                  </a:cubicBezTo>
                  <a:cubicBezTo>
                    <a:pt x="1427246" y="862209"/>
                    <a:pt x="1422108" y="864862"/>
                    <a:pt x="1416811" y="867145"/>
                  </a:cubicBezTo>
                  <a:cubicBezTo>
                    <a:pt x="1401801" y="873623"/>
                    <a:pt x="1379085" y="875659"/>
                    <a:pt x="1363112" y="876276"/>
                  </a:cubicBezTo>
                  <a:cubicBezTo>
                    <a:pt x="1367767" y="889480"/>
                    <a:pt x="1376035" y="904906"/>
                    <a:pt x="1384383" y="914901"/>
                  </a:cubicBezTo>
                  <a:cubicBezTo>
                    <a:pt x="1392409" y="924588"/>
                    <a:pt x="1407660" y="948158"/>
                    <a:pt x="1423634" y="973209"/>
                  </a:cubicBezTo>
                  <a:cubicBezTo>
                    <a:pt x="1435353" y="991472"/>
                    <a:pt x="1447553" y="1010415"/>
                    <a:pt x="1455018" y="1020842"/>
                  </a:cubicBezTo>
                  <a:cubicBezTo>
                    <a:pt x="1467620" y="1038242"/>
                    <a:pt x="1495152" y="1086368"/>
                    <a:pt x="1481828" y="1159916"/>
                  </a:cubicBezTo>
                  <a:cubicBezTo>
                    <a:pt x="1471393" y="1217545"/>
                    <a:pt x="1419700" y="1321079"/>
                    <a:pt x="1380770" y="1330334"/>
                  </a:cubicBezTo>
                  <a:cubicBezTo>
                    <a:pt x="1373867" y="1332000"/>
                    <a:pt x="1366884" y="1332740"/>
                    <a:pt x="1359901" y="1332740"/>
                  </a:cubicBezTo>
                  <a:cubicBezTo>
                    <a:pt x="1332208" y="1332740"/>
                    <a:pt x="1304917" y="1319906"/>
                    <a:pt x="1297533" y="1293252"/>
                  </a:cubicBezTo>
                  <a:cubicBezTo>
                    <a:pt x="1294001" y="1280665"/>
                    <a:pt x="1293760" y="1256416"/>
                    <a:pt x="1293359" y="1228342"/>
                  </a:cubicBezTo>
                  <a:cubicBezTo>
                    <a:pt x="1293118" y="1207241"/>
                    <a:pt x="1292716" y="1175773"/>
                    <a:pt x="1289907" y="1167629"/>
                  </a:cubicBezTo>
                  <a:cubicBezTo>
                    <a:pt x="1284449" y="1161397"/>
                    <a:pt x="1277225" y="1148995"/>
                    <a:pt x="1265506" y="1128387"/>
                  </a:cubicBezTo>
                  <a:cubicBezTo>
                    <a:pt x="1254108" y="1108334"/>
                    <a:pt x="1239900" y="1083283"/>
                    <a:pt x="1229626" y="1071005"/>
                  </a:cubicBezTo>
                  <a:cubicBezTo>
                    <a:pt x="1209398" y="1046880"/>
                    <a:pt x="1145424" y="985117"/>
                    <a:pt x="1127203" y="972469"/>
                  </a:cubicBezTo>
                  <a:cubicBezTo>
                    <a:pt x="1124073" y="970186"/>
                    <a:pt x="1120381" y="967718"/>
                    <a:pt x="1116448" y="965064"/>
                  </a:cubicBezTo>
                  <a:cubicBezTo>
                    <a:pt x="1093491" y="949577"/>
                    <a:pt x="1061865" y="928229"/>
                    <a:pt x="1051671" y="905893"/>
                  </a:cubicBezTo>
                  <a:cubicBezTo>
                    <a:pt x="1043644" y="888246"/>
                    <a:pt x="996447" y="832222"/>
                    <a:pt x="965303" y="798595"/>
                  </a:cubicBezTo>
                  <a:cubicBezTo>
                    <a:pt x="939697" y="770768"/>
                    <a:pt x="870346" y="693395"/>
                    <a:pt x="851001" y="666863"/>
                  </a:cubicBezTo>
                  <a:cubicBezTo>
                    <a:pt x="835108" y="645021"/>
                    <a:pt x="815362" y="633730"/>
                    <a:pt x="788553" y="631324"/>
                  </a:cubicBezTo>
                  <a:cubicBezTo>
                    <a:pt x="757168" y="628424"/>
                    <a:pt x="609234" y="598190"/>
                    <a:pt x="571107" y="589552"/>
                  </a:cubicBezTo>
                  <a:cubicBezTo>
                    <a:pt x="534424" y="581284"/>
                    <a:pt x="392591" y="570363"/>
                    <a:pt x="314410" y="565304"/>
                  </a:cubicBezTo>
                  <a:cubicBezTo>
                    <a:pt x="253888" y="561355"/>
                    <a:pt x="6502" y="577335"/>
                    <a:pt x="3933" y="577459"/>
                  </a:cubicBezTo>
                  <a:lnTo>
                    <a:pt x="2007" y="548768"/>
                  </a:lnTo>
                  <a:cubicBezTo>
                    <a:pt x="12281" y="548027"/>
                    <a:pt x="253968" y="532540"/>
                    <a:pt x="316336" y="536551"/>
                  </a:cubicBezTo>
                  <a:cubicBezTo>
                    <a:pt x="338089" y="537970"/>
                    <a:pt x="530090" y="550804"/>
                    <a:pt x="577448" y="561478"/>
                  </a:cubicBezTo>
                  <a:cubicBezTo>
                    <a:pt x="616859" y="570363"/>
                    <a:pt x="762145" y="599980"/>
                    <a:pt x="791202" y="602633"/>
                  </a:cubicBezTo>
                  <a:cubicBezTo>
                    <a:pt x="826279" y="605779"/>
                    <a:pt x="853409" y="621266"/>
                    <a:pt x="874279" y="649834"/>
                  </a:cubicBezTo>
                  <a:cubicBezTo>
                    <a:pt x="892580" y="675008"/>
                    <a:pt x="961851" y="752319"/>
                    <a:pt x="986413" y="778912"/>
                  </a:cubicBezTo>
                  <a:cubicBezTo>
                    <a:pt x="987136" y="779653"/>
                    <a:pt x="1064033" y="863319"/>
                    <a:pt x="1077839" y="893799"/>
                  </a:cubicBezTo>
                  <a:cubicBezTo>
                    <a:pt x="1084661" y="908793"/>
                    <a:pt x="1114682" y="928907"/>
                    <a:pt x="1132581" y="940939"/>
                  </a:cubicBezTo>
                  <a:cubicBezTo>
                    <a:pt x="1136675" y="943716"/>
                    <a:pt x="1140448" y="946307"/>
                    <a:pt x="1143739" y="948590"/>
                  </a:cubicBezTo>
                  <a:cubicBezTo>
                    <a:pt x="1165572" y="963830"/>
                    <a:pt x="1231392" y="1027814"/>
                    <a:pt x="1251700" y="1052186"/>
                  </a:cubicBezTo>
                  <a:cubicBezTo>
                    <a:pt x="1255552" y="1056752"/>
                    <a:pt x="1259566" y="1062490"/>
                    <a:pt x="1263659" y="1068722"/>
                  </a:cubicBezTo>
                  <a:cubicBezTo>
                    <a:pt x="1267833" y="1067426"/>
                    <a:pt x="1272248" y="1065513"/>
                    <a:pt x="1276342" y="1063477"/>
                  </a:cubicBezTo>
                  <a:cubicBezTo>
                    <a:pt x="1285011" y="1059590"/>
                    <a:pt x="1293118" y="1054222"/>
                    <a:pt x="1302349" y="1050644"/>
                  </a:cubicBezTo>
                  <a:cubicBezTo>
                    <a:pt x="1311499" y="1047003"/>
                    <a:pt x="1320810" y="1044042"/>
                    <a:pt x="1330202" y="1041635"/>
                  </a:cubicBezTo>
                  <a:cubicBezTo>
                    <a:pt x="1335018" y="1040771"/>
                    <a:pt x="1339834" y="1040401"/>
                    <a:pt x="1344810" y="1040648"/>
                  </a:cubicBezTo>
                  <a:cubicBezTo>
                    <a:pt x="1347218" y="1040895"/>
                    <a:pt x="1349466" y="1041265"/>
                    <a:pt x="1351874" y="1041388"/>
                  </a:cubicBezTo>
                  <a:cubicBezTo>
                    <a:pt x="1354202" y="1041388"/>
                    <a:pt x="1356851" y="1041512"/>
                    <a:pt x="1358617" y="1039908"/>
                  </a:cubicBezTo>
                  <a:cubicBezTo>
                    <a:pt x="1357011" y="1041635"/>
                    <a:pt x="1354202" y="1041759"/>
                    <a:pt x="1351874" y="1041882"/>
                  </a:cubicBezTo>
                  <a:cubicBezTo>
                    <a:pt x="1349466" y="1042067"/>
                    <a:pt x="1347058" y="1041759"/>
                    <a:pt x="1344650" y="1041759"/>
                  </a:cubicBezTo>
                  <a:cubicBezTo>
                    <a:pt x="1339994" y="1041759"/>
                    <a:pt x="1335259" y="1042684"/>
                    <a:pt x="1330683" y="1043918"/>
                  </a:cubicBezTo>
                  <a:cubicBezTo>
                    <a:pt x="1321693" y="1047127"/>
                    <a:pt x="1312783" y="1050644"/>
                    <a:pt x="1304436" y="1054963"/>
                  </a:cubicBezTo>
                  <a:cubicBezTo>
                    <a:pt x="1295927" y="1059035"/>
                    <a:pt x="1288302" y="1064896"/>
                    <a:pt x="1279793" y="1069833"/>
                  </a:cubicBezTo>
                  <a:cubicBezTo>
                    <a:pt x="1276101" y="1071869"/>
                    <a:pt x="1272248" y="1074028"/>
                    <a:pt x="1268235" y="1075818"/>
                  </a:cubicBezTo>
                  <a:cubicBezTo>
                    <a:pt x="1274656" y="1086122"/>
                    <a:pt x="1281318" y="1097660"/>
                    <a:pt x="1287660" y="1108704"/>
                  </a:cubicBezTo>
                  <a:cubicBezTo>
                    <a:pt x="1290148" y="1107840"/>
                    <a:pt x="1292636" y="1107038"/>
                    <a:pt x="1295044" y="1106421"/>
                  </a:cubicBezTo>
                  <a:cubicBezTo>
                    <a:pt x="1302991" y="1104262"/>
                    <a:pt x="1310857" y="1102719"/>
                    <a:pt x="1318723" y="1101238"/>
                  </a:cubicBezTo>
                  <a:lnTo>
                    <a:pt x="1342402" y="1097043"/>
                  </a:lnTo>
                  <a:cubicBezTo>
                    <a:pt x="1346175" y="1096241"/>
                    <a:pt x="1350269" y="1095624"/>
                    <a:pt x="1353961" y="1094513"/>
                  </a:cubicBezTo>
                  <a:cubicBezTo>
                    <a:pt x="1357653" y="1093217"/>
                    <a:pt x="1361265" y="1090687"/>
                    <a:pt x="1365359" y="1090934"/>
                  </a:cubicBezTo>
                  <a:cubicBezTo>
                    <a:pt x="1361265" y="1091058"/>
                    <a:pt x="1358135" y="1093834"/>
                    <a:pt x="1354443" y="1095500"/>
                  </a:cubicBezTo>
                  <a:cubicBezTo>
                    <a:pt x="1350670" y="1097166"/>
                    <a:pt x="1346737" y="1098153"/>
                    <a:pt x="1342884" y="1099326"/>
                  </a:cubicBezTo>
                  <a:lnTo>
                    <a:pt x="1319767" y="1105804"/>
                  </a:lnTo>
                  <a:cubicBezTo>
                    <a:pt x="1312141" y="1108087"/>
                    <a:pt x="1304516" y="1110370"/>
                    <a:pt x="1297131" y="1113147"/>
                  </a:cubicBezTo>
                  <a:cubicBezTo>
                    <a:pt x="1295285" y="1113764"/>
                    <a:pt x="1293599" y="1114813"/>
                    <a:pt x="1291673" y="1115553"/>
                  </a:cubicBezTo>
                  <a:cubicBezTo>
                    <a:pt x="1299298" y="1129004"/>
                    <a:pt x="1308369" y="1144923"/>
                    <a:pt x="1311499" y="1148069"/>
                  </a:cubicBezTo>
                  <a:cubicBezTo>
                    <a:pt x="1314549" y="1151154"/>
                    <a:pt x="1316636" y="1155165"/>
                    <a:pt x="1318161" y="1161150"/>
                  </a:cubicBezTo>
                  <a:cubicBezTo>
                    <a:pt x="1326028" y="1160039"/>
                    <a:pt x="1333733" y="1160039"/>
                    <a:pt x="1341359" y="1160163"/>
                  </a:cubicBezTo>
                  <a:lnTo>
                    <a:pt x="1347941" y="1160286"/>
                  </a:lnTo>
                  <a:cubicBezTo>
                    <a:pt x="1348342" y="1160039"/>
                    <a:pt x="1349145" y="1160163"/>
                    <a:pt x="1349626" y="1160163"/>
                  </a:cubicBezTo>
                  <a:cubicBezTo>
                    <a:pt x="1350991" y="1160163"/>
                    <a:pt x="1352516" y="1160039"/>
                    <a:pt x="1354202" y="1160286"/>
                  </a:cubicBezTo>
                  <a:cubicBezTo>
                    <a:pt x="1373225" y="1163433"/>
                    <a:pt x="1374670" y="1186447"/>
                    <a:pt x="1375393" y="1198911"/>
                  </a:cubicBezTo>
                  <a:lnTo>
                    <a:pt x="1375553" y="1200145"/>
                  </a:lnTo>
                  <a:cubicBezTo>
                    <a:pt x="1376677" y="1218038"/>
                    <a:pt x="1377961" y="1238523"/>
                    <a:pt x="1371941" y="1257280"/>
                  </a:cubicBezTo>
                  <a:cubicBezTo>
                    <a:pt x="1365279" y="1278628"/>
                    <a:pt x="1350911" y="1288562"/>
                    <a:pt x="1334777" y="1297077"/>
                  </a:cubicBezTo>
                  <a:cubicBezTo>
                    <a:pt x="1344650" y="1303802"/>
                    <a:pt x="1360703" y="1305407"/>
                    <a:pt x="1374510" y="1302137"/>
                  </a:cubicBezTo>
                  <a:cubicBezTo>
                    <a:pt x="1392650" y="1297817"/>
                    <a:pt x="1442978" y="1215138"/>
                    <a:pt x="1453975" y="1154548"/>
                  </a:cubicBezTo>
                  <a:cubicBezTo>
                    <a:pt x="1465453" y="1091798"/>
                    <a:pt x="1442577" y="1051816"/>
                    <a:pt x="1432303" y="1037440"/>
                  </a:cubicBezTo>
                  <a:cubicBezTo>
                    <a:pt x="1424276" y="1026395"/>
                    <a:pt x="1412476" y="1008008"/>
                    <a:pt x="1400035" y="988572"/>
                  </a:cubicBezTo>
                  <a:cubicBezTo>
                    <a:pt x="1385827" y="966484"/>
                    <a:pt x="1369774" y="941433"/>
                    <a:pt x="1362790" y="933041"/>
                  </a:cubicBezTo>
                  <a:cubicBezTo>
                    <a:pt x="1351232" y="919097"/>
                    <a:pt x="1338710" y="895959"/>
                    <a:pt x="1333653" y="875783"/>
                  </a:cubicBezTo>
                  <a:cubicBezTo>
                    <a:pt x="1322416" y="877202"/>
                    <a:pt x="1309492" y="881151"/>
                    <a:pt x="1295606" y="883804"/>
                  </a:cubicBezTo>
                  <a:cubicBezTo>
                    <a:pt x="1292074" y="884544"/>
                    <a:pt x="1288543" y="884914"/>
                    <a:pt x="1285091" y="885346"/>
                  </a:cubicBezTo>
                  <a:cubicBezTo>
                    <a:pt x="1284208" y="887197"/>
                    <a:pt x="1283165" y="889110"/>
                    <a:pt x="1281800" y="890529"/>
                  </a:cubicBezTo>
                  <a:cubicBezTo>
                    <a:pt x="1280114" y="892565"/>
                    <a:pt x="1278268" y="893984"/>
                    <a:pt x="1276342" y="895589"/>
                  </a:cubicBezTo>
                  <a:cubicBezTo>
                    <a:pt x="1274335" y="896884"/>
                    <a:pt x="1272409" y="898242"/>
                    <a:pt x="1270402" y="899291"/>
                  </a:cubicBezTo>
                  <a:cubicBezTo>
                    <a:pt x="1262134" y="903610"/>
                    <a:pt x="1253626" y="906386"/>
                    <a:pt x="1245118" y="908669"/>
                  </a:cubicBezTo>
                  <a:cubicBezTo>
                    <a:pt x="1236449" y="910952"/>
                    <a:pt x="1227860" y="912742"/>
                    <a:pt x="1219191" y="914161"/>
                  </a:cubicBezTo>
                  <a:lnTo>
                    <a:pt x="1206107" y="916073"/>
                  </a:lnTo>
                  <a:cubicBezTo>
                    <a:pt x="1203940" y="916320"/>
                    <a:pt x="1201772" y="916814"/>
                    <a:pt x="1199525" y="916690"/>
                  </a:cubicBezTo>
                  <a:cubicBezTo>
                    <a:pt x="1197197" y="916567"/>
                    <a:pt x="1195030" y="916567"/>
                    <a:pt x="1193023" y="917431"/>
                  </a:cubicBezTo>
                  <a:cubicBezTo>
                    <a:pt x="1195030" y="916444"/>
                    <a:pt x="1197358" y="916320"/>
                    <a:pt x="1199525" y="916197"/>
                  </a:cubicBezTo>
                  <a:cubicBezTo>
                    <a:pt x="1201692" y="916197"/>
                    <a:pt x="1203699" y="915518"/>
                    <a:pt x="1205866" y="915025"/>
                  </a:cubicBezTo>
                  <a:lnTo>
                    <a:pt x="1218549" y="911878"/>
                  </a:lnTo>
                  <a:cubicBezTo>
                    <a:pt x="1226977" y="909595"/>
                    <a:pt x="1235325" y="907065"/>
                    <a:pt x="1243432" y="904103"/>
                  </a:cubicBezTo>
                  <a:cubicBezTo>
                    <a:pt x="1251539" y="901080"/>
                    <a:pt x="1259486" y="897625"/>
                    <a:pt x="1266469" y="893059"/>
                  </a:cubicBezTo>
                  <a:cubicBezTo>
                    <a:pt x="1269760" y="891023"/>
                    <a:pt x="1272409" y="888617"/>
                    <a:pt x="1274415" y="885963"/>
                  </a:cubicBezTo>
                  <a:cubicBezTo>
                    <a:pt x="1264623" y="886334"/>
                    <a:pt x="1254991" y="886087"/>
                    <a:pt x="1245519" y="885717"/>
                  </a:cubicBezTo>
                  <a:cubicBezTo>
                    <a:pt x="1229224" y="884791"/>
                    <a:pt x="1213492" y="883187"/>
                    <a:pt x="1197599" y="881891"/>
                  </a:cubicBezTo>
                  <a:cubicBezTo>
                    <a:pt x="1189732" y="881151"/>
                    <a:pt x="1181625" y="881027"/>
                    <a:pt x="1173598" y="879485"/>
                  </a:cubicBezTo>
                  <a:cubicBezTo>
                    <a:pt x="1169665" y="878991"/>
                    <a:pt x="1165331" y="877449"/>
                    <a:pt x="1162040" y="875659"/>
                  </a:cubicBezTo>
                  <a:cubicBezTo>
                    <a:pt x="1160354" y="874919"/>
                    <a:pt x="1158347" y="874549"/>
                    <a:pt x="1156421" y="873870"/>
                  </a:cubicBezTo>
                  <a:cubicBezTo>
                    <a:pt x="1154334" y="873623"/>
                    <a:pt x="1153130" y="871093"/>
                    <a:pt x="1151123" y="871587"/>
                  </a:cubicBezTo>
                  <a:cubicBezTo>
                    <a:pt x="1152167" y="871217"/>
                    <a:pt x="1153291" y="871587"/>
                    <a:pt x="1154013" y="872081"/>
                  </a:cubicBezTo>
                  <a:cubicBezTo>
                    <a:pt x="1154816" y="872636"/>
                    <a:pt x="1155699" y="872759"/>
                    <a:pt x="1156742" y="873006"/>
                  </a:cubicBezTo>
                  <a:cubicBezTo>
                    <a:pt x="1158588" y="873376"/>
                    <a:pt x="1160675" y="873500"/>
                    <a:pt x="1162682" y="873993"/>
                  </a:cubicBezTo>
                  <a:cubicBezTo>
                    <a:pt x="1166615" y="875413"/>
                    <a:pt x="1170067" y="876030"/>
                    <a:pt x="1174080" y="876030"/>
                  </a:cubicBezTo>
                  <a:cubicBezTo>
                    <a:pt x="1181866" y="876276"/>
                    <a:pt x="1189732" y="875289"/>
                    <a:pt x="1197759" y="874796"/>
                  </a:cubicBezTo>
                  <a:cubicBezTo>
                    <a:pt x="1213733" y="873623"/>
                    <a:pt x="1229626" y="872883"/>
                    <a:pt x="1245198" y="871340"/>
                  </a:cubicBezTo>
                  <a:cubicBezTo>
                    <a:pt x="1260609" y="869674"/>
                    <a:pt x="1276583" y="867823"/>
                    <a:pt x="1289827" y="862949"/>
                  </a:cubicBezTo>
                  <a:cubicBezTo>
                    <a:pt x="1302108" y="858753"/>
                    <a:pt x="1314469" y="852398"/>
                    <a:pt x="1329961" y="848388"/>
                  </a:cubicBezTo>
                  <a:lnTo>
                    <a:pt x="1329800" y="847092"/>
                  </a:lnTo>
                  <a:lnTo>
                    <a:pt x="1334536" y="847215"/>
                  </a:lnTo>
                  <a:cubicBezTo>
                    <a:pt x="1335259" y="846968"/>
                    <a:pt x="1336061" y="846722"/>
                    <a:pt x="1336944" y="846598"/>
                  </a:cubicBezTo>
                  <a:lnTo>
                    <a:pt x="1337024" y="847215"/>
                  </a:lnTo>
                  <a:lnTo>
                    <a:pt x="1345774" y="847462"/>
                  </a:lnTo>
                  <a:cubicBezTo>
                    <a:pt x="1357252" y="847832"/>
                    <a:pt x="1390403" y="847215"/>
                    <a:pt x="1405654" y="840613"/>
                  </a:cubicBezTo>
                  <a:cubicBezTo>
                    <a:pt x="1410309" y="838577"/>
                    <a:pt x="1414804" y="836171"/>
                    <a:pt x="1419379" y="833764"/>
                  </a:cubicBezTo>
                  <a:cubicBezTo>
                    <a:pt x="1436637" y="824756"/>
                    <a:pt x="1456142" y="814452"/>
                    <a:pt x="1482229" y="820931"/>
                  </a:cubicBezTo>
                  <a:lnTo>
                    <a:pt x="1510243" y="827903"/>
                  </a:lnTo>
                  <a:cubicBezTo>
                    <a:pt x="1524771" y="832592"/>
                    <a:pt x="1567153" y="843143"/>
                    <a:pt x="1589628" y="834752"/>
                  </a:cubicBezTo>
                  <a:cubicBezTo>
                    <a:pt x="1609053" y="827533"/>
                    <a:pt x="1673347" y="800384"/>
                    <a:pt x="1689000" y="754664"/>
                  </a:cubicBezTo>
                  <a:cubicBezTo>
                    <a:pt x="1702565" y="714867"/>
                    <a:pt x="1687555" y="680438"/>
                    <a:pt x="1675033" y="668159"/>
                  </a:cubicBezTo>
                  <a:cubicBezTo>
                    <a:pt x="1664036" y="657361"/>
                    <a:pt x="1641481" y="644034"/>
                    <a:pt x="1633695" y="639838"/>
                  </a:cubicBezTo>
                  <a:lnTo>
                    <a:pt x="1600946" y="621945"/>
                  </a:lnTo>
                  <a:lnTo>
                    <a:pt x="1637307" y="613184"/>
                  </a:lnTo>
                  <a:cubicBezTo>
                    <a:pt x="1637548" y="613060"/>
                    <a:pt x="1666846" y="605779"/>
                    <a:pt x="1682337" y="588010"/>
                  </a:cubicBezTo>
                  <a:cubicBezTo>
                    <a:pt x="1693495" y="575299"/>
                    <a:pt x="1690204" y="509773"/>
                    <a:pt x="1683140" y="472074"/>
                  </a:cubicBezTo>
                  <a:cubicBezTo>
                    <a:pt x="1681374" y="462387"/>
                    <a:pt x="1662030" y="447393"/>
                    <a:pt x="1648705" y="440298"/>
                  </a:cubicBezTo>
                  <a:lnTo>
                    <a:pt x="1625347" y="427711"/>
                  </a:lnTo>
                  <a:lnTo>
                    <a:pt x="1648705" y="415062"/>
                  </a:lnTo>
                  <a:cubicBezTo>
                    <a:pt x="1648866" y="415062"/>
                    <a:pt x="1672224" y="401549"/>
                    <a:pt x="1676398" y="376807"/>
                  </a:cubicBezTo>
                  <a:cubicBezTo>
                    <a:pt x="1680571" y="351387"/>
                    <a:pt x="1652397" y="295300"/>
                    <a:pt x="1639073" y="279258"/>
                  </a:cubicBezTo>
                  <a:cubicBezTo>
                    <a:pt x="1626471" y="264265"/>
                    <a:pt x="1615073" y="254023"/>
                    <a:pt x="1614912" y="253899"/>
                  </a:cubicBezTo>
                  <a:lnTo>
                    <a:pt x="1605922" y="245878"/>
                  </a:lnTo>
                  <a:lnTo>
                    <a:pt x="1612263" y="235574"/>
                  </a:lnTo>
                  <a:cubicBezTo>
                    <a:pt x="1614511" y="231749"/>
                    <a:pt x="1620370" y="219840"/>
                    <a:pt x="1619648" y="210585"/>
                  </a:cubicBezTo>
                  <a:cubicBezTo>
                    <a:pt x="1619327" y="207500"/>
                    <a:pt x="1614671" y="193062"/>
                    <a:pt x="1570203" y="137531"/>
                  </a:cubicBezTo>
                  <a:cubicBezTo>
                    <a:pt x="1558644" y="123093"/>
                    <a:pt x="1532236" y="112110"/>
                    <a:pt x="1514738" y="105015"/>
                  </a:cubicBezTo>
                  <a:cubicBezTo>
                    <a:pt x="1511447" y="103781"/>
                    <a:pt x="1508397" y="102485"/>
                    <a:pt x="1505667" y="101374"/>
                  </a:cubicBezTo>
                  <a:cubicBezTo>
                    <a:pt x="1502537" y="100079"/>
                    <a:pt x="1498845" y="98413"/>
                    <a:pt x="1494912" y="96624"/>
                  </a:cubicBezTo>
                  <a:cubicBezTo>
                    <a:pt x="1477895" y="89158"/>
                    <a:pt x="1449480" y="76447"/>
                    <a:pt x="1436236" y="75584"/>
                  </a:cubicBezTo>
                  <a:cubicBezTo>
                    <a:pt x="1404851" y="73301"/>
                    <a:pt x="1211726" y="64416"/>
                    <a:pt x="1178896" y="74905"/>
                  </a:cubicBezTo>
                  <a:lnTo>
                    <a:pt x="1165090" y="79347"/>
                  </a:lnTo>
                  <a:cubicBezTo>
                    <a:pt x="1119739" y="94217"/>
                    <a:pt x="1044046" y="118898"/>
                    <a:pt x="1000139" y="121427"/>
                  </a:cubicBezTo>
                  <a:cubicBezTo>
                    <a:pt x="953905" y="124080"/>
                    <a:pt x="865851" y="125500"/>
                    <a:pt x="806533" y="125500"/>
                  </a:cubicBezTo>
                  <a:cubicBezTo>
                    <a:pt x="776432" y="125500"/>
                    <a:pt x="758934" y="123587"/>
                    <a:pt x="738787" y="121427"/>
                  </a:cubicBezTo>
                  <a:cubicBezTo>
                    <a:pt x="720485" y="119391"/>
                    <a:pt x="699776" y="117232"/>
                    <a:pt x="664619" y="115936"/>
                  </a:cubicBezTo>
                  <a:cubicBezTo>
                    <a:pt x="591976" y="113283"/>
                    <a:pt x="266169" y="84345"/>
                    <a:pt x="188068" y="69599"/>
                  </a:cubicBezTo>
                  <a:cubicBezTo>
                    <a:pt x="111733" y="55099"/>
                    <a:pt x="1124" y="28197"/>
                    <a:pt x="0" y="27950"/>
                  </a:cubicBezTo>
                  <a:close/>
                </a:path>
              </a:pathLst>
            </a:custGeom>
            <a:solidFill>
              <a:srgbClr val="D58C5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651" name="Line"/>
            <p:cNvSpPr/>
            <p:nvPr/>
          </p:nvSpPr>
          <p:spPr>
            <a:xfrm>
              <a:off x="903600" y="2075760"/>
              <a:ext cx="539640" cy="556920"/>
            </a:xfrm>
            <a:custGeom>
              <a:avLst/>
              <a:gdLst>
                <a:gd name="textAreaLeft" fmla="*/ 0 w 539640"/>
                <a:gd name="textAreaRight" fmla="*/ 540720 w 539640"/>
                <a:gd name="textAreaTop" fmla="*/ 0 h 556920"/>
                <a:gd name="textAreaBottom" fmla="*/ 558000 h 556920"/>
              </a:gdLst>
              <a:ahLst/>
              <a:cxnLst/>
              <a:rect l="textAreaLeft" t="textAreaTop" r="textAreaRight" b="textAreaBottom"/>
              <a:pathLst>
                <a:path w="21296" h="21600">
                  <a:moveTo>
                    <a:pt x="0" y="0"/>
                  </a:moveTo>
                  <a:cubicBezTo>
                    <a:pt x="2983" y="881"/>
                    <a:pt x="15288" y="1240"/>
                    <a:pt x="18428" y="1050"/>
                  </a:cubicBezTo>
                  <a:cubicBezTo>
                    <a:pt x="18955" y="1017"/>
                    <a:pt x="19544" y="989"/>
                    <a:pt x="19952" y="1281"/>
                  </a:cubicBezTo>
                  <a:cubicBezTo>
                    <a:pt x="20261" y="1503"/>
                    <a:pt x="20385" y="1862"/>
                    <a:pt x="20488" y="2195"/>
                  </a:cubicBezTo>
                  <a:cubicBezTo>
                    <a:pt x="21167" y="4399"/>
                    <a:pt x="21600" y="6730"/>
                    <a:pt x="21036" y="8959"/>
                  </a:cubicBezTo>
                  <a:cubicBezTo>
                    <a:pt x="20764" y="10030"/>
                    <a:pt x="20269" y="11043"/>
                    <a:pt x="19886" y="12085"/>
                  </a:cubicBezTo>
                  <a:cubicBezTo>
                    <a:pt x="18807" y="15014"/>
                    <a:pt x="18597" y="18181"/>
                    <a:pt x="19293" y="21196"/>
                  </a:cubicBezTo>
                  <a:cubicBezTo>
                    <a:pt x="15742" y="21555"/>
                    <a:pt x="3555" y="21242"/>
                    <a:pt x="4" y="21600"/>
                  </a:cubicBezTo>
                </a:path>
              </a:pathLst>
            </a:custGeom>
            <a:solidFill>
              <a:srgbClr val="E3A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652" name="Freeform: Shape 46"/>
            <p:cNvSpPr/>
            <p:nvPr/>
          </p:nvSpPr>
          <p:spPr>
            <a:xfrm>
              <a:off x="847080" y="2012400"/>
              <a:ext cx="411840" cy="726840"/>
            </a:xfrm>
            <a:custGeom>
              <a:avLst/>
              <a:gdLst>
                <a:gd name="textAreaLeft" fmla="*/ 0 w 411840"/>
                <a:gd name="textAreaRight" fmla="*/ 412920 w 411840"/>
                <a:gd name="textAreaTop" fmla="*/ 0 h 726840"/>
                <a:gd name="textAreaBottom" fmla="*/ 727920 h 726840"/>
              </a:gdLst>
              <a:ahLst/>
              <a:cxnLst/>
              <a:rect l="textAreaLeft" t="textAreaTop" r="textAreaRight" b="textAreaBottom"/>
              <a:pathLst>
                <a:path w="848837" h="1470711">
                  <a:moveTo>
                    <a:pt x="0" y="0"/>
                  </a:moveTo>
                  <a:lnTo>
                    <a:pt x="366136" y="20572"/>
                  </a:lnTo>
                  <a:cubicBezTo>
                    <a:pt x="493972" y="24928"/>
                    <a:pt x="621894" y="26483"/>
                    <a:pt x="749762" y="25287"/>
                  </a:cubicBezTo>
                  <a:cubicBezTo>
                    <a:pt x="769548" y="25082"/>
                    <a:pt x="791025" y="25492"/>
                    <a:pt x="806329" y="37997"/>
                  </a:cubicBezTo>
                  <a:cubicBezTo>
                    <a:pt x="818590" y="48111"/>
                    <a:pt x="823959" y="63759"/>
                    <a:pt x="828229" y="79066"/>
                  </a:cubicBezTo>
                  <a:cubicBezTo>
                    <a:pt x="879004" y="260564"/>
                    <a:pt x="824170" y="452448"/>
                    <a:pt x="789968" y="637840"/>
                  </a:cubicBezTo>
                  <a:cubicBezTo>
                    <a:pt x="750185" y="853984"/>
                    <a:pt x="738981" y="1075252"/>
                    <a:pt x="756611" y="1294197"/>
                  </a:cubicBezTo>
                  <a:cubicBezTo>
                    <a:pt x="758344" y="1316132"/>
                    <a:pt x="760289" y="1338956"/>
                    <a:pt x="751241" y="1358910"/>
                  </a:cubicBezTo>
                  <a:cubicBezTo>
                    <a:pt x="743505" y="1375720"/>
                    <a:pt x="728877" y="1388431"/>
                    <a:pt x="713403" y="1398749"/>
                  </a:cubicBezTo>
                  <a:cubicBezTo>
                    <a:pt x="642842" y="1446037"/>
                    <a:pt x="554228" y="1454852"/>
                    <a:pt x="469504" y="1460456"/>
                  </a:cubicBezTo>
                  <a:lnTo>
                    <a:pt x="0" y="1470711"/>
                  </a:lnTo>
                  <a:close/>
                </a:path>
              </a:pathLst>
            </a:custGeom>
            <a:solidFill>
              <a:schemeClr val="tx1">
                <a:lumMod val="75000"/>
                <a:lumOff val="2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sp>
          <p:nvSpPr>
            <p:cNvPr id="1653" name="Shape"/>
            <p:cNvSpPr/>
            <p:nvPr/>
          </p:nvSpPr>
          <p:spPr>
            <a:xfrm>
              <a:off x="1238760" y="2480400"/>
              <a:ext cx="100800" cy="102600"/>
            </a:xfrm>
            <a:custGeom>
              <a:avLst/>
              <a:gdLst>
                <a:gd name="textAreaLeft" fmla="*/ 0 w 100800"/>
                <a:gd name="textAreaRight" fmla="*/ 101880 w 100800"/>
                <a:gd name="textAreaTop" fmla="*/ 0 h 102600"/>
                <a:gd name="textAreaBottom" fmla="*/ 103680 h 102600"/>
              </a:gdLst>
              <a:ahLst/>
              <a:cxnLst/>
              <a:rect l="textAreaLeft" t="textAreaTop" r="textAreaRight" b="textAreaBottom"/>
              <a:pathLst>
                <a:path w="21600" h="21600">
                  <a:moveTo>
                    <a:pt x="10800" y="0"/>
                  </a:moveTo>
                  <a:cubicBezTo>
                    <a:pt x="4847" y="0"/>
                    <a:pt x="0" y="4825"/>
                    <a:pt x="0" y="10800"/>
                  </a:cubicBezTo>
                  <a:cubicBezTo>
                    <a:pt x="0" y="16753"/>
                    <a:pt x="4825" y="21600"/>
                    <a:pt x="10800" y="21600"/>
                  </a:cubicBezTo>
                  <a:cubicBezTo>
                    <a:pt x="16753" y="21600"/>
                    <a:pt x="21600" y="16775"/>
                    <a:pt x="21600" y="10800"/>
                  </a:cubicBezTo>
                  <a:cubicBezTo>
                    <a:pt x="21600" y="4847"/>
                    <a:pt x="16753" y="0"/>
                    <a:pt x="10800" y="0"/>
                  </a:cubicBezTo>
                  <a:close/>
                  <a:moveTo>
                    <a:pt x="7834" y="15381"/>
                  </a:moveTo>
                  <a:cubicBezTo>
                    <a:pt x="6750" y="15381"/>
                    <a:pt x="5865" y="14496"/>
                    <a:pt x="5865" y="13411"/>
                  </a:cubicBezTo>
                  <a:cubicBezTo>
                    <a:pt x="5865" y="12327"/>
                    <a:pt x="6750" y="11442"/>
                    <a:pt x="7834" y="11442"/>
                  </a:cubicBezTo>
                  <a:cubicBezTo>
                    <a:pt x="8919" y="11442"/>
                    <a:pt x="9804" y="12327"/>
                    <a:pt x="9804" y="13411"/>
                  </a:cubicBezTo>
                  <a:cubicBezTo>
                    <a:pt x="9804" y="14496"/>
                    <a:pt x="8919" y="15381"/>
                    <a:pt x="7834" y="15381"/>
                  </a:cubicBezTo>
                  <a:close/>
                  <a:moveTo>
                    <a:pt x="7834" y="10269"/>
                  </a:moveTo>
                  <a:cubicBezTo>
                    <a:pt x="6750" y="10269"/>
                    <a:pt x="5865" y="9384"/>
                    <a:pt x="5865" y="8299"/>
                  </a:cubicBezTo>
                  <a:cubicBezTo>
                    <a:pt x="5865" y="7215"/>
                    <a:pt x="6750" y="6329"/>
                    <a:pt x="7834" y="6329"/>
                  </a:cubicBezTo>
                  <a:cubicBezTo>
                    <a:pt x="8919" y="6329"/>
                    <a:pt x="9804" y="7215"/>
                    <a:pt x="9804" y="8299"/>
                  </a:cubicBezTo>
                  <a:cubicBezTo>
                    <a:pt x="9804" y="9384"/>
                    <a:pt x="8919" y="10269"/>
                    <a:pt x="7834" y="10269"/>
                  </a:cubicBezTo>
                  <a:close/>
                  <a:moveTo>
                    <a:pt x="13766" y="15381"/>
                  </a:moveTo>
                  <a:cubicBezTo>
                    <a:pt x="12681" y="15381"/>
                    <a:pt x="11796" y="14496"/>
                    <a:pt x="11796" y="13411"/>
                  </a:cubicBezTo>
                  <a:cubicBezTo>
                    <a:pt x="11796" y="12327"/>
                    <a:pt x="12681" y="11442"/>
                    <a:pt x="13766" y="11442"/>
                  </a:cubicBezTo>
                  <a:cubicBezTo>
                    <a:pt x="14850" y="11442"/>
                    <a:pt x="15735" y="12327"/>
                    <a:pt x="15735" y="13411"/>
                  </a:cubicBezTo>
                  <a:cubicBezTo>
                    <a:pt x="15735" y="14496"/>
                    <a:pt x="14850" y="15381"/>
                    <a:pt x="13766" y="15381"/>
                  </a:cubicBezTo>
                  <a:close/>
                  <a:moveTo>
                    <a:pt x="13766" y="10269"/>
                  </a:moveTo>
                  <a:cubicBezTo>
                    <a:pt x="12681" y="10269"/>
                    <a:pt x="11796" y="9384"/>
                    <a:pt x="11796" y="8299"/>
                  </a:cubicBezTo>
                  <a:cubicBezTo>
                    <a:pt x="11796" y="7215"/>
                    <a:pt x="12681" y="6329"/>
                    <a:pt x="13766" y="6329"/>
                  </a:cubicBezTo>
                  <a:cubicBezTo>
                    <a:pt x="14850" y="6329"/>
                    <a:pt x="15735" y="7215"/>
                    <a:pt x="15735" y="8299"/>
                  </a:cubicBezTo>
                  <a:cubicBezTo>
                    <a:pt x="15735" y="9384"/>
                    <a:pt x="14850" y="10269"/>
                    <a:pt x="13766" y="10269"/>
                  </a:cubicBezTo>
                  <a:close/>
                </a:path>
              </a:pathLst>
            </a:custGeom>
            <a:solidFill>
              <a:srgbClr val="E3E4E4"/>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25984561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13EAFF72-CF03-4F02-8F86-FD08EC854951}"/>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654" name="Grupo 18"/>
          <p:cNvGrpSpPr/>
          <p:nvPr/>
        </p:nvGrpSpPr>
        <p:grpSpPr>
          <a:xfrm>
            <a:off x="-561600" y="0"/>
            <a:ext cx="358920" cy="4762440"/>
            <a:chOff x="-561600" y="0"/>
            <a:chExt cx="358920" cy="4762440"/>
          </a:xfrm>
        </p:grpSpPr>
        <p:sp>
          <p:nvSpPr>
            <p:cNvPr id="1655"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56"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57"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58"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59"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60"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61"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62"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63"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64"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665" name="Picture 30"/>
          <p:cNvPicPr/>
          <p:nvPr/>
        </p:nvPicPr>
        <p:blipFill>
          <a:blip r:embed="rId3"/>
          <a:stretch/>
        </p:blipFill>
        <p:spPr>
          <a:xfrm>
            <a:off x="127080" y="179460"/>
            <a:ext cx="226800" cy="226800"/>
          </a:xfrm>
          <a:prstGeom prst="rect">
            <a:avLst/>
          </a:prstGeom>
          <a:ln w="0">
            <a:noFill/>
          </a:ln>
        </p:spPr>
      </p:pic>
      <p:sp>
        <p:nvSpPr>
          <p:cNvPr id="1666" name="TextBox 35"/>
          <p:cNvSpPr/>
          <p:nvPr/>
        </p:nvSpPr>
        <p:spPr>
          <a:xfrm>
            <a:off x="240480" y="134424"/>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667" name="Balão de Fala: Retângulo com Cantos Arredondados 69"/>
          <p:cNvSpPr/>
          <p:nvPr/>
        </p:nvSpPr>
        <p:spPr>
          <a:xfrm>
            <a:off x="1087560" y="1289160"/>
            <a:ext cx="5529960" cy="329328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800" b="0" i="0" u="none" strike="noStrike" kern="1200" cap="none" spc="-1" normalizeH="0" baseline="0" noProof="0">
                <a:ln>
                  <a:noFill/>
                </a:ln>
                <a:solidFill>
                  <a:srgbClr val="000000"/>
                </a:solidFill>
                <a:effectLst/>
                <a:uLnTx/>
                <a:uFillTx/>
                <a:latin typeface="Segoe UI"/>
                <a:ea typeface="+mn-ea"/>
                <a:cs typeface="+mn-cs"/>
              </a:rPr>
              <a:t>O cálculo dos limites de aditamento de que trata o § 1º do art. 65 da Lei 8.666/1993 </a:t>
            </a:r>
            <a:r>
              <a:rPr kumimoji="0" lang="pt-BR" sz="1800" b="1" i="0" u="none" strike="noStrike" kern="1200" cap="none" spc="-1" normalizeH="0" baseline="0" noProof="0">
                <a:ln>
                  <a:noFill/>
                </a:ln>
                <a:solidFill>
                  <a:srgbClr val="000000"/>
                </a:solidFill>
                <a:effectLst/>
                <a:uLnTx/>
                <a:uFillTx/>
                <a:latin typeface="Segoe UI"/>
                <a:ea typeface="+mn-ea"/>
                <a:cs typeface="+mn-cs"/>
              </a:rPr>
              <a:t>demanda a atualização do valor do contrato </a:t>
            </a:r>
            <a:r>
              <a:rPr kumimoji="0" lang="pt-BR" sz="1800" b="0" i="0" u="none" strike="noStrike" kern="1200" cap="none" spc="-1" normalizeH="0" baseline="0" noProof="0">
                <a:ln>
                  <a:noFill/>
                </a:ln>
                <a:solidFill>
                  <a:srgbClr val="000000"/>
                </a:solidFill>
                <a:effectLst/>
                <a:uLnTx/>
                <a:uFillTx/>
                <a:latin typeface="Segoe UI"/>
                <a:ea typeface="+mn-ea"/>
                <a:cs typeface="+mn-cs"/>
              </a:rPr>
              <a:t>e de seus aditivos até o momento do novo aditamento, ou o deflacionamento de cada um dos aditivos até a data-base do ajuste original.</a:t>
            </a:r>
            <a:endParaRPr kumimoji="0" lang="pt-BR" sz="18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800" b="1" i="0" u="none" strike="noStrike" kern="1200" cap="none" spc="-1" normalizeH="0" baseline="0" noProof="0">
                <a:ln>
                  <a:noFill/>
                </a:ln>
                <a:solidFill>
                  <a:srgbClr val="000000"/>
                </a:solidFill>
                <a:effectLst/>
                <a:uLnTx/>
                <a:uFillTx/>
                <a:latin typeface="Segoe UI"/>
                <a:ea typeface="+mn-ea"/>
                <a:cs typeface="+mn-cs"/>
              </a:rPr>
              <a:t>Acórdão 3483/2012-Plenário | Relator: AROLDO CEDRAZ</a:t>
            </a:r>
            <a:endParaRPr kumimoji="0" lang="pt-BR" sz="1800" b="0" i="0" u="none" strike="noStrike" kern="1200" cap="none" spc="-1" normalizeH="0" baseline="0" noProof="0">
              <a:ln>
                <a:noFill/>
              </a:ln>
              <a:solidFill>
                <a:srgbClr val="000000"/>
              </a:solidFill>
              <a:effectLst/>
              <a:uLnTx/>
              <a:uFillTx/>
              <a:latin typeface="Arial"/>
              <a:ea typeface="+mn-ea"/>
              <a:cs typeface="+mn-cs"/>
            </a:endParaRPr>
          </a:p>
        </p:txBody>
      </p:sp>
      <p:sp>
        <p:nvSpPr>
          <p:cNvPr id="1668"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669"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670"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671"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672"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1673" name="Picture 2" descr="Cursos Online para o Concurso TCU"/>
          <p:cNvPicPr/>
          <p:nvPr/>
        </p:nvPicPr>
        <p:blipFill>
          <a:blip r:embed="rId4"/>
          <a:stretch/>
        </p:blipFill>
        <p:spPr>
          <a:xfrm rot="20356200">
            <a:off x="703440" y="856080"/>
            <a:ext cx="1023840" cy="770400"/>
          </a:xfrm>
          <a:prstGeom prst="rect">
            <a:avLst/>
          </a:prstGeom>
          <a:ln w="0">
            <a:noFill/>
          </a:ln>
        </p:spPr>
      </p:pic>
    </p:spTree>
    <p:extLst>
      <p:ext uri="{BB962C8B-B14F-4D97-AF65-F5344CB8AC3E}">
        <p14:creationId xmlns:p14="http://schemas.microsoft.com/office/powerpoint/2010/main" val="31813005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oogle Shape;61;p14">
            <a:extLst>
              <a:ext uri="{FF2B5EF4-FFF2-40B4-BE49-F238E27FC236}">
                <a16:creationId xmlns:a16="http://schemas.microsoft.com/office/drawing/2014/main" id="{22DF1CF7-3FE7-411D-ADF3-2D5E1936807A}"/>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320" name="Grupo 18"/>
          <p:cNvGrpSpPr/>
          <p:nvPr/>
        </p:nvGrpSpPr>
        <p:grpSpPr>
          <a:xfrm>
            <a:off x="-561600" y="0"/>
            <a:ext cx="358920" cy="4762440"/>
            <a:chOff x="-561600" y="0"/>
            <a:chExt cx="358920" cy="4762440"/>
          </a:xfrm>
        </p:grpSpPr>
        <p:sp>
          <p:nvSpPr>
            <p:cNvPr id="321"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322"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323"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324"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325"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326"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327"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328"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329"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330"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331" name="Picture 30"/>
          <p:cNvPicPr/>
          <p:nvPr/>
        </p:nvPicPr>
        <p:blipFill>
          <a:blip r:embed="rId3"/>
          <a:stretch/>
        </p:blipFill>
        <p:spPr>
          <a:xfrm>
            <a:off x="53897" y="201420"/>
            <a:ext cx="226800" cy="226800"/>
          </a:xfrm>
          <a:prstGeom prst="rect">
            <a:avLst/>
          </a:prstGeom>
          <a:ln w="0">
            <a:noFill/>
          </a:ln>
        </p:spPr>
      </p:pic>
      <p:sp>
        <p:nvSpPr>
          <p:cNvPr id="332" name="TextBox 35"/>
          <p:cNvSpPr/>
          <p:nvPr/>
        </p:nvSpPr>
        <p:spPr>
          <a:xfrm>
            <a:off x="167297" y="17946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grpSp>
        <p:nvGrpSpPr>
          <p:cNvPr id="334" name="Group 37"/>
          <p:cNvGrpSpPr/>
          <p:nvPr/>
        </p:nvGrpSpPr>
        <p:grpSpPr>
          <a:xfrm>
            <a:off x="6343790" y="1956960"/>
            <a:ext cx="4846320" cy="4946760"/>
            <a:chOff x="3585600" y="1980720"/>
            <a:chExt cx="4846320" cy="4946760"/>
          </a:xfrm>
        </p:grpSpPr>
        <p:sp>
          <p:nvSpPr>
            <p:cNvPr id="335" name="Line"/>
            <p:cNvSpPr/>
            <p:nvPr/>
          </p:nvSpPr>
          <p:spPr>
            <a:xfrm>
              <a:off x="6595560" y="3629520"/>
              <a:ext cx="12240" cy="3297960"/>
            </a:xfrm>
            <a:prstGeom prst="line">
              <a:avLst/>
            </a:prstGeom>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336" name="Freeform: Shape 22"/>
            <p:cNvSpPr/>
            <p:nvPr/>
          </p:nvSpPr>
          <p:spPr>
            <a:xfrm>
              <a:off x="5540760" y="2178360"/>
              <a:ext cx="937080" cy="2537640"/>
            </a:xfrm>
            <a:custGeom>
              <a:avLst/>
              <a:gdLst>
                <a:gd name="textAreaLeft" fmla="*/ 0 w 937080"/>
                <a:gd name="textAreaRight" fmla="*/ 938160 w 937080"/>
                <a:gd name="textAreaTop" fmla="*/ 0 h 2537640"/>
                <a:gd name="textAreaBottom" fmla="*/ 2538720 h 2537640"/>
              </a:gdLst>
              <a:ahLst/>
              <a:cxnLst/>
              <a:rect l="textAreaLeft" t="textAreaTop" r="textAreaRight" b="textAreaBottom"/>
              <a:pathLst>
                <a:path w="1176607" h="2995546">
                  <a:moveTo>
                    <a:pt x="1030463" y="2529294"/>
                  </a:moveTo>
                  <a:cubicBezTo>
                    <a:pt x="1034356" y="2556527"/>
                    <a:pt x="1038249" y="2587660"/>
                    <a:pt x="1038249" y="2614894"/>
                  </a:cubicBezTo>
                  <a:lnTo>
                    <a:pt x="1038249" y="2735526"/>
                  </a:lnTo>
                  <a:cubicBezTo>
                    <a:pt x="1038249" y="2762782"/>
                    <a:pt x="1042142" y="2790015"/>
                    <a:pt x="1049928" y="2813370"/>
                  </a:cubicBezTo>
                  <a:lnTo>
                    <a:pt x="968208" y="2953436"/>
                  </a:lnTo>
                  <a:cubicBezTo>
                    <a:pt x="944861" y="2992370"/>
                    <a:pt x="898167" y="3007925"/>
                    <a:pt x="859248" y="2984570"/>
                  </a:cubicBezTo>
                  <a:cubicBezTo>
                    <a:pt x="820340" y="2961236"/>
                    <a:pt x="804768" y="2914526"/>
                    <a:pt x="828115" y="2875615"/>
                  </a:cubicBezTo>
                  <a:close/>
                  <a:moveTo>
                    <a:pt x="657923" y="2023434"/>
                  </a:moveTo>
                  <a:cubicBezTo>
                    <a:pt x="685162" y="2070137"/>
                    <a:pt x="712400" y="2116821"/>
                    <a:pt x="743530" y="2159628"/>
                  </a:cubicBezTo>
                  <a:lnTo>
                    <a:pt x="315496" y="2408673"/>
                  </a:lnTo>
                  <a:cubicBezTo>
                    <a:pt x="276584" y="2432015"/>
                    <a:pt x="229889" y="2420344"/>
                    <a:pt x="206542" y="2381434"/>
                  </a:cubicBezTo>
                  <a:cubicBezTo>
                    <a:pt x="183195" y="2342525"/>
                    <a:pt x="194868" y="2295821"/>
                    <a:pt x="233780" y="2272479"/>
                  </a:cubicBezTo>
                  <a:close/>
                  <a:moveTo>
                    <a:pt x="77818" y="1439755"/>
                  </a:moveTo>
                  <a:lnTo>
                    <a:pt x="544778" y="1439755"/>
                  </a:lnTo>
                  <a:cubicBezTo>
                    <a:pt x="544778" y="1451428"/>
                    <a:pt x="544778" y="1463102"/>
                    <a:pt x="544778" y="1474776"/>
                  </a:cubicBezTo>
                  <a:cubicBezTo>
                    <a:pt x="544778" y="1517579"/>
                    <a:pt x="544778" y="1560382"/>
                    <a:pt x="552555" y="1595403"/>
                  </a:cubicBezTo>
                  <a:lnTo>
                    <a:pt x="77818" y="1595403"/>
                  </a:lnTo>
                  <a:cubicBezTo>
                    <a:pt x="35021" y="1595403"/>
                    <a:pt x="0" y="1560382"/>
                    <a:pt x="0" y="1517579"/>
                  </a:cubicBezTo>
                  <a:cubicBezTo>
                    <a:pt x="0" y="1474776"/>
                    <a:pt x="35021" y="1439755"/>
                    <a:pt x="77818" y="1439755"/>
                  </a:cubicBezTo>
                  <a:close/>
                  <a:moveTo>
                    <a:pt x="252433" y="625428"/>
                  </a:moveTo>
                  <a:cubicBezTo>
                    <a:pt x="271891" y="620077"/>
                    <a:pt x="293294" y="622021"/>
                    <a:pt x="312746" y="633694"/>
                  </a:cubicBezTo>
                  <a:lnTo>
                    <a:pt x="697991" y="855492"/>
                  </a:lnTo>
                  <a:cubicBezTo>
                    <a:pt x="670738" y="902202"/>
                    <a:pt x="647410" y="948894"/>
                    <a:pt x="624057" y="995587"/>
                  </a:cubicBezTo>
                  <a:lnTo>
                    <a:pt x="234912" y="769901"/>
                  </a:lnTo>
                  <a:cubicBezTo>
                    <a:pt x="196007" y="746537"/>
                    <a:pt x="184331" y="699845"/>
                    <a:pt x="203784" y="660929"/>
                  </a:cubicBezTo>
                  <a:cubicBezTo>
                    <a:pt x="215460" y="643424"/>
                    <a:pt x="232974" y="630778"/>
                    <a:pt x="252433" y="625428"/>
                  </a:cubicBezTo>
                  <a:close/>
                  <a:moveTo>
                    <a:pt x="917357" y="3187"/>
                  </a:moveTo>
                  <a:cubicBezTo>
                    <a:pt x="936326" y="9025"/>
                    <a:pt x="952863" y="22643"/>
                    <a:pt x="962592" y="42094"/>
                  </a:cubicBezTo>
                  <a:lnTo>
                    <a:pt x="1176607" y="411778"/>
                  </a:lnTo>
                  <a:cubicBezTo>
                    <a:pt x="1129919" y="435127"/>
                    <a:pt x="1083214" y="462365"/>
                    <a:pt x="1040411" y="493490"/>
                  </a:cubicBezTo>
                  <a:lnTo>
                    <a:pt x="826396" y="119918"/>
                  </a:lnTo>
                  <a:cubicBezTo>
                    <a:pt x="806937" y="81018"/>
                    <a:pt x="818609" y="34318"/>
                    <a:pt x="857527" y="10968"/>
                  </a:cubicBezTo>
                  <a:cubicBezTo>
                    <a:pt x="876986" y="-706"/>
                    <a:pt x="898387" y="-2650"/>
                    <a:pt x="917357" y="3187"/>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337" name="Shape"/>
            <p:cNvSpPr/>
            <p:nvPr/>
          </p:nvSpPr>
          <p:spPr>
            <a:xfrm>
              <a:off x="6844320" y="1980720"/>
              <a:ext cx="122760" cy="424080"/>
            </a:xfrm>
            <a:custGeom>
              <a:avLst/>
              <a:gdLst>
                <a:gd name="textAreaLeft" fmla="*/ 0 w 122760"/>
                <a:gd name="textAreaRight" fmla="*/ 123840 w 122760"/>
                <a:gd name="textAreaTop" fmla="*/ 0 h 424080"/>
                <a:gd name="textAreaBottom" fmla="*/ 425160 h 424080"/>
              </a:gdLst>
              <a:ahLst/>
              <a:cxnLst/>
              <a:rect l="textAreaLeft" t="textAreaTop" r="textAreaRight" b="textAreaBottom"/>
              <a:pathLst>
                <a:path w="21600" h="21600">
                  <a:moveTo>
                    <a:pt x="10800" y="0"/>
                  </a:moveTo>
                  <a:cubicBezTo>
                    <a:pt x="4860" y="0"/>
                    <a:pt x="0" y="1507"/>
                    <a:pt x="0" y="3349"/>
                  </a:cubicBezTo>
                  <a:lnTo>
                    <a:pt x="0" y="21600"/>
                  </a:lnTo>
                  <a:cubicBezTo>
                    <a:pt x="3780" y="21600"/>
                    <a:pt x="7560" y="21433"/>
                    <a:pt x="10800" y="21433"/>
                  </a:cubicBezTo>
                  <a:cubicBezTo>
                    <a:pt x="14580" y="21433"/>
                    <a:pt x="18360" y="21433"/>
                    <a:pt x="21600" y="21600"/>
                  </a:cubicBezTo>
                  <a:lnTo>
                    <a:pt x="21600" y="3349"/>
                  </a:lnTo>
                  <a:cubicBezTo>
                    <a:pt x="21600" y="1674"/>
                    <a:pt x="16740" y="0"/>
                    <a:pt x="10800" y="0"/>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338" name="Freeform: Shape 24"/>
            <p:cNvSpPr/>
            <p:nvPr/>
          </p:nvSpPr>
          <p:spPr>
            <a:xfrm>
              <a:off x="7495920" y="2112480"/>
              <a:ext cx="936000" cy="2539440"/>
            </a:xfrm>
            <a:custGeom>
              <a:avLst/>
              <a:gdLst>
                <a:gd name="textAreaLeft" fmla="*/ 0 w 936000"/>
                <a:gd name="textAreaRight" fmla="*/ 937080 w 936000"/>
                <a:gd name="textAreaTop" fmla="*/ 0 h 2539440"/>
                <a:gd name="textAreaBottom" fmla="*/ 2540520 h 2539440"/>
              </a:gdLst>
              <a:ahLst/>
              <a:cxnLst/>
              <a:rect l="textAreaLeft" t="textAreaTop" r="textAreaRight" b="textAreaBottom"/>
              <a:pathLst>
                <a:path w="1175148" h="2997705">
                  <a:moveTo>
                    <a:pt x="175105" y="2529295"/>
                  </a:moveTo>
                  <a:lnTo>
                    <a:pt x="377446" y="2879511"/>
                  </a:lnTo>
                  <a:cubicBezTo>
                    <a:pt x="396903" y="2918422"/>
                    <a:pt x="385231" y="2965110"/>
                    <a:pt x="346318" y="2988465"/>
                  </a:cubicBezTo>
                  <a:cubicBezTo>
                    <a:pt x="307404" y="3007920"/>
                    <a:pt x="260706" y="2996243"/>
                    <a:pt x="237362" y="2957332"/>
                  </a:cubicBezTo>
                  <a:lnTo>
                    <a:pt x="155648" y="2817246"/>
                  </a:lnTo>
                  <a:cubicBezTo>
                    <a:pt x="163433" y="2790013"/>
                    <a:pt x="167320" y="2766658"/>
                    <a:pt x="167320" y="2739425"/>
                  </a:cubicBezTo>
                  <a:lnTo>
                    <a:pt x="167320" y="2614894"/>
                  </a:lnTo>
                  <a:cubicBezTo>
                    <a:pt x="167320" y="2583783"/>
                    <a:pt x="171218" y="2556528"/>
                    <a:pt x="175105" y="2529295"/>
                  </a:cubicBezTo>
                  <a:close/>
                  <a:moveTo>
                    <a:pt x="513637" y="2023438"/>
                  </a:moveTo>
                  <a:lnTo>
                    <a:pt x="937777" y="2268583"/>
                  </a:lnTo>
                  <a:cubicBezTo>
                    <a:pt x="976689" y="2291925"/>
                    <a:pt x="988363" y="2338627"/>
                    <a:pt x="965015" y="2381433"/>
                  </a:cubicBezTo>
                  <a:cubicBezTo>
                    <a:pt x="941668" y="2416446"/>
                    <a:pt x="894974" y="2432013"/>
                    <a:pt x="856062" y="2408671"/>
                  </a:cubicBezTo>
                  <a:lnTo>
                    <a:pt x="428030" y="2159630"/>
                  </a:lnTo>
                  <a:cubicBezTo>
                    <a:pt x="459160" y="2116824"/>
                    <a:pt x="490289" y="2070140"/>
                    <a:pt x="513637" y="2023438"/>
                  </a:cubicBezTo>
                  <a:close/>
                  <a:moveTo>
                    <a:pt x="630370" y="1439759"/>
                  </a:moveTo>
                  <a:lnTo>
                    <a:pt x="1097330" y="1439759"/>
                  </a:lnTo>
                  <a:cubicBezTo>
                    <a:pt x="1140128" y="1439759"/>
                    <a:pt x="1175148" y="1478669"/>
                    <a:pt x="1175148" y="1521471"/>
                  </a:cubicBezTo>
                  <a:cubicBezTo>
                    <a:pt x="1175148" y="1564281"/>
                    <a:pt x="1140128" y="1599299"/>
                    <a:pt x="1097330" y="1599299"/>
                  </a:cubicBezTo>
                  <a:lnTo>
                    <a:pt x="622593" y="1599299"/>
                  </a:lnTo>
                  <a:cubicBezTo>
                    <a:pt x="626482" y="1560389"/>
                    <a:pt x="630370" y="1517586"/>
                    <a:pt x="630370" y="1474776"/>
                  </a:cubicBezTo>
                  <a:cubicBezTo>
                    <a:pt x="630370" y="1463106"/>
                    <a:pt x="630370" y="1451429"/>
                    <a:pt x="630370" y="1439759"/>
                  </a:cubicBezTo>
                  <a:close/>
                  <a:moveTo>
                    <a:pt x="912500" y="585950"/>
                  </a:moveTo>
                  <a:cubicBezTo>
                    <a:pt x="931956" y="590815"/>
                    <a:pt x="949466" y="603460"/>
                    <a:pt x="961135" y="622908"/>
                  </a:cubicBezTo>
                  <a:cubicBezTo>
                    <a:pt x="984497" y="661823"/>
                    <a:pt x="972828" y="708514"/>
                    <a:pt x="933915" y="731860"/>
                  </a:cubicBezTo>
                  <a:lnTo>
                    <a:pt x="540885" y="957556"/>
                  </a:lnTo>
                  <a:cubicBezTo>
                    <a:pt x="521429" y="910865"/>
                    <a:pt x="494186" y="864174"/>
                    <a:pt x="466942" y="817466"/>
                  </a:cubicBezTo>
                  <a:lnTo>
                    <a:pt x="852185" y="595675"/>
                  </a:lnTo>
                  <a:cubicBezTo>
                    <a:pt x="871641" y="584002"/>
                    <a:pt x="893044" y="581086"/>
                    <a:pt x="912500" y="585950"/>
                  </a:cubicBezTo>
                  <a:close/>
                  <a:moveTo>
                    <a:pt x="262659" y="3187"/>
                  </a:moveTo>
                  <a:cubicBezTo>
                    <a:pt x="282114" y="-2650"/>
                    <a:pt x="303512" y="-706"/>
                    <a:pt x="322960" y="10969"/>
                  </a:cubicBezTo>
                  <a:cubicBezTo>
                    <a:pt x="361876" y="34318"/>
                    <a:pt x="377445" y="81018"/>
                    <a:pt x="350203" y="119919"/>
                  </a:cubicBezTo>
                  <a:lnTo>
                    <a:pt x="136195" y="493493"/>
                  </a:lnTo>
                  <a:cubicBezTo>
                    <a:pt x="93382" y="462368"/>
                    <a:pt x="46691" y="435130"/>
                    <a:pt x="0" y="411780"/>
                  </a:cubicBezTo>
                  <a:lnTo>
                    <a:pt x="214008" y="42094"/>
                  </a:lnTo>
                  <a:cubicBezTo>
                    <a:pt x="225690" y="22643"/>
                    <a:pt x="243203" y="9025"/>
                    <a:pt x="262659" y="3187"/>
                  </a:cubicBezTo>
                  <a:close/>
                </a:path>
              </a:pathLst>
            </a:custGeom>
            <a:solidFill>
              <a:schemeClr val="accent3">
                <a:lumMod val="5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339" name="Shape"/>
            <p:cNvSpPr/>
            <p:nvPr/>
          </p:nvSpPr>
          <p:spPr>
            <a:xfrm>
              <a:off x="7061400" y="2574360"/>
              <a:ext cx="793080" cy="2017080"/>
            </a:xfrm>
            <a:custGeom>
              <a:avLst/>
              <a:gdLst>
                <a:gd name="textAreaLeft" fmla="*/ 0 w 793080"/>
                <a:gd name="textAreaRight" fmla="*/ 794160 w 793080"/>
                <a:gd name="textAreaTop" fmla="*/ 0 h 2017080"/>
                <a:gd name="textAreaBottom" fmla="*/ 2018160 h 2017080"/>
              </a:gdLst>
              <a:ahLst/>
              <a:cxnLst/>
              <a:rect l="textAreaLeft" t="textAreaTop" r="textAreaRight" b="textAreaBottom"/>
              <a:pathLst>
                <a:path w="21516" h="21600">
                  <a:moveTo>
                    <a:pt x="0" y="0"/>
                  </a:moveTo>
                  <a:lnTo>
                    <a:pt x="0" y="3035"/>
                  </a:lnTo>
                  <a:cubicBezTo>
                    <a:pt x="7648" y="3600"/>
                    <a:pt x="13447" y="6106"/>
                    <a:pt x="13447" y="9141"/>
                  </a:cubicBezTo>
                  <a:cubicBezTo>
                    <a:pt x="13447" y="10906"/>
                    <a:pt x="11514" y="13200"/>
                    <a:pt x="8405" y="14329"/>
                  </a:cubicBezTo>
                  <a:cubicBezTo>
                    <a:pt x="6303" y="15106"/>
                    <a:pt x="5211" y="16024"/>
                    <a:pt x="5211" y="17118"/>
                  </a:cubicBezTo>
                  <a:lnTo>
                    <a:pt x="5211" y="21600"/>
                  </a:lnTo>
                  <a:lnTo>
                    <a:pt x="8993" y="21600"/>
                  </a:lnTo>
                  <a:cubicBezTo>
                    <a:pt x="10001" y="21600"/>
                    <a:pt x="10842" y="21247"/>
                    <a:pt x="10842" y="20824"/>
                  </a:cubicBezTo>
                  <a:lnTo>
                    <a:pt x="10842" y="19694"/>
                  </a:lnTo>
                  <a:cubicBezTo>
                    <a:pt x="10842" y="18106"/>
                    <a:pt x="12187" y="16729"/>
                    <a:pt x="14960" y="15635"/>
                  </a:cubicBezTo>
                  <a:cubicBezTo>
                    <a:pt x="18994" y="13976"/>
                    <a:pt x="21516" y="11682"/>
                    <a:pt x="21516" y="9106"/>
                  </a:cubicBezTo>
                  <a:cubicBezTo>
                    <a:pt x="21600" y="4094"/>
                    <a:pt x="1193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0000"/>
                </a:solidFill>
                <a:effectLst/>
                <a:uLnTx/>
                <a:uFillTx/>
                <a:latin typeface="Calibri"/>
                <a:ea typeface="+mn-ea"/>
                <a:cs typeface="+mn-cs"/>
              </a:endParaRPr>
            </a:p>
          </p:txBody>
        </p:sp>
        <p:sp>
          <p:nvSpPr>
            <p:cNvPr id="340" name="Shape"/>
            <p:cNvSpPr/>
            <p:nvPr/>
          </p:nvSpPr>
          <p:spPr>
            <a:xfrm>
              <a:off x="7216560" y="4718160"/>
              <a:ext cx="299520" cy="635040"/>
            </a:xfrm>
            <a:custGeom>
              <a:avLst/>
              <a:gdLst>
                <a:gd name="textAreaLeft" fmla="*/ 0 w 299520"/>
                <a:gd name="textAreaRight" fmla="*/ 300600 w 299520"/>
                <a:gd name="textAreaTop" fmla="*/ 0 h 635040"/>
                <a:gd name="textAreaBottom" fmla="*/ 636120 h 635040"/>
              </a:gdLst>
              <a:ahLst/>
              <a:cxnLst/>
              <a:rect l="textAreaLeft" t="textAreaTop" r="textAreaRight" b="textAreaBottom"/>
              <a:pathLst>
                <a:path w="21600" h="21600">
                  <a:moveTo>
                    <a:pt x="0" y="0"/>
                  </a:moveTo>
                  <a:lnTo>
                    <a:pt x="0" y="21600"/>
                  </a:lnTo>
                  <a:cubicBezTo>
                    <a:pt x="11802" y="21600"/>
                    <a:pt x="21600" y="16788"/>
                    <a:pt x="21600" y="10744"/>
                  </a:cubicBezTo>
                  <a:cubicBezTo>
                    <a:pt x="21600" y="4812"/>
                    <a:pt x="1202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nvGrpSpPr>
            <p:cNvPr id="341" name="Group 27"/>
            <p:cNvGrpSpPr/>
            <p:nvPr/>
          </p:nvGrpSpPr>
          <p:grpSpPr>
            <a:xfrm>
              <a:off x="3585600" y="4916160"/>
              <a:ext cx="3561480" cy="1938240"/>
              <a:chOff x="3585600" y="4916160"/>
              <a:chExt cx="3561480" cy="1938240"/>
            </a:xfrm>
          </p:grpSpPr>
          <p:sp>
            <p:nvSpPr>
              <p:cNvPr id="342" name="Shape"/>
              <p:cNvSpPr/>
              <p:nvPr/>
            </p:nvSpPr>
            <p:spPr>
              <a:xfrm>
                <a:off x="5882400" y="4948920"/>
                <a:ext cx="1122120" cy="1212480"/>
              </a:xfrm>
              <a:custGeom>
                <a:avLst/>
                <a:gdLst>
                  <a:gd name="textAreaLeft" fmla="*/ 0 w 1122120"/>
                  <a:gd name="textAreaRight" fmla="*/ 1123200 w 1122120"/>
                  <a:gd name="textAreaTop" fmla="*/ 0 h 1212480"/>
                  <a:gd name="textAreaBottom" fmla="*/ 1213560 h 1212480"/>
                </a:gdLst>
                <a:ahLst/>
                <a:cxnLst/>
                <a:rect l="textAreaLeft" t="textAreaTop" r="textAreaRight" b="textAreaBottom"/>
                <a:pathLst>
                  <a:path w="21600" h="21600">
                    <a:moveTo>
                      <a:pt x="20287" y="470"/>
                    </a:moveTo>
                    <a:lnTo>
                      <a:pt x="20108" y="470"/>
                    </a:lnTo>
                    <a:cubicBezTo>
                      <a:pt x="19273" y="470"/>
                      <a:pt x="18497" y="822"/>
                      <a:pt x="17900" y="1467"/>
                    </a:cubicBezTo>
                    <a:cubicBezTo>
                      <a:pt x="17304" y="2113"/>
                      <a:pt x="17005" y="2876"/>
                      <a:pt x="17005" y="3757"/>
                    </a:cubicBezTo>
                    <a:lnTo>
                      <a:pt x="17065" y="6750"/>
                    </a:lnTo>
                    <a:lnTo>
                      <a:pt x="15573" y="9274"/>
                    </a:lnTo>
                    <a:lnTo>
                      <a:pt x="16289" y="5224"/>
                    </a:lnTo>
                    <a:lnTo>
                      <a:pt x="14141" y="0"/>
                    </a:lnTo>
                    <a:lnTo>
                      <a:pt x="14022" y="0"/>
                    </a:lnTo>
                    <a:cubicBezTo>
                      <a:pt x="13366" y="117"/>
                      <a:pt x="12829" y="528"/>
                      <a:pt x="12471" y="1115"/>
                    </a:cubicBezTo>
                    <a:cubicBezTo>
                      <a:pt x="12113" y="1702"/>
                      <a:pt x="11993" y="2348"/>
                      <a:pt x="12172" y="2993"/>
                    </a:cubicBezTo>
                    <a:lnTo>
                      <a:pt x="12709" y="5283"/>
                    </a:lnTo>
                    <a:lnTo>
                      <a:pt x="10979" y="10330"/>
                    </a:lnTo>
                    <a:lnTo>
                      <a:pt x="2267" y="11035"/>
                    </a:lnTo>
                    <a:lnTo>
                      <a:pt x="2148" y="13324"/>
                    </a:lnTo>
                    <a:lnTo>
                      <a:pt x="0" y="21600"/>
                    </a:lnTo>
                    <a:lnTo>
                      <a:pt x="2625" y="20661"/>
                    </a:lnTo>
                    <a:lnTo>
                      <a:pt x="14857" y="19135"/>
                    </a:lnTo>
                    <a:cubicBezTo>
                      <a:pt x="16409" y="18959"/>
                      <a:pt x="17543" y="17785"/>
                      <a:pt x="18139" y="16259"/>
                    </a:cubicBezTo>
                    <a:lnTo>
                      <a:pt x="21600" y="7630"/>
                    </a:lnTo>
                    <a:lnTo>
                      <a:pt x="20287" y="470"/>
                    </a:ln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343" name="Freeform: Shape 29"/>
              <p:cNvSpPr/>
              <p:nvPr/>
            </p:nvSpPr>
            <p:spPr>
              <a:xfrm>
                <a:off x="4144320" y="4916160"/>
                <a:ext cx="3002760" cy="1938240"/>
              </a:xfrm>
              <a:custGeom>
                <a:avLst/>
                <a:gdLst>
                  <a:gd name="textAreaLeft" fmla="*/ 0 w 3002760"/>
                  <a:gd name="textAreaRight" fmla="*/ 3003840 w 3002760"/>
                  <a:gd name="textAreaTop" fmla="*/ 0 h 1938240"/>
                  <a:gd name="textAreaBottom" fmla="*/ 1939320 h 1938240"/>
                </a:gdLst>
                <a:ahLst/>
                <a:cxnLst/>
                <a:rect l="textAreaLeft" t="textAreaTop" r="textAreaRight" b="textAreaBottom"/>
                <a:pathLst>
                  <a:path w="3766691" h="2288587">
                    <a:moveTo>
                      <a:pt x="2993432" y="403"/>
                    </a:moveTo>
                    <a:cubicBezTo>
                      <a:pt x="3020971" y="2958"/>
                      <a:pt x="3045788" y="17546"/>
                      <a:pt x="3066191" y="40935"/>
                    </a:cubicBezTo>
                    <a:cubicBezTo>
                      <a:pt x="3089559" y="72014"/>
                      <a:pt x="3097406" y="110969"/>
                      <a:pt x="3085722" y="149817"/>
                    </a:cubicBezTo>
                    <a:cubicBezTo>
                      <a:pt x="3074039" y="192658"/>
                      <a:pt x="3042998" y="231613"/>
                      <a:pt x="3000100" y="258807"/>
                    </a:cubicBezTo>
                    <a:lnTo>
                      <a:pt x="2751080" y="398875"/>
                    </a:lnTo>
                    <a:lnTo>
                      <a:pt x="2412601" y="476678"/>
                    </a:lnTo>
                    <a:cubicBezTo>
                      <a:pt x="2354182" y="488440"/>
                      <a:pt x="2311458" y="531173"/>
                      <a:pt x="2299774" y="589553"/>
                    </a:cubicBezTo>
                    <a:cubicBezTo>
                      <a:pt x="2284080" y="647932"/>
                      <a:pt x="2303611" y="702427"/>
                      <a:pt x="2350346" y="737390"/>
                    </a:cubicBezTo>
                    <a:lnTo>
                      <a:pt x="2521416" y="869796"/>
                    </a:lnTo>
                    <a:lnTo>
                      <a:pt x="3214069" y="1056482"/>
                    </a:lnTo>
                    <a:lnTo>
                      <a:pt x="3482620" y="694658"/>
                    </a:lnTo>
                    <a:lnTo>
                      <a:pt x="3502151" y="496210"/>
                    </a:lnTo>
                    <a:cubicBezTo>
                      <a:pt x="3505987" y="437830"/>
                      <a:pt x="3533191" y="391105"/>
                      <a:pt x="3576090" y="352257"/>
                    </a:cubicBezTo>
                    <a:cubicBezTo>
                      <a:pt x="3618814" y="313302"/>
                      <a:pt x="3673221" y="297762"/>
                      <a:pt x="3727804" y="305532"/>
                    </a:cubicBezTo>
                    <a:lnTo>
                      <a:pt x="3739487" y="305532"/>
                    </a:lnTo>
                    <a:lnTo>
                      <a:pt x="3766691" y="788000"/>
                    </a:lnTo>
                    <a:lnTo>
                      <a:pt x="3478784" y="1332841"/>
                    </a:lnTo>
                    <a:cubicBezTo>
                      <a:pt x="3428212" y="1426183"/>
                      <a:pt x="3346426" y="1496217"/>
                      <a:pt x="3245284" y="1496217"/>
                    </a:cubicBezTo>
                    <a:lnTo>
                      <a:pt x="2443641" y="1500102"/>
                    </a:lnTo>
                    <a:lnTo>
                      <a:pt x="1817254" y="1651932"/>
                    </a:lnTo>
                    <a:cubicBezTo>
                      <a:pt x="1452879" y="1740405"/>
                      <a:pt x="1148184" y="1924303"/>
                      <a:pt x="903053" y="2200880"/>
                    </a:cubicBezTo>
                    <a:lnTo>
                      <a:pt x="831438" y="2288587"/>
                    </a:lnTo>
                    <a:lnTo>
                      <a:pt x="735702" y="2288587"/>
                    </a:lnTo>
                    <a:lnTo>
                      <a:pt x="0" y="1881458"/>
                    </a:lnTo>
                    <a:lnTo>
                      <a:pt x="840530" y="1165471"/>
                    </a:lnTo>
                    <a:lnTo>
                      <a:pt x="1023459" y="846380"/>
                    </a:lnTo>
                    <a:cubicBezTo>
                      <a:pt x="1206213" y="527288"/>
                      <a:pt x="1459244" y="313302"/>
                      <a:pt x="1793887" y="184888"/>
                    </a:cubicBezTo>
                    <a:lnTo>
                      <a:pt x="1891193" y="149817"/>
                    </a:lnTo>
                    <a:lnTo>
                      <a:pt x="2517580" y="72014"/>
                    </a:lnTo>
                    <a:lnTo>
                      <a:pt x="2965049" y="1980"/>
                    </a:lnTo>
                    <a:cubicBezTo>
                      <a:pt x="2974771" y="37"/>
                      <a:pt x="2984253" y="-449"/>
                      <a:pt x="2993432" y="403"/>
                    </a:cubicBezTo>
                    <a:close/>
                  </a:path>
                </a:pathLst>
              </a:custGeom>
              <a:solidFill>
                <a:schemeClr val="accent2">
                  <a:lumMod val="60000"/>
                  <a:lumOff val="4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344" name="Freeform: Shape 30"/>
              <p:cNvSpPr/>
              <p:nvPr/>
            </p:nvSpPr>
            <p:spPr>
              <a:xfrm>
                <a:off x="4460040" y="6181560"/>
                <a:ext cx="1625040" cy="672840"/>
              </a:xfrm>
              <a:custGeom>
                <a:avLst/>
                <a:gdLst>
                  <a:gd name="textAreaLeft" fmla="*/ 0 w 1625040"/>
                  <a:gd name="textAreaRight" fmla="*/ 1626120 w 1625040"/>
                  <a:gd name="textAreaTop" fmla="*/ 0 h 672840"/>
                  <a:gd name="textAreaBottom" fmla="*/ 673920 h 672840"/>
                </a:gdLst>
                <a:ahLst/>
                <a:cxnLst/>
                <a:rect l="textAreaLeft" t="textAreaTop" r="textAreaRight" b="textAreaBottom"/>
                <a:pathLst>
                  <a:path w="2038997" h="795599">
                    <a:moveTo>
                      <a:pt x="1701758" y="836"/>
                    </a:moveTo>
                    <a:cubicBezTo>
                      <a:pt x="1809042" y="-1548"/>
                      <a:pt x="1921283" y="1130"/>
                      <a:pt x="2038997" y="9401"/>
                    </a:cubicBezTo>
                    <a:lnTo>
                      <a:pt x="1412478" y="161136"/>
                    </a:lnTo>
                    <a:cubicBezTo>
                      <a:pt x="1048219" y="249685"/>
                      <a:pt x="743442" y="433527"/>
                      <a:pt x="498336" y="710121"/>
                    </a:cubicBezTo>
                    <a:lnTo>
                      <a:pt x="428562" y="795599"/>
                    </a:lnTo>
                    <a:lnTo>
                      <a:pt x="327622" y="795599"/>
                    </a:lnTo>
                    <a:lnTo>
                      <a:pt x="0" y="612546"/>
                    </a:lnTo>
                    <a:cubicBezTo>
                      <a:pt x="442644" y="282250"/>
                      <a:pt x="950768" y="17526"/>
                      <a:pt x="1701758" y="836"/>
                    </a:cubicBez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345" name="Freeform: Shape 31"/>
              <p:cNvSpPr/>
              <p:nvPr/>
            </p:nvSpPr>
            <p:spPr>
              <a:xfrm>
                <a:off x="3876120" y="6169320"/>
                <a:ext cx="1176120" cy="685080"/>
              </a:xfrm>
              <a:custGeom>
                <a:avLst/>
                <a:gdLst>
                  <a:gd name="textAreaLeft" fmla="*/ 0 w 1176120"/>
                  <a:gd name="textAreaRight" fmla="*/ 1177200 w 1176120"/>
                  <a:gd name="textAreaTop" fmla="*/ 0 h 685080"/>
                  <a:gd name="textAreaBottom" fmla="*/ 686160 h 685080"/>
                </a:gdLst>
                <a:ahLst/>
                <a:cxnLst/>
                <a:rect l="textAreaLeft" t="textAreaTop" r="textAreaRight" b="textAreaBottom"/>
                <a:pathLst>
                  <a:path w="1476197" h="809887">
                    <a:moveTo>
                      <a:pt x="787441" y="0"/>
                    </a:moveTo>
                    <a:cubicBezTo>
                      <a:pt x="787441" y="0"/>
                      <a:pt x="1223259" y="268513"/>
                      <a:pt x="1476197" y="540882"/>
                    </a:cubicBezTo>
                    <a:cubicBezTo>
                      <a:pt x="1476197" y="540882"/>
                      <a:pt x="1421853" y="627143"/>
                      <a:pt x="1316257" y="765821"/>
                    </a:cubicBezTo>
                    <a:lnTo>
                      <a:pt x="1281941" y="809887"/>
                    </a:lnTo>
                    <a:lnTo>
                      <a:pt x="0" y="809887"/>
                    </a:lnTo>
                    <a:lnTo>
                      <a:pt x="20857" y="521413"/>
                    </a:lnTo>
                    <a:cubicBezTo>
                      <a:pt x="24778" y="517558"/>
                      <a:pt x="417762" y="194590"/>
                      <a:pt x="787441" y="0"/>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346" name="Freeform: Shape 32"/>
              <p:cNvSpPr/>
              <p:nvPr/>
            </p:nvSpPr>
            <p:spPr>
              <a:xfrm>
                <a:off x="3585600" y="6268320"/>
                <a:ext cx="1404360" cy="586080"/>
              </a:xfrm>
              <a:custGeom>
                <a:avLst/>
                <a:gdLst>
                  <a:gd name="textAreaLeft" fmla="*/ 0 w 1404360"/>
                  <a:gd name="textAreaRight" fmla="*/ 1405440 w 1404360"/>
                  <a:gd name="textAreaTop" fmla="*/ 0 h 586080"/>
                  <a:gd name="textAreaBottom" fmla="*/ 587160 h 586080"/>
                </a:gdLst>
                <a:ahLst/>
                <a:cxnLst/>
                <a:rect l="textAreaLeft" t="textAreaTop" r="textAreaRight" b="textAreaBottom"/>
                <a:pathLst>
                  <a:path w="1762718" h="693151">
                    <a:moveTo>
                      <a:pt x="918327" y="0"/>
                    </a:moveTo>
                    <a:cubicBezTo>
                      <a:pt x="918327" y="0"/>
                      <a:pt x="1435881" y="272399"/>
                      <a:pt x="1762718" y="536999"/>
                    </a:cubicBezTo>
                    <a:cubicBezTo>
                      <a:pt x="1762718" y="536999"/>
                      <a:pt x="1739324" y="572567"/>
                      <a:pt x="1694076" y="636983"/>
                    </a:cubicBezTo>
                    <a:lnTo>
                      <a:pt x="1654128" y="693151"/>
                    </a:lnTo>
                    <a:lnTo>
                      <a:pt x="0" y="693151"/>
                    </a:lnTo>
                    <a:lnTo>
                      <a:pt x="0" y="435839"/>
                    </a:lnTo>
                    <a:cubicBezTo>
                      <a:pt x="3917" y="435839"/>
                      <a:pt x="420278" y="202320"/>
                      <a:pt x="918327" y="0"/>
                    </a:cubicBezTo>
                    <a:close/>
                  </a:path>
                </a:pathLst>
              </a:custGeom>
              <a:solidFill>
                <a:schemeClr val="bg2">
                  <a:lumMod val="1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grpSp>
      <p:sp>
        <p:nvSpPr>
          <p:cNvPr id="348" name="CaixaDeTexto 41"/>
          <p:cNvSpPr/>
          <p:nvPr/>
        </p:nvSpPr>
        <p:spPr>
          <a:xfrm>
            <a:off x="-35242" y="664925"/>
            <a:ext cx="1219104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spc="-1" dirty="0">
                <a:solidFill>
                  <a:srgbClr val="000000"/>
                </a:solidFill>
                <a:latin typeface="Segoe UI"/>
              </a:rPr>
              <a:t>E se </a:t>
            </a:r>
            <a:r>
              <a:rPr lang="en-US" sz="2400" b="1" spc="-1" dirty="0" err="1">
                <a:solidFill>
                  <a:srgbClr val="000000"/>
                </a:solidFill>
                <a:latin typeface="Segoe UI"/>
              </a:rPr>
              <a:t>eu</a:t>
            </a:r>
            <a:r>
              <a:rPr lang="en-US" sz="2400" b="1" spc="-1" dirty="0">
                <a:solidFill>
                  <a:srgbClr val="000000"/>
                </a:solidFill>
                <a:latin typeface="Segoe UI"/>
              </a:rPr>
              <a:t> </a:t>
            </a:r>
            <a:r>
              <a:rPr lang="en-US" sz="2400" b="1" spc="-1" dirty="0" err="1">
                <a:solidFill>
                  <a:srgbClr val="000000"/>
                </a:solidFill>
                <a:latin typeface="Segoe UI"/>
              </a:rPr>
              <a:t>suprimir</a:t>
            </a:r>
            <a:r>
              <a:rPr lang="en-US" sz="2400" b="1" spc="-1" dirty="0">
                <a:solidFill>
                  <a:srgbClr val="000000"/>
                </a:solidFill>
                <a:latin typeface="Segoe UI"/>
              </a:rPr>
              <a:t> e </a:t>
            </a:r>
            <a:r>
              <a:rPr lang="en-US" sz="2400" b="1" spc="-1" dirty="0" err="1">
                <a:solidFill>
                  <a:srgbClr val="000000"/>
                </a:solidFill>
                <a:latin typeface="Segoe UI"/>
              </a:rPr>
              <a:t>acrescer</a:t>
            </a:r>
            <a:r>
              <a:rPr lang="en-US" sz="2400" b="1" spc="-1" dirty="0">
                <a:solidFill>
                  <a:srgbClr val="000000"/>
                </a:solidFill>
                <a:latin typeface="Segoe UI"/>
              </a:rPr>
              <a:t> o </a:t>
            </a:r>
            <a:r>
              <a:rPr lang="en-US" sz="2400" b="1" spc="-1" dirty="0" err="1">
                <a:solidFill>
                  <a:srgbClr val="000000"/>
                </a:solidFill>
                <a:latin typeface="Segoe UI"/>
              </a:rPr>
              <a:t>mesmo</a:t>
            </a:r>
            <a:r>
              <a:rPr lang="en-US" sz="2400" b="1" spc="-1" dirty="0">
                <a:solidFill>
                  <a:srgbClr val="000000"/>
                </a:solidFill>
                <a:latin typeface="Segoe UI"/>
              </a:rPr>
              <a:t> item?</a:t>
            </a:r>
            <a:endParaRPr kumimoji="0" lang="pt-BR" sz="2400" b="0" i="0" u="none" strike="noStrike" kern="1200" cap="none" spc="-1" normalizeH="0" baseline="0" noProof="0" dirty="0">
              <a:ln>
                <a:noFill/>
              </a:ln>
              <a:solidFill>
                <a:srgbClr val="000000"/>
              </a:solidFill>
              <a:effectLst/>
              <a:uLnTx/>
              <a:uFillTx/>
              <a:latin typeface="Arial"/>
              <a:ea typeface="+mn-ea"/>
              <a:cs typeface="+mn-cs"/>
            </a:endParaRPr>
          </a:p>
        </p:txBody>
      </p:sp>
      <p:pic>
        <p:nvPicPr>
          <p:cNvPr id="2" name="Imagem 1">
            <a:extLst>
              <a:ext uri="{FF2B5EF4-FFF2-40B4-BE49-F238E27FC236}">
                <a16:creationId xmlns:a16="http://schemas.microsoft.com/office/drawing/2014/main" id="{E21FBD1B-77D4-AB79-0C78-5F04E6BCEB5D}"/>
              </a:ext>
            </a:extLst>
          </p:cNvPr>
          <p:cNvPicPr/>
          <p:nvPr/>
        </p:nvPicPr>
        <p:blipFill>
          <a:blip r:embed="rId4"/>
          <a:stretch/>
        </p:blipFill>
        <p:spPr>
          <a:xfrm>
            <a:off x="1402920" y="1361841"/>
            <a:ext cx="4239720" cy="4239720"/>
          </a:xfrm>
          <a:prstGeom prst="rect">
            <a:avLst/>
          </a:prstGeom>
          <a:ln w="0">
            <a:noFill/>
          </a:ln>
        </p:spPr>
      </p:pic>
    </p:spTree>
    <p:extLst>
      <p:ext uri="{BB962C8B-B14F-4D97-AF65-F5344CB8AC3E}">
        <p14:creationId xmlns:p14="http://schemas.microsoft.com/office/powerpoint/2010/main" val="882072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Uma imagem contendo no interior, mesa, xícara, pequeno&#10;&#10;Descrição gerada automaticamente">
            <a:extLst>
              <a:ext uri="{FF2B5EF4-FFF2-40B4-BE49-F238E27FC236}">
                <a16:creationId xmlns:a16="http://schemas.microsoft.com/office/drawing/2014/main" id="{55BA0365-9557-FC16-8E21-7B673195B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411" y="275799"/>
            <a:ext cx="3775075" cy="1578668"/>
          </a:xfrm>
          <a:prstGeom prst="rect">
            <a:avLst/>
          </a:prstGeom>
        </p:spPr>
      </p:pic>
      <p:sp>
        <p:nvSpPr>
          <p:cNvPr id="3" name="Espaço Reservado para Conteúdo 2">
            <a:extLst>
              <a:ext uri="{FF2B5EF4-FFF2-40B4-BE49-F238E27FC236}">
                <a16:creationId xmlns:a16="http://schemas.microsoft.com/office/drawing/2014/main" id="{E43D1DA8-9B1D-40F2-A20C-1AFBF4F4BA15}"/>
              </a:ext>
            </a:extLst>
          </p:cNvPr>
          <p:cNvSpPr>
            <a:spLocks noGrp="1"/>
          </p:cNvSpPr>
          <p:nvPr>
            <p:ph idx="1"/>
          </p:nvPr>
        </p:nvSpPr>
        <p:spPr/>
        <p:txBody>
          <a:bodyPr>
            <a:normAutofit/>
          </a:bodyPr>
          <a:lstStyle/>
          <a:p>
            <a:pPr marL="0" indent="0" algn="just">
              <a:lnSpc>
                <a:spcPct val="100000"/>
              </a:lnSpc>
              <a:buNone/>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marL="0" indent="0" algn="just">
              <a:lnSpc>
                <a:spcPct val="100000"/>
              </a:lnSpc>
              <a:buNone/>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marL="0" indent="0" algn="just">
              <a:lnSpc>
                <a:spcPct val="100000"/>
              </a:lnSpc>
              <a:buNone/>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marL="0" indent="0" algn="just">
              <a:lnSpc>
                <a:spcPct val="100000"/>
              </a:lnSpc>
              <a:buNone/>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algn="just">
              <a:lnSpc>
                <a:spcPct val="100000"/>
              </a:lnSpc>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algn="just">
              <a:lnSpc>
                <a:spcPct val="100000"/>
              </a:lnSpc>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algn="just">
              <a:lnSpc>
                <a:spcPct val="100000"/>
              </a:lnSpc>
            </a:pPr>
            <a:endParaRPr lang="pt-BR" sz="20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lvl="1" algn="just">
              <a:lnSpc>
                <a:spcPct val="100000"/>
              </a:lnSpc>
            </a:pPr>
            <a:endParaRPr lang="pt-BR" sz="1600" kern="15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marL="0" indent="0">
              <a:buNone/>
            </a:pPr>
            <a:endParaRPr lang="pt-BR" sz="2000" dirty="0"/>
          </a:p>
        </p:txBody>
      </p:sp>
      <p:pic>
        <p:nvPicPr>
          <p:cNvPr id="5" name="Imagem 4">
            <a:extLst>
              <a:ext uri="{FF2B5EF4-FFF2-40B4-BE49-F238E27FC236}">
                <a16:creationId xmlns:a16="http://schemas.microsoft.com/office/drawing/2014/main" id="{C1F7C9B3-108D-4FDD-9A75-4471F2BE3AC1}"/>
              </a:ext>
            </a:extLst>
          </p:cNvPr>
          <p:cNvPicPr>
            <a:picLocks noChangeAspect="1"/>
          </p:cNvPicPr>
          <p:nvPr/>
        </p:nvPicPr>
        <p:blipFill>
          <a:blip r:embed="rId3"/>
          <a:stretch>
            <a:fillRect/>
          </a:stretch>
        </p:blipFill>
        <p:spPr>
          <a:xfrm>
            <a:off x="9792923" y="6211916"/>
            <a:ext cx="578285" cy="578285"/>
          </a:xfrm>
          <a:prstGeom prst="rect">
            <a:avLst/>
          </a:prstGeom>
        </p:spPr>
      </p:pic>
      <p:sp>
        <p:nvSpPr>
          <p:cNvPr id="6" name="CaixaDeTexto 5">
            <a:extLst>
              <a:ext uri="{FF2B5EF4-FFF2-40B4-BE49-F238E27FC236}">
                <a16:creationId xmlns:a16="http://schemas.microsoft.com/office/drawing/2014/main" id="{90D2F2F3-9FF4-4F40-9CEF-902CACAB67B9}"/>
              </a:ext>
            </a:extLst>
          </p:cNvPr>
          <p:cNvSpPr txBox="1"/>
          <p:nvPr/>
        </p:nvSpPr>
        <p:spPr>
          <a:xfrm>
            <a:off x="10410039" y="6316392"/>
            <a:ext cx="1652247" cy="369332"/>
          </a:xfrm>
          <a:prstGeom prst="rect">
            <a:avLst/>
          </a:prstGeom>
          <a:noFill/>
        </p:spPr>
        <p:txBody>
          <a:bodyPr wrap="none" rtlCol="0">
            <a:spAutoFit/>
          </a:bodyPr>
          <a:lstStyle/>
          <a:p>
            <a:r>
              <a:rPr lang="pt-BR" dirty="0" err="1"/>
              <a:t>rafaelcosta.prof</a:t>
            </a:r>
            <a:endParaRPr lang="pt-BR" dirty="0"/>
          </a:p>
        </p:txBody>
      </p:sp>
      <p:sp>
        <p:nvSpPr>
          <p:cNvPr id="10" name="CaixaDeTexto 9">
            <a:extLst>
              <a:ext uri="{FF2B5EF4-FFF2-40B4-BE49-F238E27FC236}">
                <a16:creationId xmlns:a16="http://schemas.microsoft.com/office/drawing/2014/main" id="{841F313A-0005-5C81-2046-64405344CB72}"/>
              </a:ext>
            </a:extLst>
          </p:cNvPr>
          <p:cNvSpPr txBox="1"/>
          <p:nvPr/>
        </p:nvSpPr>
        <p:spPr>
          <a:xfrm>
            <a:off x="989894" y="469079"/>
            <a:ext cx="2890087" cy="8309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pt-BR" sz="2400" dirty="0"/>
              <a:t>Acompanhamento do</a:t>
            </a:r>
          </a:p>
          <a:p>
            <a:r>
              <a:rPr lang="pt-BR" sz="2400" dirty="0"/>
              <a:t>contrato</a:t>
            </a:r>
          </a:p>
        </p:txBody>
      </p:sp>
      <p:sp>
        <p:nvSpPr>
          <p:cNvPr id="4" name="CaixaDeTexto 3">
            <a:extLst>
              <a:ext uri="{FF2B5EF4-FFF2-40B4-BE49-F238E27FC236}">
                <a16:creationId xmlns:a16="http://schemas.microsoft.com/office/drawing/2014/main" id="{47E521D2-AEE7-DD87-5D57-0E4AA37BFA0F}"/>
              </a:ext>
            </a:extLst>
          </p:cNvPr>
          <p:cNvSpPr txBox="1"/>
          <p:nvPr/>
        </p:nvSpPr>
        <p:spPr>
          <a:xfrm>
            <a:off x="838200" y="2541538"/>
            <a:ext cx="6096000" cy="40934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pt-BR" sz="2000" b="0" i="0" dirty="0">
                <a:solidFill>
                  <a:srgbClr val="000000"/>
                </a:solidFill>
                <a:effectLst/>
                <a:latin typeface="Arial" panose="020B0604020202020204" pitchFamily="34" charset="0"/>
              </a:rPr>
              <a:t>Art. 117. </a:t>
            </a:r>
          </a:p>
          <a:p>
            <a:pPr marL="457200" indent="-457200">
              <a:buFont typeface="+mj-lt"/>
              <a:buAutoNum type="arabicPeriod"/>
            </a:pPr>
            <a:r>
              <a:rPr lang="pt-BR" sz="2000" b="0" i="0" dirty="0">
                <a:solidFill>
                  <a:srgbClr val="000000"/>
                </a:solidFill>
                <a:effectLst/>
                <a:latin typeface="Arial" panose="020B0604020202020204" pitchFamily="34" charset="0"/>
              </a:rPr>
              <a:t>A execução do contrato d</a:t>
            </a:r>
            <a:r>
              <a:rPr lang="pt-BR" sz="2000" b="1" i="0" dirty="0">
                <a:solidFill>
                  <a:srgbClr val="000000"/>
                </a:solidFill>
                <a:effectLst/>
                <a:latin typeface="Arial" panose="020B0604020202020204" pitchFamily="34" charset="0"/>
              </a:rPr>
              <a:t>everá </a:t>
            </a:r>
            <a:r>
              <a:rPr lang="pt-BR" sz="2000" b="0" i="0" dirty="0">
                <a:solidFill>
                  <a:srgbClr val="000000"/>
                </a:solidFill>
                <a:effectLst/>
                <a:latin typeface="Arial" panose="020B0604020202020204" pitchFamily="34" charset="0"/>
              </a:rPr>
              <a:t>ser acompanhada e fiscalizada</a:t>
            </a:r>
          </a:p>
          <a:p>
            <a:pPr marL="457200" indent="-457200">
              <a:buFont typeface="+mj-lt"/>
              <a:buAutoNum type="arabicPeriod"/>
            </a:pPr>
            <a:endParaRPr lang="pt-BR" sz="2000" b="0" i="0" dirty="0">
              <a:solidFill>
                <a:srgbClr val="000000"/>
              </a:solidFill>
              <a:effectLst/>
              <a:latin typeface="Arial" panose="020B0604020202020204" pitchFamily="34" charset="0"/>
            </a:endParaRPr>
          </a:p>
          <a:p>
            <a:pPr marL="457200" indent="-457200">
              <a:buFont typeface="+mj-lt"/>
              <a:buAutoNum type="arabicPeriod"/>
            </a:pPr>
            <a:r>
              <a:rPr lang="pt-BR" sz="2000" i="0" dirty="0">
                <a:solidFill>
                  <a:srgbClr val="000000"/>
                </a:solidFill>
                <a:effectLst/>
                <a:latin typeface="Arial" panose="020B0604020202020204" pitchFamily="34" charset="0"/>
              </a:rPr>
              <a:t> por         1 (um) </a:t>
            </a:r>
            <a:r>
              <a:rPr lang="pt-BR" sz="2000" b="1" i="0" dirty="0">
                <a:solidFill>
                  <a:srgbClr val="000000"/>
                </a:solidFill>
                <a:effectLst/>
                <a:latin typeface="Arial" panose="020B0604020202020204" pitchFamily="34" charset="0"/>
              </a:rPr>
              <a:t>ou mais fiscais do contrato,</a:t>
            </a:r>
            <a:r>
              <a:rPr lang="pt-BR" sz="2000" b="0" i="0" dirty="0">
                <a:solidFill>
                  <a:srgbClr val="000000"/>
                </a:solidFill>
                <a:effectLst/>
                <a:latin typeface="Arial" panose="020B0604020202020204" pitchFamily="34" charset="0"/>
              </a:rPr>
              <a:t> </a:t>
            </a:r>
          </a:p>
          <a:p>
            <a:pPr marL="457200" indent="-457200">
              <a:buFont typeface="+mj-lt"/>
              <a:buAutoNum type="arabicPeriod"/>
            </a:pPr>
            <a:endParaRPr lang="pt-BR" sz="2000" b="0" i="0" dirty="0">
              <a:solidFill>
                <a:srgbClr val="000000"/>
              </a:solidFill>
              <a:effectLst/>
              <a:latin typeface="Arial" panose="020B0604020202020204" pitchFamily="34" charset="0"/>
            </a:endParaRPr>
          </a:p>
          <a:p>
            <a:pPr marL="457200" indent="-457200">
              <a:buFont typeface="+mj-lt"/>
              <a:buAutoNum type="arabicPeriod"/>
            </a:pPr>
            <a:r>
              <a:rPr lang="pt-BR" sz="2000" b="0" i="0" u="sng" dirty="0">
                <a:solidFill>
                  <a:srgbClr val="000000"/>
                </a:solidFill>
                <a:effectLst/>
                <a:latin typeface="Arial" panose="020B0604020202020204" pitchFamily="34" charset="0"/>
              </a:rPr>
              <a:t>representantes da Administração </a:t>
            </a:r>
            <a:r>
              <a:rPr lang="pt-BR" sz="2000" b="0" i="0" dirty="0">
                <a:solidFill>
                  <a:srgbClr val="000000"/>
                </a:solidFill>
                <a:effectLst/>
                <a:latin typeface="Arial" panose="020B0604020202020204" pitchFamily="34" charset="0"/>
              </a:rPr>
              <a:t>especialmente designados conforme</a:t>
            </a:r>
            <a:r>
              <a:rPr lang="pt-BR" sz="2000" b="1" i="0" dirty="0">
                <a:solidFill>
                  <a:srgbClr val="000000"/>
                </a:solidFill>
                <a:effectLst/>
                <a:latin typeface="Arial" panose="020B0604020202020204" pitchFamily="34" charset="0"/>
              </a:rPr>
              <a:t> requisitos estabelecidos </a:t>
            </a:r>
            <a:r>
              <a:rPr lang="pt-BR" sz="2000" b="1" dirty="0">
                <a:solidFill>
                  <a:srgbClr val="000000"/>
                </a:solidFill>
                <a:latin typeface="Arial" panose="020B0604020202020204" pitchFamily="34" charset="0"/>
              </a:rPr>
              <a:t>no </a:t>
            </a:r>
            <a:r>
              <a:rPr lang="pt-BR" sz="2000" b="1" dirty="0">
                <a:solidFill>
                  <a:srgbClr val="000000"/>
                </a:solidFill>
                <a:latin typeface="Arial" panose="020B0604020202020204" pitchFamily="34" charset="0"/>
                <a:hlinkClick r:id="rId4">
                  <a:extLst>
                    <a:ext uri="{A12FA001-AC4F-418D-AE19-62706E023703}">
                      <ahyp:hlinkClr xmlns:ahyp="http://schemas.microsoft.com/office/drawing/2018/hyperlinkcolor" val="tx"/>
                    </a:ext>
                  </a:extLst>
                </a:hlinkClick>
              </a:rPr>
              <a:t>art. 7º</a:t>
            </a:r>
            <a:endParaRPr lang="pt-BR" sz="2000" b="1" dirty="0">
              <a:solidFill>
                <a:srgbClr val="000000"/>
              </a:solidFill>
              <a:latin typeface="Arial" panose="020B0604020202020204" pitchFamily="34" charset="0"/>
            </a:endParaRPr>
          </a:p>
          <a:p>
            <a:pPr marL="457200" indent="-457200">
              <a:buFont typeface="+mj-lt"/>
              <a:buAutoNum type="arabicPeriod"/>
            </a:pPr>
            <a:endParaRPr lang="pt-BR" sz="2000" b="0" i="0" dirty="0">
              <a:solidFill>
                <a:srgbClr val="000000"/>
              </a:solidFill>
              <a:effectLst/>
              <a:latin typeface="Arial" panose="020B0604020202020204" pitchFamily="34" charset="0"/>
            </a:endParaRPr>
          </a:p>
          <a:p>
            <a:pPr marL="457200" indent="-457200">
              <a:buFont typeface="+mj-lt"/>
              <a:buAutoNum type="arabicPeriod"/>
            </a:pPr>
            <a:r>
              <a:rPr lang="pt-BR" sz="2000" b="0" i="0" dirty="0">
                <a:solidFill>
                  <a:srgbClr val="000000"/>
                </a:solidFill>
                <a:effectLst/>
                <a:latin typeface="Arial" panose="020B0604020202020204" pitchFamily="34" charset="0"/>
              </a:rPr>
              <a:t>permitida a contratação de terceiros para assisti-los e subsidiá-los com informações pertinentes a essa atribuição.</a:t>
            </a:r>
            <a:endParaRPr lang="pt-BR" sz="2000" dirty="0"/>
          </a:p>
        </p:txBody>
      </p:sp>
      <p:sp>
        <p:nvSpPr>
          <p:cNvPr id="7" name="CaixaDeTexto 6">
            <a:extLst>
              <a:ext uri="{FF2B5EF4-FFF2-40B4-BE49-F238E27FC236}">
                <a16:creationId xmlns:a16="http://schemas.microsoft.com/office/drawing/2014/main" id="{25DA1684-1BFE-5638-2FA8-D43C602D3658}"/>
              </a:ext>
            </a:extLst>
          </p:cNvPr>
          <p:cNvSpPr txBox="1"/>
          <p:nvPr/>
        </p:nvSpPr>
        <p:spPr>
          <a:xfrm>
            <a:off x="7603962" y="1876047"/>
            <a:ext cx="3683000"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pt-BR" dirty="0">
                <a:latin typeface="Arial" panose="020B0604020202020204" pitchFamily="34" charset="0"/>
                <a:cs typeface="Arial" panose="020B0604020202020204" pitchFamily="34" charset="0"/>
              </a:rPr>
              <a:t>A lei não impõe que o fiscal seja dotado de </a:t>
            </a:r>
            <a:r>
              <a:rPr lang="pt-BR" b="1" dirty="0">
                <a:latin typeface="Arial" panose="020B0604020202020204" pitchFamily="34" charset="0"/>
                <a:cs typeface="Arial" panose="020B0604020202020204" pitchFamily="34" charset="0"/>
              </a:rPr>
              <a:t>conhecimento do objeto </a:t>
            </a:r>
            <a:r>
              <a:rPr lang="pt-BR" dirty="0">
                <a:latin typeface="Arial" panose="020B0604020202020204" pitchFamily="34" charset="0"/>
                <a:cs typeface="Arial" panose="020B0604020202020204" pitchFamily="34" charset="0"/>
              </a:rPr>
              <a:t>mas a remissão para o art. 7º remete a preocupação da </a:t>
            </a:r>
            <a:r>
              <a:rPr lang="pt-BR" b="1" dirty="0">
                <a:latin typeface="Arial" panose="020B0604020202020204" pitchFamily="34" charset="0"/>
                <a:cs typeface="Arial" panose="020B0604020202020204" pitchFamily="34" charset="0"/>
              </a:rPr>
              <a:t>gestão por competência.</a:t>
            </a: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O fiscal de obra deve </a:t>
            </a:r>
            <a:r>
              <a:rPr lang="pt-BR" b="1" dirty="0">
                <a:latin typeface="Arial" panose="020B0604020202020204" pitchFamily="34" charset="0"/>
                <a:cs typeface="Arial" panose="020B0604020202020204" pitchFamily="34" charset="0"/>
              </a:rPr>
              <a:t>ser engenheiro ou arquiteto</a:t>
            </a:r>
          </a:p>
        </p:txBody>
      </p:sp>
      <p:sp>
        <p:nvSpPr>
          <p:cNvPr id="11" name="CaixaDeTexto 10">
            <a:extLst>
              <a:ext uri="{FF2B5EF4-FFF2-40B4-BE49-F238E27FC236}">
                <a16:creationId xmlns:a16="http://schemas.microsoft.com/office/drawing/2014/main" id="{A119CFCC-AF10-C148-BD6C-C99959850B64}"/>
              </a:ext>
            </a:extLst>
          </p:cNvPr>
          <p:cNvSpPr txBox="1"/>
          <p:nvPr/>
        </p:nvSpPr>
        <p:spPr>
          <a:xfrm>
            <a:off x="7548481" y="4440114"/>
            <a:ext cx="4140200"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pt-BR" b="0" i="0" dirty="0">
                <a:solidFill>
                  <a:srgbClr val="000000"/>
                </a:solidFill>
                <a:effectLst/>
                <a:latin typeface="Arial" panose="020B0604020202020204" pitchFamily="34" charset="0"/>
              </a:rPr>
              <a:t> O fiscal do contrato informará a seus superiores, em tempo hábil para a adoção das medidas convenientes, a situação que demandar decisão ou providência que ultrapasse sua competência.</a:t>
            </a:r>
            <a:endParaRPr lang="pt-BR" dirty="0"/>
          </a:p>
        </p:txBody>
      </p:sp>
      <p:sp>
        <p:nvSpPr>
          <p:cNvPr id="12" name="CaixaDeTexto 11">
            <a:extLst>
              <a:ext uri="{FF2B5EF4-FFF2-40B4-BE49-F238E27FC236}">
                <a16:creationId xmlns:a16="http://schemas.microsoft.com/office/drawing/2014/main" id="{71AD2672-0CB3-ABEB-EB5C-12FE7784161C}"/>
              </a:ext>
            </a:extLst>
          </p:cNvPr>
          <p:cNvSpPr txBox="1"/>
          <p:nvPr/>
        </p:nvSpPr>
        <p:spPr>
          <a:xfrm>
            <a:off x="7654762" y="976911"/>
            <a:ext cx="35814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pt-BR" dirty="0"/>
              <a:t>Sua indicação no contrato ou por meio de ato administrativo</a:t>
            </a:r>
          </a:p>
        </p:txBody>
      </p:sp>
    </p:spTree>
    <p:extLst>
      <p:ext uri="{BB962C8B-B14F-4D97-AF65-F5344CB8AC3E}">
        <p14:creationId xmlns:p14="http://schemas.microsoft.com/office/powerpoint/2010/main" val="151008086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1089296A-41BC-4330-8BB6-A444EB16688A}"/>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689" name="Grupo 18"/>
          <p:cNvGrpSpPr/>
          <p:nvPr/>
        </p:nvGrpSpPr>
        <p:grpSpPr>
          <a:xfrm>
            <a:off x="-561600" y="0"/>
            <a:ext cx="358920" cy="4762440"/>
            <a:chOff x="-561600" y="0"/>
            <a:chExt cx="358920" cy="4762440"/>
          </a:xfrm>
        </p:grpSpPr>
        <p:sp>
          <p:nvSpPr>
            <p:cNvPr id="1690"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91"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92"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93"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94"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95"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96"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97"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98"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699"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700" name="Picture 30"/>
          <p:cNvPicPr/>
          <p:nvPr/>
        </p:nvPicPr>
        <p:blipFill>
          <a:blip r:embed="rId3"/>
          <a:stretch/>
        </p:blipFill>
        <p:spPr>
          <a:xfrm>
            <a:off x="278057" y="263131"/>
            <a:ext cx="226800" cy="226800"/>
          </a:xfrm>
          <a:prstGeom prst="rect">
            <a:avLst/>
          </a:prstGeom>
          <a:ln w="0">
            <a:noFill/>
          </a:ln>
        </p:spPr>
      </p:pic>
      <p:sp>
        <p:nvSpPr>
          <p:cNvPr id="1701" name="TextBox 35"/>
          <p:cNvSpPr/>
          <p:nvPr/>
        </p:nvSpPr>
        <p:spPr>
          <a:xfrm>
            <a:off x="370497" y="213984"/>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702" name="Balão de Fala: Retângulo com Cantos Arredondados 69"/>
          <p:cNvSpPr/>
          <p:nvPr/>
        </p:nvSpPr>
        <p:spPr>
          <a:xfrm>
            <a:off x="545040" y="1467720"/>
            <a:ext cx="6821640" cy="396972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800" b="1" i="0" u="none" strike="noStrike" kern="1200" cap="none" spc="-1" normalizeH="0" baseline="0" noProof="0">
                <a:ln>
                  <a:noFill/>
                </a:ln>
                <a:solidFill>
                  <a:srgbClr val="000000"/>
                </a:solidFill>
                <a:effectLst/>
                <a:uLnTx/>
                <a:uFillTx/>
                <a:latin typeface="Arial"/>
                <a:ea typeface="+mn-ea"/>
                <a:cs typeface="+mn-cs"/>
              </a:rPr>
              <a:t>O restabelecimento total ou parcial de quantitativo de item anteriormente suprimido por aditivo contratual </a:t>
            </a:r>
            <a:r>
              <a:rPr kumimoji="0" lang="pt-BR" sz="1800" b="0" i="0" u="none" strike="noStrike" kern="1200" cap="none" spc="-1" normalizeH="0" baseline="0" noProof="0">
                <a:ln>
                  <a:noFill/>
                </a:ln>
                <a:solidFill>
                  <a:srgbClr val="000000"/>
                </a:solidFill>
                <a:effectLst/>
                <a:uLnTx/>
                <a:uFillTx/>
                <a:latin typeface="Arial"/>
                <a:ea typeface="+mn-ea"/>
                <a:cs typeface="+mn-cs"/>
              </a:rPr>
              <a:t>amparado no art. 65, §§ 1º e 2º, da Lei 8.666/1993, em razão de restrições orçamentárias, </a:t>
            </a:r>
            <a:r>
              <a:rPr kumimoji="0" lang="pt-BR" sz="1800" b="1" i="0" u="none" strike="noStrike" kern="1200" cap="none" spc="-1" normalizeH="0" baseline="0" noProof="0">
                <a:ln>
                  <a:noFill/>
                </a:ln>
                <a:solidFill>
                  <a:srgbClr val="000000"/>
                </a:solidFill>
                <a:effectLst/>
                <a:uLnTx/>
                <a:uFillTx/>
                <a:latin typeface="Arial"/>
                <a:ea typeface="+mn-ea"/>
                <a:cs typeface="+mn-cs"/>
              </a:rPr>
              <a:t>desde que observadas as mesmas condições e preços iniciais pactuados, não configura a compensação vedada pela jurisprudência do TCU,</a:t>
            </a:r>
            <a:r>
              <a:rPr kumimoji="0" lang="pt-BR" sz="1800" b="0" i="0" u="none" strike="noStrike" kern="1200" cap="none" spc="-1" normalizeH="0" baseline="0" noProof="0">
                <a:ln>
                  <a:noFill/>
                </a:ln>
                <a:solidFill>
                  <a:srgbClr val="000000"/>
                </a:solidFill>
                <a:effectLst/>
                <a:uLnTx/>
                <a:uFillTx/>
                <a:latin typeface="Arial"/>
                <a:ea typeface="+mn-ea"/>
                <a:cs typeface="+mn-cs"/>
              </a:rPr>
              <a:t> consubstanciada nos acórdãos 1.536/2016-Plenário e 2.554/2017-Plenário, visto que </a:t>
            </a:r>
            <a:r>
              <a:rPr kumimoji="0" lang="pt-BR" sz="1800" b="1" i="0" u="none" strike="noStrike" kern="1200" cap="none" spc="-1" normalizeH="0" baseline="0" noProof="0">
                <a:ln>
                  <a:noFill/>
                </a:ln>
                <a:solidFill>
                  <a:srgbClr val="000000"/>
                </a:solidFill>
                <a:effectLst/>
                <a:uLnTx/>
                <a:uFillTx/>
                <a:latin typeface="Arial"/>
                <a:ea typeface="+mn-ea"/>
                <a:cs typeface="+mn-cs"/>
              </a:rPr>
              <a:t>o objeto licitado fica inalterado, sendo possível, portanto, além do restabelecimento, novos acréscimos sobre o valor original do contrato,</a:t>
            </a:r>
            <a:r>
              <a:rPr kumimoji="0" lang="pt-BR" sz="1800" b="0" i="0" u="none" strike="noStrike" kern="1200" cap="none" spc="-1" normalizeH="0" baseline="0" noProof="0">
                <a:ln>
                  <a:noFill/>
                </a:ln>
                <a:solidFill>
                  <a:srgbClr val="000000"/>
                </a:solidFill>
                <a:effectLst/>
                <a:uLnTx/>
                <a:uFillTx/>
                <a:latin typeface="Arial"/>
                <a:ea typeface="+mn-ea"/>
                <a:cs typeface="+mn-cs"/>
              </a:rPr>
              <a:t> observados os limites estabelecidos no art. 65, § 1º, da Lei 8.666/1993.</a:t>
            </a: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800" b="1" i="0" u="none" strike="noStrike" kern="1200" cap="none" spc="-1" normalizeH="0" baseline="0" noProof="0">
                <a:ln>
                  <a:noFill/>
                </a:ln>
                <a:solidFill>
                  <a:srgbClr val="000000"/>
                </a:solidFill>
                <a:effectLst/>
                <a:uLnTx/>
                <a:uFillTx/>
                <a:latin typeface="Arial"/>
                <a:ea typeface="+mn-ea"/>
                <a:cs typeface="+mn-cs"/>
              </a:rPr>
              <a:t>Acórdão 66/2021-Plenário | Relator: AUGUSTO NARDES</a:t>
            </a:r>
            <a:endParaRPr kumimoji="0" lang="pt-BR" sz="1800" b="0" i="0" u="none" strike="noStrike" kern="1200" cap="none" spc="-1" normalizeH="0" baseline="0" noProof="0">
              <a:ln>
                <a:noFill/>
              </a:ln>
              <a:solidFill>
                <a:srgbClr val="000000"/>
              </a:solidFill>
              <a:effectLst/>
              <a:uLnTx/>
              <a:uFillTx/>
              <a:latin typeface="Arial"/>
              <a:ea typeface="+mn-ea"/>
              <a:cs typeface="+mn-cs"/>
            </a:endParaRPr>
          </a:p>
        </p:txBody>
      </p:sp>
      <p:sp>
        <p:nvSpPr>
          <p:cNvPr id="1703"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04"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05"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06"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07"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1708" name="Picture 2" descr="Cursos Online para o Concurso TCU"/>
          <p:cNvPicPr/>
          <p:nvPr/>
        </p:nvPicPr>
        <p:blipFill>
          <a:blip r:embed="rId4"/>
          <a:stretch/>
        </p:blipFill>
        <p:spPr>
          <a:xfrm rot="20356200">
            <a:off x="322200" y="878400"/>
            <a:ext cx="1023840" cy="770400"/>
          </a:xfrm>
          <a:prstGeom prst="rect">
            <a:avLst/>
          </a:prstGeom>
          <a:ln w="0">
            <a:noFill/>
          </a:ln>
        </p:spPr>
      </p:pic>
    </p:spTree>
    <p:extLst>
      <p:ext uri="{BB962C8B-B14F-4D97-AF65-F5344CB8AC3E}">
        <p14:creationId xmlns:p14="http://schemas.microsoft.com/office/powerpoint/2010/main" val="456744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61;p14">
            <a:extLst>
              <a:ext uri="{FF2B5EF4-FFF2-40B4-BE49-F238E27FC236}">
                <a16:creationId xmlns:a16="http://schemas.microsoft.com/office/drawing/2014/main" id="{B0F06D41-1B57-412D-B385-67372A1F56A2}"/>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709" name="Grupo 18"/>
          <p:cNvGrpSpPr/>
          <p:nvPr/>
        </p:nvGrpSpPr>
        <p:grpSpPr>
          <a:xfrm>
            <a:off x="-561600" y="0"/>
            <a:ext cx="358920" cy="4762440"/>
            <a:chOff x="-561600" y="0"/>
            <a:chExt cx="358920" cy="4762440"/>
          </a:xfrm>
        </p:grpSpPr>
        <p:sp>
          <p:nvSpPr>
            <p:cNvPr id="1710"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11"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12"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13"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14"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15"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16"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17"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18"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19"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720" name="Picture 30"/>
          <p:cNvPicPr/>
          <p:nvPr/>
        </p:nvPicPr>
        <p:blipFill>
          <a:blip r:embed="rId3"/>
          <a:stretch/>
        </p:blipFill>
        <p:spPr>
          <a:xfrm>
            <a:off x="217153" y="132120"/>
            <a:ext cx="226800" cy="226800"/>
          </a:xfrm>
          <a:prstGeom prst="rect">
            <a:avLst/>
          </a:prstGeom>
          <a:ln w="0">
            <a:noFill/>
          </a:ln>
        </p:spPr>
      </p:pic>
      <p:sp>
        <p:nvSpPr>
          <p:cNvPr id="1721" name="TextBox 35"/>
          <p:cNvSpPr/>
          <p:nvPr/>
        </p:nvSpPr>
        <p:spPr>
          <a:xfrm>
            <a:off x="312440" y="91977"/>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722" name="Título 1"/>
          <p:cNvSpPr/>
          <p:nvPr/>
        </p:nvSpPr>
        <p:spPr>
          <a:xfrm>
            <a:off x="0" y="365040"/>
            <a:ext cx="12191040" cy="87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3600" b="0" i="0" u="none" strike="noStrike" kern="1200" cap="none" spc="-1" normalizeH="0" baseline="0" noProof="0">
                <a:ln>
                  <a:noFill/>
                </a:ln>
                <a:solidFill>
                  <a:srgbClr val="000000"/>
                </a:solidFill>
                <a:effectLst/>
                <a:uLnTx/>
                <a:uFillTx/>
                <a:latin typeface="Segoe UI"/>
                <a:ea typeface="+mn-ea"/>
                <a:cs typeface="+mn-cs"/>
              </a:rPr>
              <a:t>Superação dos limites</a:t>
            </a:r>
            <a:endParaRPr kumimoji="0" lang="pt-BR" sz="3600" b="0" i="0" u="none" strike="noStrike" kern="1200" cap="none" spc="-1" normalizeH="0" baseline="0" noProof="0">
              <a:ln>
                <a:noFill/>
              </a:ln>
              <a:solidFill>
                <a:srgbClr val="000000"/>
              </a:solidFill>
              <a:effectLst/>
              <a:uLnTx/>
              <a:uFillTx/>
              <a:latin typeface="Arial"/>
              <a:ea typeface="+mn-ea"/>
              <a:cs typeface="+mn-cs"/>
            </a:endParaRPr>
          </a:p>
        </p:txBody>
      </p:sp>
      <p:pic>
        <p:nvPicPr>
          <p:cNvPr id="1723" name="Imagem 3"/>
          <p:cNvPicPr/>
          <p:nvPr/>
        </p:nvPicPr>
        <p:blipFill>
          <a:blip r:embed="rId4"/>
          <a:stretch/>
        </p:blipFill>
        <p:spPr>
          <a:xfrm>
            <a:off x="3960000" y="1620000"/>
            <a:ext cx="4213800" cy="4213800"/>
          </a:xfrm>
          <a:prstGeom prst="rect">
            <a:avLst/>
          </a:prstGeom>
          <a:ln w="0">
            <a:noFill/>
          </a:ln>
        </p:spPr>
      </p:pic>
    </p:spTree>
    <p:extLst>
      <p:ext uri="{BB962C8B-B14F-4D97-AF65-F5344CB8AC3E}">
        <p14:creationId xmlns:p14="http://schemas.microsoft.com/office/powerpoint/2010/main" val="9777035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61;p14">
            <a:extLst>
              <a:ext uri="{FF2B5EF4-FFF2-40B4-BE49-F238E27FC236}">
                <a16:creationId xmlns:a16="http://schemas.microsoft.com/office/drawing/2014/main" id="{49A6294C-FC33-4CB8-AD45-00CC59BC0781}"/>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744" name="Grupo 18"/>
          <p:cNvGrpSpPr/>
          <p:nvPr/>
        </p:nvGrpSpPr>
        <p:grpSpPr>
          <a:xfrm>
            <a:off x="-561600" y="0"/>
            <a:ext cx="358920" cy="4762440"/>
            <a:chOff x="-561600" y="0"/>
            <a:chExt cx="358920" cy="4762440"/>
          </a:xfrm>
        </p:grpSpPr>
        <p:sp>
          <p:nvSpPr>
            <p:cNvPr id="1745"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46"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47"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48"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49"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50"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51"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52"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53"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54"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755" name="Picture 30"/>
          <p:cNvPicPr/>
          <p:nvPr/>
        </p:nvPicPr>
        <p:blipFill>
          <a:blip r:embed="rId3"/>
          <a:stretch/>
        </p:blipFill>
        <p:spPr>
          <a:xfrm>
            <a:off x="8952480" y="266400"/>
            <a:ext cx="226800" cy="226800"/>
          </a:xfrm>
          <a:prstGeom prst="rect">
            <a:avLst/>
          </a:prstGeom>
          <a:ln w="0">
            <a:noFill/>
          </a:ln>
        </p:spPr>
      </p:pic>
      <p:sp>
        <p:nvSpPr>
          <p:cNvPr id="1756" name="TextBox 35"/>
          <p:cNvSpPr/>
          <p:nvPr/>
        </p:nvSpPr>
        <p:spPr>
          <a:xfrm>
            <a:off x="9014760" y="24444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757" name="Balão de Fala: Retângulo com Cantos Arredondados 69"/>
          <p:cNvSpPr/>
          <p:nvPr/>
        </p:nvSpPr>
        <p:spPr>
          <a:xfrm>
            <a:off x="417960" y="702000"/>
            <a:ext cx="7237440" cy="5268960"/>
          </a:xfrm>
          <a:prstGeom prst="wedgeRoundRectCallout">
            <a:avLst>
              <a:gd name="adj1" fmla="val 49618"/>
              <a:gd name="adj2" fmla="val -14418"/>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defRPr/>
            </a:pPr>
            <a:endParaRPr kumimoji="0" lang="pt-BR" sz="14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90000"/>
              </a:lnSpc>
              <a:spcBef>
                <a:spcPts val="1001"/>
              </a:spcBef>
              <a:spcAft>
                <a:spcPts val="0"/>
              </a:spcAft>
              <a:buClrTx/>
              <a:buSzTx/>
              <a:buFontTx/>
              <a:buNone/>
              <a:tabLst/>
              <a:defRPr/>
            </a:pPr>
            <a:r>
              <a:rPr kumimoji="0" lang="pt-BR" sz="1400" b="0" i="0" u="none" strike="noStrike" kern="1200" cap="none" spc="-1" normalizeH="0" baseline="0" noProof="0" dirty="0">
                <a:ln>
                  <a:noFill/>
                </a:ln>
                <a:solidFill>
                  <a:srgbClr val="000000"/>
                </a:solidFill>
                <a:effectLst/>
                <a:uLnTx/>
                <a:uFillTx/>
                <a:latin typeface="Segoe UI"/>
                <a:ea typeface="+mn-ea"/>
                <a:cs typeface="+mn-cs"/>
              </a:rPr>
              <a:t>Extrapolação Excepcional:</a:t>
            </a:r>
            <a:endParaRPr kumimoji="0" lang="pt-BR" sz="14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400" b="0" i="0" u="none" strike="noStrike" kern="1200" cap="none" spc="-1" normalizeH="0" baseline="0" noProof="0" dirty="0">
                <a:ln>
                  <a:noFill/>
                </a:ln>
                <a:solidFill>
                  <a:srgbClr val="000000"/>
                </a:solidFill>
                <a:effectLst/>
                <a:uLnTx/>
                <a:uFillTx/>
                <a:latin typeface="Segoe UI"/>
                <a:ea typeface="+mn-ea"/>
                <a:cs typeface="+mn-cs"/>
              </a:rPr>
              <a:t>a) não acarretar para a Administração e</a:t>
            </a:r>
            <a:r>
              <a:rPr kumimoji="0" lang="pt-BR" sz="1400" b="1" i="0" u="none" strike="noStrike" kern="1200" cap="none" spc="-1" normalizeH="0" baseline="0" noProof="0" dirty="0">
                <a:ln>
                  <a:noFill/>
                </a:ln>
                <a:solidFill>
                  <a:srgbClr val="000000"/>
                </a:solidFill>
                <a:effectLst/>
                <a:uLnTx/>
                <a:uFillTx/>
                <a:latin typeface="Segoe UI"/>
                <a:ea typeface="+mn-ea"/>
                <a:cs typeface="+mn-cs"/>
              </a:rPr>
              <a:t>ncargos contratuais superiores àqueles oriundos de uma eventual rescisão contratua</a:t>
            </a:r>
            <a:r>
              <a:rPr kumimoji="0" lang="pt-BR" sz="1400" b="0" i="0" u="none" strike="noStrike" kern="1200" cap="none" spc="-1" normalizeH="0" baseline="0" noProof="0" dirty="0">
                <a:ln>
                  <a:noFill/>
                </a:ln>
                <a:solidFill>
                  <a:srgbClr val="000000"/>
                </a:solidFill>
                <a:effectLst/>
                <a:uLnTx/>
                <a:uFillTx/>
                <a:latin typeface="Segoe UI"/>
                <a:ea typeface="+mn-ea"/>
                <a:cs typeface="+mn-cs"/>
              </a:rPr>
              <a:t>l por razões de interesse público, </a:t>
            </a:r>
            <a:r>
              <a:rPr kumimoji="0" lang="pt-BR" sz="1400" b="1" i="0" u="none" strike="noStrike" kern="1200" cap="none" spc="-1" normalizeH="0" baseline="0" noProof="0" dirty="0">
                <a:ln>
                  <a:noFill/>
                </a:ln>
                <a:solidFill>
                  <a:srgbClr val="000000"/>
                </a:solidFill>
                <a:effectLst/>
                <a:uLnTx/>
                <a:uFillTx/>
                <a:latin typeface="Segoe UI"/>
                <a:ea typeface="+mn-ea"/>
                <a:cs typeface="+mn-cs"/>
              </a:rPr>
              <a:t>acrescidos aos custos da elaboração de um novo procedimento licitatório; </a:t>
            </a:r>
            <a:endParaRPr kumimoji="0" lang="pt-BR" sz="1400" b="1"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400" b="0" i="0" u="none" strike="noStrike" kern="1200" cap="none" spc="-1" normalizeH="0" baseline="0" noProof="0" dirty="0">
                <a:ln>
                  <a:noFill/>
                </a:ln>
                <a:solidFill>
                  <a:srgbClr val="000000"/>
                </a:solidFill>
                <a:effectLst/>
                <a:uLnTx/>
                <a:uFillTx/>
                <a:latin typeface="Segoe UI"/>
                <a:ea typeface="+mn-ea"/>
                <a:cs typeface="+mn-cs"/>
              </a:rPr>
              <a:t>b) </a:t>
            </a:r>
            <a:r>
              <a:rPr kumimoji="0" lang="pt-BR" sz="1400" b="1" i="0" u="none" strike="noStrike" kern="1200" cap="none" spc="-1" normalizeH="0" baseline="0" noProof="0" dirty="0">
                <a:ln>
                  <a:noFill/>
                </a:ln>
                <a:solidFill>
                  <a:srgbClr val="000000"/>
                </a:solidFill>
                <a:effectLst/>
                <a:uLnTx/>
                <a:uFillTx/>
                <a:latin typeface="Segoe UI"/>
                <a:ea typeface="+mn-ea"/>
                <a:cs typeface="+mn-cs"/>
              </a:rPr>
              <a:t>não possibilitar a inexecução contratual</a:t>
            </a:r>
            <a:r>
              <a:rPr kumimoji="0" lang="pt-BR" sz="1400" b="0" i="0" u="none" strike="noStrike" kern="1200" cap="none" spc="-1" normalizeH="0" baseline="0" noProof="0" dirty="0">
                <a:ln>
                  <a:noFill/>
                </a:ln>
                <a:solidFill>
                  <a:srgbClr val="000000"/>
                </a:solidFill>
                <a:effectLst/>
                <a:uLnTx/>
                <a:uFillTx/>
                <a:latin typeface="Segoe UI"/>
                <a:ea typeface="+mn-ea"/>
                <a:cs typeface="+mn-cs"/>
              </a:rPr>
              <a:t>, à vista do nível de capacidade técnica e econômico-financeira do contratado; </a:t>
            </a:r>
            <a:endParaRPr kumimoji="0" lang="pt-BR" sz="14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400" b="0" i="0" u="none" strike="noStrike" kern="1200" cap="none" spc="-1" normalizeH="0" baseline="0" noProof="0" dirty="0">
                <a:ln>
                  <a:noFill/>
                </a:ln>
                <a:solidFill>
                  <a:srgbClr val="000000"/>
                </a:solidFill>
                <a:effectLst/>
                <a:uLnTx/>
                <a:uFillTx/>
                <a:latin typeface="Segoe UI"/>
                <a:ea typeface="+mn-ea"/>
                <a:cs typeface="+mn-cs"/>
              </a:rPr>
              <a:t>c) decorrer de </a:t>
            </a:r>
            <a:r>
              <a:rPr kumimoji="0" lang="pt-BR" sz="1400" b="1" i="0" u="none" strike="noStrike" kern="1200" cap="none" spc="-1" normalizeH="0" baseline="0" noProof="0" dirty="0">
                <a:ln>
                  <a:noFill/>
                </a:ln>
                <a:solidFill>
                  <a:srgbClr val="000000"/>
                </a:solidFill>
                <a:effectLst/>
                <a:uLnTx/>
                <a:uFillTx/>
                <a:latin typeface="Segoe UI"/>
                <a:ea typeface="+mn-ea"/>
                <a:cs typeface="+mn-cs"/>
              </a:rPr>
              <a:t>fatos supervenientes </a:t>
            </a:r>
            <a:r>
              <a:rPr kumimoji="0" lang="pt-BR" sz="1400" b="0" i="0" u="none" strike="noStrike" kern="1200" cap="none" spc="-1" normalizeH="0" baseline="0" noProof="0" dirty="0">
                <a:ln>
                  <a:noFill/>
                </a:ln>
                <a:solidFill>
                  <a:srgbClr val="000000"/>
                </a:solidFill>
                <a:effectLst/>
                <a:uLnTx/>
                <a:uFillTx/>
                <a:latin typeface="Segoe UI"/>
                <a:ea typeface="+mn-ea"/>
                <a:cs typeface="+mn-cs"/>
              </a:rPr>
              <a:t>que impliquem dificuldades não previstas ou </a:t>
            </a:r>
            <a:r>
              <a:rPr kumimoji="0" lang="pt-BR" sz="1400" b="1" i="0" u="none" strike="noStrike" kern="1200" cap="none" spc="-1" normalizeH="0" baseline="0" noProof="0" dirty="0">
                <a:ln>
                  <a:noFill/>
                </a:ln>
                <a:solidFill>
                  <a:srgbClr val="000000"/>
                </a:solidFill>
                <a:effectLst/>
                <a:uLnTx/>
                <a:uFillTx/>
                <a:latin typeface="Segoe UI"/>
                <a:ea typeface="+mn-ea"/>
                <a:cs typeface="+mn-cs"/>
              </a:rPr>
              <a:t>imprevisíveis</a:t>
            </a:r>
            <a:r>
              <a:rPr kumimoji="0" lang="pt-BR" sz="1400" b="0" i="0" u="none" strike="noStrike" kern="1200" cap="none" spc="-1" normalizeH="0" baseline="0" noProof="0" dirty="0">
                <a:ln>
                  <a:noFill/>
                </a:ln>
                <a:solidFill>
                  <a:srgbClr val="000000"/>
                </a:solidFill>
                <a:effectLst/>
                <a:uLnTx/>
                <a:uFillTx/>
                <a:latin typeface="Segoe UI"/>
                <a:ea typeface="+mn-ea"/>
                <a:cs typeface="+mn-cs"/>
              </a:rPr>
              <a:t> por ocasião da contratação inicial; </a:t>
            </a:r>
            <a:endParaRPr kumimoji="0" lang="pt-BR" sz="14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400" b="0" i="0" u="none" strike="noStrike" kern="1200" cap="none" spc="-1" normalizeH="0" baseline="0" noProof="0" dirty="0">
                <a:ln>
                  <a:noFill/>
                </a:ln>
                <a:solidFill>
                  <a:srgbClr val="000000"/>
                </a:solidFill>
                <a:effectLst/>
                <a:uLnTx/>
                <a:uFillTx/>
                <a:latin typeface="Segoe UI"/>
                <a:ea typeface="+mn-ea"/>
                <a:cs typeface="+mn-cs"/>
              </a:rPr>
              <a:t>d) não ocasionar a transfiguração do objeto originalmente contratado em outro de natureza e propósito diversos;</a:t>
            </a:r>
            <a:endParaRPr kumimoji="0" lang="pt-BR" sz="14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400" b="0" i="0" u="none" strike="noStrike" kern="1200" cap="none" spc="-1" normalizeH="0" baseline="0" noProof="0" dirty="0">
                <a:ln>
                  <a:noFill/>
                </a:ln>
                <a:solidFill>
                  <a:srgbClr val="000000"/>
                </a:solidFill>
                <a:effectLst/>
                <a:uLnTx/>
                <a:uFillTx/>
                <a:latin typeface="Segoe UI"/>
                <a:ea typeface="+mn-ea"/>
                <a:cs typeface="+mn-cs"/>
              </a:rPr>
              <a:t> e) ser necessária para a completa execução do objeto original do contrato, para a otimização do cronograma de execução e para a antecipação dos benefícios sociais e econômicos decorrentes;</a:t>
            </a:r>
            <a:endParaRPr kumimoji="0" lang="pt-BR" sz="14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400" b="0" i="0" u="none" strike="noStrike" kern="1200" cap="none" spc="-1" normalizeH="0" baseline="0" noProof="0" dirty="0">
                <a:ln>
                  <a:noFill/>
                </a:ln>
                <a:solidFill>
                  <a:srgbClr val="000000"/>
                </a:solidFill>
                <a:effectLst/>
                <a:uLnTx/>
                <a:uFillTx/>
                <a:latin typeface="Segoe UI"/>
                <a:ea typeface="+mn-ea"/>
                <a:cs typeface="+mn-cs"/>
              </a:rPr>
              <a:t> f) </a:t>
            </a:r>
            <a:r>
              <a:rPr kumimoji="0" lang="pt-BR" sz="1400" b="1" i="0" u="none" strike="noStrike" kern="1200" cap="none" spc="-1" normalizeH="0" baseline="0" noProof="0" dirty="0">
                <a:ln>
                  <a:noFill/>
                </a:ln>
                <a:solidFill>
                  <a:srgbClr val="000000"/>
                </a:solidFill>
                <a:effectLst/>
                <a:uLnTx/>
                <a:uFillTx/>
                <a:latin typeface="Segoe UI"/>
                <a:ea typeface="+mn-ea"/>
                <a:cs typeface="+mn-cs"/>
              </a:rPr>
              <a:t>restar demonstrado, na motivação do ato de alteração do contrato, que as consequências da rescisão contratual, seguida de nova licitação e contratação, importariam sacrifício insuportável ao interesse público a ser atendido pela obra ou serviço, inclusive quanto à sua urgência e emergência.</a:t>
            </a:r>
            <a:endParaRPr kumimoji="0" lang="pt-BR" sz="14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defRPr/>
            </a:pPr>
            <a:r>
              <a:rPr kumimoji="0" lang="pt-BR" sz="1400" b="1" i="0" u="none" strike="noStrike" kern="1200" cap="none" spc="-1" normalizeH="0" baseline="0" noProof="0" dirty="0">
                <a:ln>
                  <a:noFill/>
                </a:ln>
                <a:solidFill>
                  <a:srgbClr val="000000"/>
                </a:solidFill>
                <a:effectLst/>
                <a:uLnTx/>
                <a:uFillTx/>
                <a:latin typeface="Segoe UI"/>
                <a:ea typeface="+mn-ea"/>
                <a:cs typeface="+mn-cs"/>
              </a:rPr>
              <a:t>Acórdão 781/2021-Plenário | Relator: WALTON ALENCAR RODRIGUES Acórdão 1826/2016-Plenário | Relator: AUGUSTO SHERMAN Acórdão 50/2019-Plenário | Relator: MARCOS BEMQUERER</a:t>
            </a:r>
            <a:br>
              <a:rPr kumimoji="0" sz="1400" b="0"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pt-BR" sz="1400" b="0" i="0" u="none" strike="noStrike" kern="1200" cap="none" spc="-1" normalizeH="0" baseline="0" noProof="0" dirty="0">
              <a:ln>
                <a:noFill/>
              </a:ln>
              <a:solidFill>
                <a:srgbClr val="000000"/>
              </a:solidFill>
              <a:effectLst/>
              <a:uLnTx/>
              <a:uFillTx/>
              <a:latin typeface="Arial"/>
              <a:ea typeface="+mn-ea"/>
              <a:cs typeface="+mn-cs"/>
            </a:endParaRPr>
          </a:p>
        </p:txBody>
      </p:sp>
      <p:sp>
        <p:nvSpPr>
          <p:cNvPr id="1758" name="CaixaDeTexto 3"/>
          <p:cNvSpPr/>
          <p:nvPr/>
        </p:nvSpPr>
        <p:spPr>
          <a:xfrm>
            <a:off x="7779960" y="969120"/>
            <a:ext cx="4169880" cy="363960"/>
          </a:xfrm>
          <a:prstGeom prst="rect">
            <a:avLst/>
          </a:prstGeom>
          <a:solidFill>
            <a:srgbClr val="533800"/>
          </a:solidFill>
          <a:ln>
            <a:solidFill>
              <a:srgbClr val="A5A5A5"/>
            </a:solidFill>
          </a:ln>
        </p:spPr>
        <p:style>
          <a:lnRef idx="1">
            <a:schemeClr val="accent3"/>
          </a:lnRef>
          <a:fillRef idx="2">
            <a:schemeClr val="accent3"/>
          </a:fillRef>
          <a:effectRef idx="1">
            <a:schemeClr val="accent3"/>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1" normalizeH="0" baseline="0" noProof="0">
                <a:ln>
                  <a:noFill/>
                </a:ln>
                <a:solidFill>
                  <a:srgbClr val="E3AC00"/>
                </a:solidFill>
                <a:effectLst/>
                <a:uLnTx/>
                <a:uFillTx/>
                <a:latin typeface="Calibri"/>
                <a:ea typeface="+mn-ea"/>
                <a:cs typeface="+mn-cs"/>
              </a:rPr>
              <a:t>Teoria da imprevisão + consequencialismo</a:t>
            </a:r>
            <a:endParaRPr kumimoji="0" lang="pt-BR" sz="1800" b="0" i="0" u="none" strike="noStrike" kern="1200" cap="none" spc="-1" normalizeH="0" baseline="0" noProof="0">
              <a:ln>
                <a:noFill/>
              </a:ln>
              <a:solidFill>
                <a:srgbClr val="FFFFFF"/>
              </a:solidFill>
              <a:effectLst/>
              <a:uLnTx/>
              <a:uFillTx/>
              <a:latin typeface="Arial"/>
              <a:ea typeface="+mn-ea"/>
              <a:cs typeface="+mn-cs"/>
            </a:endParaRPr>
          </a:p>
        </p:txBody>
      </p:sp>
      <p:sp>
        <p:nvSpPr>
          <p:cNvPr id="1759" name="Shape"/>
          <p:cNvSpPr/>
          <p:nvPr/>
        </p:nvSpPr>
        <p:spPr>
          <a:xfrm>
            <a:off x="9568080" y="32547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60" name="Shape"/>
          <p:cNvSpPr/>
          <p:nvPr/>
        </p:nvSpPr>
        <p:spPr>
          <a:xfrm>
            <a:off x="8676720" y="33681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61" name="Shape"/>
          <p:cNvSpPr/>
          <p:nvPr/>
        </p:nvSpPr>
        <p:spPr>
          <a:xfrm>
            <a:off x="7867080" y="29588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62" name="Shape"/>
          <p:cNvSpPr/>
          <p:nvPr/>
        </p:nvSpPr>
        <p:spPr>
          <a:xfrm>
            <a:off x="9179280" y="23468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63" name="Shape"/>
          <p:cNvSpPr/>
          <p:nvPr/>
        </p:nvSpPr>
        <p:spPr>
          <a:xfrm>
            <a:off x="9989640" y="17308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1764" name="Picture 2" descr="Cursos Online para o Concurso TCU"/>
          <p:cNvPicPr/>
          <p:nvPr/>
        </p:nvPicPr>
        <p:blipFill>
          <a:blip r:embed="rId4"/>
          <a:stretch/>
        </p:blipFill>
        <p:spPr>
          <a:xfrm rot="20356200">
            <a:off x="188640" y="367920"/>
            <a:ext cx="1023840" cy="770400"/>
          </a:xfrm>
          <a:prstGeom prst="rect">
            <a:avLst/>
          </a:prstGeom>
          <a:ln w="0">
            <a:noFill/>
          </a:ln>
        </p:spPr>
      </p:pic>
    </p:spTree>
    <p:extLst>
      <p:ext uri="{BB962C8B-B14F-4D97-AF65-F5344CB8AC3E}">
        <p14:creationId xmlns:p14="http://schemas.microsoft.com/office/powerpoint/2010/main" val="15880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1D606BDD-BB8F-468F-9B15-BA3373ABA2AD}"/>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724" name="Grupo 18"/>
          <p:cNvGrpSpPr/>
          <p:nvPr/>
        </p:nvGrpSpPr>
        <p:grpSpPr>
          <a:xfrm>
            <a:off x="-561600" y="0"/>
            <a:ext cx="358920" cy="4762440"/>
            <a:chOff x="-561600" y="0"/>
            <a:chExt cx="358920" cy="4762440"/>
          </a:xfrm>
        </p:grpSpPr>
        <p:sp>
          <p:nvSpPr>
            <p:cNvPr id="1725"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26"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27"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28"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29"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30"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31"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32"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33"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34"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735" name="Picture 30"/>
          <p:cNvPicPr/>
          <p:nvPr/>
        </p:nvPicPr>
        <p:blipFill>
          <a:blip r:embed="rId3"/>
          <a:stretch/>
        </p:blipFill>
        <p:spPr>
          <a:xfrm>
            <a:off x="202435" y="191017"/>
            <a:ext cx="226800" cy="226800"/>
          </a:xfrm>
          <a:prstGeom prst="rect">
            <a:avLst/>
          </a:prstGeom>
          <a:ln w="0">
            <a:noFill/>
          </a:ln>
        </p:spPr>
      </p:pic>
      <p:sp>
        <p:nvSpPr>
          <p:cNvPr id="1736" name="TextBox 35"/>
          <p:cNvSpPr/>
          <p:nvPr/>
        </p:nvSpPr>
        <p:spPr>
          <a:xfrm>
            <a:off x="312440" y="146148"/>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737" name="Balão de Fala: Retângulo com Cantos Arredondados 69"/>
          <p:cNvSpPr/>
          <p:nvPr/>
        </p:nvSpPr>
        <p:spPr>
          <a:xfrm>
            <a:off x="682920" y="1120680"/>
            <a:ext cx="6252840" cy="352584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800" b="1" i="0" u="none" strike="noStrike" kern="1200" cap="none" spc="-1" normalizeH="0" baseline="0" noProof="0">
                <a:ln>
                  <a:noFill/>
                </a:ln>
                <a:solidFill>
                  <a:srgbClr val="000000"/>
                </a:solidFill>
                <a:effectLst/>
                <a:uLnTx/>
                <a:uFillTx/>
                <a:latin typeface="Segoe UI"/>
                <a:ea typeface="+mn-ea"/>
                <a:cs typeface="+mn-cs"/>
              </a:rPr>
              <a:t>Deficiências do projeto </a:t>
            </a:r>
            <a:r>
              <a:rPr kumimoji="0" lang="pt-BR" sz="1800" b="0" i="0" u="none" strike="noStrike" kern="1200" cap="none" spc="-1" normalizeH="0" baseline="0" noProof="0">
                <a:ln>
                  <a:noFill/>
                </a:ln>
                <a:solidFill>
                  <a:srgbClr val="000000"/>
                </a:solidFill>
                <a:effectLst/>
                <a:uLnTx/>
                <a:uFillTx/>
                <a:latin typeface="Segoe UI"/>
                <a:ea typeface="+mn-ea"/>
                <a:cs typeface="+mn-cs"/>
              </a:rPr>
              <a:t>executivo </a:t>
            </a:r>
            <a:r>
              <a:rPr kumimoji="0" lang="pt-BR" sz="1800" b="1" i="0" u="none" strike="noStrike" kern="1200" cap="none" spc="-1" normalizeH="0" baseline="0" noProof="0">
                <a:ln>
                  <a:noFill/>
                </a:ln>
                <a:solidFill>
                  <a:srgbClr val="000000"/>
                </a:solidFill>
                <a:effectLst/>
                <a:uLnTx/>
                <a:uFillTx/>
                <a:latin typeface="Segoe UI"/>
                <a:ea typeface="+mn-ea"/>
                <a:cs typeface="+mn-cs"/>
              </a:rPr>
              <a:t>não </a:t>
            </a:r>
            <a:r>
              <a:rPr kumimoji="0" lang="pt-BR" sz="1800" b="0" i="0" u="none" strike="noStrike" kern="1200" cap="none" spc="-1" normalizeH="0" baseline="0" noProof="0">
                <a:ln>
                  <a:noFill/>
                </a:ln>
                <a:solidFill>
                  <a:srgbClr val="000000"/>
                </a:solidFill>
                <a:effectLst/>
                <a:uLnTx/>
                <a:uFillTx/>
                <a:latin typeface="Segoe UI"/>
                <a:ea typeface="+mn-ea"/>
                <a:cs typeface="+mn-cs"/>
              </a:rPr>
              <a:t>constituem fato ou condição excepcional capaz de </a:t>
            </a:r>
            <a:r>
              <a:rPr kumimoji="0" lang="pt-BR" sz="1800" b="1" i="0" u="none" strike="noStrike" kern="1200" cap="none" spc="-1" normalizeH="0" baseline="0" noProof="0">
                <a:ln>
                  <a:noFill/>
                </a:ln>
                <a:solidFill>
                  <a:srgbClr val="000000"/>
                </a:solidFill>
                <a:effectLst/>
                <a:uLnTx/>
                <a:uFillTx/>
                <a:latin typeface="Segoe UI"/>
                <a:ea typeface="+mn-ea"/>
                <a:cs typeface="+mn-cs"/>
              </a:rPr>
              <a:t>justificar a realização de aditivos contratuais que ultrapassem os limites </a:t>
            </a:r>
            <a:r>
              <a:rPr kumimoji="0" lang="pt-BR" sz="1800" b="0" i="0" u="none" strike="noStrike" kern="1200" cap="none" spc="-1" normalizeH="0" baseline="0" noProof="0">
                <a:ln>
                  <a:noFill/>
                </a:ln>
                <a:solidFill>
                  <a:srgbClr val="000000"/>
                </a:solidFill>
                <a:effectLst/>
                <a:uLnTx/>
                <a:uFillTx/>
                <a:latin typeface="Segoe UI"/>
                <a:ea typeface="+mn-ea"/>
                <a:cs typeface="+mn-cs"/>
              </a:rPr>
              <a:t>instituídos pelo art. 65, §§ 1º e 2º, da Lei 8.666/1993.</a:t>
            </a:r>
            <a:endParaRPr kumimoji="0" lang="pt-BR" sz="18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800" b="1" i="0" u="none" strike="noStrike" kern="1200" cap="none" spc="-1" normalizeH="0" baseline="0" noProof="0">
                <a:ln>
                  <a:noFill/>
                </a:ln>
                <a:solidFill>
                  <a:srgbClr val="000000"/>
                </a:solidFill>
                <a:effectLst/>
                <a:uLnTx/>
                <a:uFillTx/>
                <a:latin typeface="Segoe UI"/>
                <a:ea typeface="+mn-ea"/>
                <a:cs typeface="+mn-cs"/>
              </a:rPr>
              <a:t>Acórdão 1984/2021-Plenário | Relator: AUGUSTO NARDES</a:t>
            </a:r>
            <a:endParaRPr kumimoji="0" lang="pt-BR" sz="1800" b="0" i="0" u="none" strike="noStrike" kern="1200" cap="none" spc="-1" normalizeH="0" baseline="0" noProof="0">
              <a:ln>
                <a:noFill/>
              </a:ln>
              <a:solidFill>
                <a:srgbClr val="000000"/>
              </a:solidFill>
              <a:effectLst/>
              <a:uLnTx/>
              <a:uFillTx/>
              <a:latin typeface="Arial"/>
              <a:ea typeface="+mn-ea"/>
              <a:cs typeface="+mn-cs"/>
            </a:endParaRPr>
          </a:p>
        </p:txBody>
      </p:sp>
      <p:sp>
        <p:nvSpPr>
          <p:cNvPr id="1738"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39"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40"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41"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742"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1743" name="Picture 2" descr="Cursos Online para o Concurso TCU"/>
          <p:cNvPicPr/>
          <p:nvPr/>
        </p:nvPicPr>
        <p:blipFill>
          <a:blip r:embed="rId4"/>
          <a:stretch/>
        </p:blipFill>
        <p:spPr>
          <a:xfrm rot="20356200">
            <a:off x="305640" y="719280"/>
            <a:ext cx="1023840" cy="770400"/>
          </a:xfrm>
          <a:prstGeom prst="rect">
            <a:avLst/>
          </a:prstGeom>
          <a:ln w="0">
            <a:noFill/>
          </a:ln>
        </p:spPr>
      </p:pic>
    </p:spTree>
    <p:extLst>
      <p:ext uri="{BB962C8B-B14F-4D97-AF65-F5344CB8AC3E}">
        <p14:creationId xmlns:p14="http://schemas.microsoft.com/office/powerpoint/2010/main" val="10955213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61;p14">
            <a:extLst>
              <a:ext uri="{FF2B5EF4-FFF2-40B4-BE49-F238E27FC236}">
                <a16:creationId xmlns:a16="http://schemas.microsoft.com/office/drawing/2014/main" id="{41F085F6-E4F8-4B33-B1DA-B6A466B8DF94}"/>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765" name="Grupo 18"/>
          <p:cNvGrpSpPr/>
          <p:nvPr/>
        </p:nvGrpSpPr>
        <p:grpSpPr>
          <a:xfrm>
            <a:off x="-561600" y="0"/>
            <a:ext cx="358920" cy="4762440"/>
            <a:chOff x="-561600" y="0"/>
            <a:chExt cx="358920" cy="4762440"/>
          </a:xfrm>
        </p:grpSpPr>
        <p:sp>
          <p:nvSpPr>
            <p:cNvPr id="1766"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67"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68"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69"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70"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71"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72"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73"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74"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75"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776" name="Picture 30"/>
          <p:cNvPicPr/>
          <p:nvPr/>
        </p:nvPicPr>
        <p:blipFill>
          <a:blip r:embed="rId3"/>
          <a:stretch/>
        </p:blipFill>
        <p:spPr>
          <a:xfrm>
            <a:off x="172440" y="130857"/>
            <a:ext cx="226800" cy="226800"/>
          </a:xfrm>
          <a:prstGeom prst="rect">
            <a:avLst/>
          </a:prstGeom>
          <a:ln w="0">
            <a:noFill/>
          </a:ln>
        </p:spPr>
      </p:pic>
      <p:sp>
        <p:nvSpPr>
          <p:cNvPr id="1777" name="TextBox 35"/>
          <p:cNvSpPr/>
          <p:nvPr/>
        </p:nvSpPr>
        <p:spPr>
          <a:xfrm>
            <a:off x="285840" y="86937"/>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778" name="Retângulo: Cantos Arredondados 4"/>
          <p:cNvSpPr/>
          <p:nvPr/>
        </p:nvSpPr>
        <p:spPr>
          <a:xfrm>
            <a:off x="285840" y="978480"/>
            <a:ext cx="5051880" cy="4911840"/>
          </a:xfrm>
          <a:prstGeom prst="roundRect">
            <a:avLst>
              <a:gd name="adj" fmla="val 16667"/>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1" normalizeH="0" baseline="0" noProof="0">
                <a:ln>
                  <a:noFill/>
                </a:ln>
                <a:solidFill>
                  <a:srgbClr val="E3AC00"/>
                </a:solidFill>
                <a:effectLst/>
                <a:uLnTx/>
                <a:uFillTx/>
                <a:latin typeface="Segoe UI"/>
                <a:ea typeface="+mn-ea"/>
                <a:cs typeface="+mn-cs"/>
              </a:rPr>
              <a:t>Não aplicação dos Limites para aditivo de valor nos Convênios Administrativos</a:t>
            </a:r>
            <a:endParaRPr kumimoji="0" lang="pt-BR" sz="1800" b="0" i="0" u="none" strike="noStrike" kern="1200" cap="none" spc="-1" normalizeH="0" baseline="0" noProof="0">
              <a:ln>
                <a:noFill/>
              </a:ln>
              <a:solidFill>
                <a:srgbClr val="FFFFFF"/>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0" algn="l"/>
              </a:tabLst>
              <a:defRPr/>
            </a:pPr>
            <a:r>
              <a:rPr kumimoji="0" lang="pt-BR" sz="1800" b="0" i="0" u="none" strike="noStrike" kern="1200" cap="none" spc="-1" normalizeH="0" baseline="0" noProof="0">
                <a:ln>
                  <a:noFill/>
                </a:ln>
                <a:solidFill>
                  <a:srgbClr val="E3AC00"/>
                </a:solidFill>
                <a:effectLst/>
                <a:uLnTx/>
                <a:uFillTx/>
                <a:latin typeface="Segoe UI"/>
                <a:ea typeface="+mn-ea"/>
                <a:cs typeface="+mn-cs"/>
              </a:rPr>
              <a:t>As Leis Gerais de Licitações: nenhum acréscimo </a:t>
            </a:r>
            <a:r>
              <a:rPr kumimoji="0" lang="pt-BR" sz="1800" b="1" i="0" u="none" strike="noStrike" kern="1200" cap="none" spc="-1" normalizeH="0" baseline="0" noProof="0">
                <a:ln>
                  <a:noFill/>
                </a:ln>
                <a:solidFill>
                  <a:srgbClr val="E3AC00"/>
                </a:solidFill>
                <a:effectLst/>
                <a:uLnTx/>
                <a:uFillTx/>
                <a:latin typeface="Segoe UI"/>
                <a:ea typeface="+mn-ea"/>
                <a:cs typeface="+mn-cs"/>
              </a:rPr>
              <a:t>nas obras</a:t>
            </a:r>
            <a:r>
              <a:rPr kumimoji="0" lang="pt-BR" sz="1800" b="0" i="0" u="none" strike="noStrike" kern="1200" cap="none" spc="-1" normalizeH="0" baseline="0" noProof="0">
                <a:ln>
                  <a:noFill/>
                </a:ln>
                <a:solidFill>
                  <a:srgbClr val="E3AC00"/>
                </a:solidFill>
                <a:effectLst/>
                <a:uLnTx/>
                <a:uFillTx/>
                <a:latin typeface="Segoe UI"/>
                <a:ea typeface="+mn-ea"/>
                <a:cs typeface="+mn-cs"/>
              </a:rPr>
              <a:t>, serviços ou compras, poderá exceder os limites de até </a:t>
            </a:r>
            <a:r>
              <a:rPr kumimoji="0" lang="pt-BR" sz="1800" b="1" i="0" u="none" strike="noStrike" kern="1200" cap="none" spc="-1" normalizeH="0" baseline="0" noProof="0">
                <a:ln>
                  <a:noFill/>
                </a:ln>
                <a:solidFill>
                  <a:srgbClr val="E3AC00"/>
                </a:solidFill>
                <a:effectLst/>
                <a:uLnTx/>
                <a:uFillTx/>
                <a:latin typeface="Segoe UI"/>
                <a:ea typeface="+mn-ea"/>
                <a:cs typeface="+mn-cs"/>
              </a:rPr>
              <a:t>25% (vinte e cinco por cento) </a:t>
            </a:r>
            <a:r>
              <a:rPr kumimoji="0" lang="pt-BR" sz="1800" b="0" i="0" u="none" strike="noStrike" kern="1200" cap="none" spc="-1" normalizeH="0" baseline="0" noProof="0">
                <a:ln>
                  <a:noFill/>
                </a:ln>
                <a:solidFill>
                  <a:srgbClr val="E3AC00"/>
                </a:solidFill>
                <a:effectLst/>
                <a:uLnTx/>
                <a:uFillTx/>
                <a:latin typeface="Segoe UI"/>
                <a:ea typeface="+mn-ea"/>
                <a:cs typeface="+mn-cs"/>
              </a:rPr>
              <a:t>do valor inicial atualizado do contrato, e, no caso particular de </a:t>
            </a:r>
            <a:r>
              <a:rPr kumimoji="0" lang="pt-BR" sz="1800" b="1" i="0" u="none" strike="noStrike" kern="1200" cap="none" spc="-1" normalizeH="0" baseline="0" noProof="0">
                <a:ln>
                  <a:noFill/>
                </a:ln>
                <a:solidFill>
                  <a:srgbClr val="E3AC00"/>
                </a:solidFill>
                <a:effectLst/>
                <a:uLnTx/>
                <a:uFillTx/>
                <a:latin typeface="Segoe UI"/>
                <a:ea typeface="+mn-ea"/>
                <a:cs typeface="+mn-cs"/>
              </a:rPr>
              <a:t>reforma de edifício ou de equipamento</a:t>
            </a:r>
            <a:r>
              <a:rPr kumimoji="0" lang="pt-BR" sz="1800" b="0" i="0" u="none" strike="noStrike" kern="1200" cap="none" spc="-1" normalizeH="0" baseline="0" noProof="0">
                <a:ln>
                  <a:noFill/>
                </a:ln>
                <a:solidFill>
                  <a:srgbClr val="E3AC00"/>
                </a:solidFill>
                <a:effectLst/>
                <a:uLnTx/>
                <a:uFillTx/>
                <a:latin typeface="Segoe UI"/>
                <a:ea typeface="+mn-ea"/>
                <a:cs typeface="+mn-cs"/>
              </a:rPr>
              <a:t>, até o limite de </a:t>
            </a:r>
            <a:r>
              <a:rPr kumimoji="0" lang="pt-BR" sz="1800" b="1" i="0" u="none" strike="noStrike" kern="1200" cap="none" spc="-1" normalizeH="0" baseline="0" noProof="0">
                <a:ln>
                  <a:noFill/>
                </a:ln>
                <a:solidFill>
                  <a:srgbClr val="E3AC00"/>
                </a:solidFill>
                <a:effectLst/>
                <a:uLnTx/>
                <a:uFillTx/>
                <a:latin typeface="Segoe UI"/>
                <a:ea typeface="+mn-ea"/>
                <a:cs typeface="+mn-cs"/>
              </a:rPr>
              <a:t>50% (cinquenta por cento)</a:t>
            </a:r>
            <a:r>
              <a:rPr kumimoji="0" lang="pt-BR" sz="1800" b="0" i="0" u="none" strike="noStrike" kern="1200" cap="none" spc="-1" normalizeH="0" baseline="0" noProof="0">
                <a:ln>
                  <a:noFill/>
                </a:ln>
                <a:solidFill>
                  <a:srgbClr val="E3AC00"/>
                </a:solidFill>
                <a:effectLst/>
                <a:uLnTx/>
                <a:uFillTx/>
                <a:latin typeface="Segoe UI"/>
                <a:ea typeface="+mn-ea"/>
                <a:cs typeface="+mn-cs"/>
              </a:rPr>
              <a:t> do mesmo valor.</a:t>
            </a:r>
            <a:endParaRPr kumimoji="0" lang="pt-BR" sz="1800" b="0" i="0" u="none" strike="noStrike" kern="1200" cap="none" spc="-1" normalizeH="0" baseline="0" noProof="0">
              <a:ln>
                <a:noFill/>
              </a:ln>
              <a:solidFill>
                <a:srgbClr val="FFFFFF"/>
              </a:solidFill>
              <a:effectLst/>
              <a:uLnTx/>
              <a:uFillTx/>
              <a:latin typeface="Arial"/>
              <a:ea typeface="+mn-ea"/>
              <a:cs typeface="+mn-cs"/>
            </a:endParaRPr>
          </a:p>
          <a:p>
            <a:pPr marL="457200" marR="0" lvl="0" indent="0" algn="just"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Arial"/>
              <a:ea typeface="+mn-ea"/>
              <a:cs typeface="+mn-cs"/>
            </a:endParaRPr>
          </a:p>
        </p:txBody>
      </p:sp>
      <p:sp>
        <p:nvSpPr>
          <p:cNvPr id="1779" name="Rolagem: Vertical 1"/>
          <p:cNvSpPr/>
          <p:nvPr/>
        </p:nvSpPr>
        <p:spPr>
          <a:xfrm>
            <a:off x="5436000" y="1018440"/>
            <a:ext cx="4997880" cy="4676760"/>
          </a:xfrm>
          <a:prstGeom prst="verticalScroll">
            <a:avLst>
              <a:gd name="adj" fmla="val 12500"/>
            </a:avLst>
          </a:prstGeom>
          <a:solidFill>
            <a:srgbClr val="E3AC00"/>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1" normalizeH="0" baseline="0" noProof="0">
                <a:ln>
                  <a:noFill/>
                </a:ln>
                <a:solidFill>
                  <a:srgbClr val="004175"/>
                </a:solidFill>
                <a:effectLst/>
                <a:uLnTx/>
                <a:uFillTx/>
                <a:latin typeface="Segoe UI"/>
                <a:ea typeface="+mn-ea"/>
                <a:cs typeface="+mn-cs"/>
              </a:rPr>
              <a:t>o convênio, diferentemente do contrato administrativo, </a:t>
            </a:r>
            <a:r>
              <a:rPr kumimoji="0" lang="pt-BR" sz="1800" b="1" i="0" u="none" strike="noStrike" kern="1200" cap="none" spc="-1" normalizeH="0" baseline="0" noProof="0">
                <a:ln>
                  <a:noFill/>
                </a:ln>
                <a:solidFill>
                  <a:srgbClr val="004175"/>
                </a:solidFill>
                <a:effectLst/>
                <a:uLnTx/>
                <a:uFillTx/>
                <a:latin typeface="Segoe UI"/>
                <a:ea typeface="+mn-ea"/>
                <a:cs typeface="+mn-cs"/>
              </a:rPr>
              <a:t>independe de procedimento licitatório</a:t>
            </a:r>
            <a:r>
              <a:rPr kumimoji="0" lang="pt-BR" sz="1800" b="0" i="0" u="none" strike="noStrike" kern="1200" cap="none" spc="-1" normalizeH="0" baseline="0" noProof="0">
                <a:ln>
                  <a:noFill/>
                </a:ln>
                <a:solidFill>
                  <a:srgbClr val="004175"/>
                </a:solidFill>
                <a:effectLst/>
                <a:uLnTx/>
                <a:uFillTx/>
                <a:latin typeface="Segoe UI"/>
                <a:ea typeface="+mn-ea"/>
                <a:cs typeface="+mn-cs"/>
              </a:rPr>
              <a:t>, e, portanto, lhe é </a:t>
            </a:r>
            <a:r>
              <a:rPr kumimoji="0" lang="pt-BR" sz="1800" b="1" i="0" u="sng" strike="noStrike" kern="1200" cap="none" spc="-1" normalizeH="0" baseline="0" noProof="0">
                <a:ln>
                  <a:noFill/>
                </a:ln>
                <a:solidFill>
                  <a:srgbClr val="004175"/>
                </a:solidFill>
                <a:effectLst/>
                <a:uLnTx/>
                <a:uFillTx/>
                <a:latin typeface="Segoe UI"/>
                <a:ea typeface="+mn-ea"/>
                <a:cs typeface="+mn-cs"/>
              </a:rPr>
              <a:t>inaplicável o dispositivo referente à limitação de quantidade nas alterações dos contratos administrativos</a:t>
            </a:r>
            <a:endParaRPr kumimoji="0" lang="pt-BR" sz="18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1" normalizeH="0" baseline="0" noProof="0">
                <a:ln>
                  <a:noFill/>
                </a:ln>
                <a:solidFill>
                  <a:srgbClr val="004175"/>
                </a:solidFill>
                <a:effectLst/>
                <a:uLnTx/>
                <a:uFillTx/>
                <a:latin typeface="Segoe UI"/>
                <a:ea typeface="+mn-ea"/>
                <a:cs typeface="+mn-cs"/>
              </a:rPr>
              <a:t>Parecer nº 13/2013 da Câmara Permanente de Convênios, lavrado pela AGU.</a:t>
            </a:r>
            <a:endParaRPr kumimoji="0" lang="pt-BR" sz="18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62182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oogle Shape;61;p14">
            <a:extLst>
              <a:ext uri="{FF2B5EF4-FFF2-40B4-BE49-F238E27FC236}">
                <a16:creationId xmlns:a16="http://schemas.microsoft.com/office/drawing/2014/main" id="{2A5FCEE7-80C8-4508-836A-345AE00B72A8}"/>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792" name="Grupo 18"/>
          <p:cNvGrpSpPr/>
          <p:nvPr/>
        </p:nvGrpSpPr>
        <p:grpSpPr>
          <a:xfrm>
            <a:off x="-561600" y="0"/>
            <a:ext cx="358920" cy="4762440"/>
            <a:chOff x="-561600" y="0"/>
            <a:chExt cx="358920" cy="4762440"/>
          </a:xfrm>
        </p:grpSpPr>
        <p:sp>
          <p:nvSpPr>
            <p:cNvPr id="1793"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94"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95"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96"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97"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98"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799"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00"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01"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02"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803" name="Picture 30"/>
          <p:cNvPicPr/>
          <p:nvPr/>
        </p:nvPicPr>
        <p:blipFill>
          <a:blip r:embed="rId3"/>
          <a:stretch/>
        </p:blipFill>
        <p:spPr>
          <a:xfrm>
            <a:off x="142560" y="132120"/>
            <a:ext cx="226800" cy="226800"/>
          </a:xfrm>
          <a:prstGeom prst="rect">
            <a:avLst/>
          </a:prstGeom>
          <a:ln w="0">
            <a:noFill/>
          </a:ln>
        </p:spPr>
      </p:pic>
      <p:sp>
        <p:nvSpPr>
          <p:cNvPr id="1804" name="TextBox 35"/>
          <p:cNvSpPr/>
          <p:nvPr/>
        </p:nvSpPr>
        <p:spPr>
          <a:xfrm>
            <a:off x="255960" y="8820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805" name="Espaço Reservado para Conteúdo 2"/>
          <p:cNvSpPr/>
          <p:nvPr/>
        </p:nvSpPr>
        <p:spPr>
          <a:xfrm>
            <a:off x="3651480" y="2589120"/>
            <a:ext cx="7806600" cy="1670760"/>
          </a:xfrm>
          <a:prstGeom prst="rect">
            <a:avLst/>
          </a:prstGeom>
          <a:solidFill>
            <a:srgbClr val="E3AC00"/>
          </a:soli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nchor="t">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800" b="0" i="0" u="none" strike="noStrike" kern="1200" cap="none" spc="-1" normalizeH="0" baseline="0" noProof="0">
                <a:ln>
                  <a:noFill/>
                </a:ln>
                <a:solidFill>
                  <a:srgbClr val="000000"/>
                </a:solidFill>
                <a:effectLst/>
                <a:uLnTx/>
                <a:uFillTx/>
                <a:latin typeface="Segoe UI"/>
                <a:ea typeface="+mn-ea"/>
                <a:cs typeface="+mn-cs"/>
              </a:rPr>
              <a:t>Art. 129. Nas alterações contratuais para </a:t>
            </a:r>
            <a:r>
              <a:rPr kumimoji="0" lang="pt-BR" sz="1800" b="1" i="0" u="none" strike="noStrike" kern="1200" cap="none" spc="-1" normalizeH="0" baseline="0" noProof="0">
                <a:ln>
                  <a:noFill/>
                </a:ln>
                <a:solidFill>
                  <a:srgbClr val="000000"/>
                </a:solidFill>
                <a:effectLst/>
                <a:uLnTx/>
                <a:uFillTx/>
                <a:latin typeface="Segoe UI"/>
                <a:ea typeface="+mn-ea"/>
                <a:cs typeface="+mn-cs"/>
              </a:rPr>
              <a:t>supressão de obras</a:t>
            </a:r>
            <a:r>
              <a:rPr kumimoji="0" lang="pt-BR" sz="1800" b="0" i="0" u="none" strike="noStrike" kern="1200" cap="none" spc="-1" normalizeH="0" baseline="0" noProof="0">
                <a:ln>
                  <a:noFill/>
                </a:ln>
                <a:solidFill>
                  <a:srgbClr val="000000"/>
                </a:solidFill>
                <a:effectLst/>
                <a:uLnTx/>
                <a:uFillTx/>
                <a:latin typeface="Segoe UI"/>
                <a:ea typeface="+mn-ea"/>
                <a:cs typeface="+mn-cs"/>
              </a:rPr>
              <a:t>, bens ou serviços, se o contratado </a:t>
            </a:r>
            <a:r>
              <a:rPr kumimoji="0" lang="pt-BR" sz="1800" b="1" i="0" u="none" strike="noStrike" kern="1200" cap="none" spc="-1" normalizeH="0" baseline="0" noProof="0">
                <a:ln>
                  <a:noFill/>
                </a:ln>
                <a:solidFill>
                  <a:srgbClr val="000000"/>
                </a:solidFill>
                <a:effectLst/>
                <a:uLnTx/>
                <a:uFillTx/>
                <a:latin typeface="Segoe UI"/>
                <a:ea typeface="+mn-ea"/>
                <a:cs typeface="+mn-cs"/>
              </a:rPr>
              <a:t>já houver adquirido os materiais e os colocado no local dos trabalhos</a:t>
            </a:r>
            <a:r>
              <a:rPr kumimoji="0" lang="pt-BR" sz="1800" b="0" i="0" u="none" strike="noStrike" kern="1200" cap="none" spc="-1" normalizeH="0" baseline="0" noProof="0">
                <a:ln>
                  <a:noFill/>
                </a:ln>
                <a:solidFill>
                  <a:srgbClr val="000000"/>
                </a:solidFill>
                <a:effectLst/>
                <a:uLnTx/>
                <a:uFillTx/>
                <a:latin typeface="Segoe UI"/>
                <a:ea typeface="+mn-ea"/>
                <a:cs typeface="+mn-cs"/>
              </a:rPr>
              <a:t>, estes deverão ser pagos pela Administração </a:t>
            </a:r>
            <a:r>
              <a:rPr kumimoji="0" lang="pt-BR" sz="1800" b="1" i="0" u="none" strike="noStrike" kern="1200" cap="none" spc="-1" normalizeH="0" baseline="0" noProof="0">
                <a:ln>
                  <a:noFill/>
                </a:ln>
                <a:solidFill>
                  <a:srgbClr val="000000"/>
                </a:solidFill>
                <a:effectLst/>
                <a:uLnTx/>
                <a:uFillTx/>
                <a:latin typeface="Segoe UI"/>
                <a:ea typeface="+mn-ea"/>
                <a:cs typeface="+mn-cs"/>
              </a:rPr>
              <a:t>pelos custos de aquisição regularmente comprovados e monetariamente reajustados</a:t>
            </a:r>
            <a:r>
              <a:rPr kumimoji="0" lang="pt-BR" sz="1800" b="0" i="0" u="none" strike="noStrike" kern="1200" cap="none" spc="-1" normalizeH="0" baseline="0" noProof="0">
                <a:ln>
                  <a:noFill/>
                </a:ln>
                <a:solidFill>
                  <a:srgbClr val="000000"/>
                </a:solidFill>
                <a:effectLst/>
                <a:uLnTx/>
                <a:uFillTx/>
                <a:latin typeface="Segoe UI"/>
                <a:ea typeface="+mn-ea"/>
                <a:cs typeface="+mn-cs"/>
              </a:rPr>
              <a:t>, podendo caber indenização por outros danos eventualmente decorrentes da supressão, desde que regularmente comprovados.</a:t>
            </a:r>
            <a:endParaRPr kumimoji="0" lang="pt-BR" sz="1800" b="0" i="0" u="none" strike="noStrike" kern="1200" cap="none" spc="-1" normalizeH="0" baseline="0" noProof="0">
              <a:ln>
                <a:noFill/>
              </a:ln>
              <a:solidFill>
                <a:srgbClr val="000000"/>
              </a:solidFill>
              <a:effectLst/>
              <a:uLnTx/>
              <a:uFillTx/>
              <a:latin typeface="Arial"/>
              <a:ea typeface="+mn-ea"/>
              <a:cs typeface="+mn-cs"/>
            </a:endParaRPr>
          </a:p>
        </p:txBody>
      </p:sp>
      <p:grpSp>
        <p:nvGrpSpPr>
          <p:cNvPr id="1806" name="Group 27"/>
          <p:cNvGrpSpPr/>
          <p:nvPr/>
        </p:nvGrpSpPr>
        <p:grpSpPr>
          <a:xfrm>
            <a:off x="0" y="3007080"/>
            <a:ext cx="2897640" cy="3111480"/>
            <a:chOff x="0" y="3007080"/>
            <a:chExt cx="2897640" cy="3111480"/>
          </a:xfrm>
        </p:grpSpPr>
        <p:sp>
          <p:nvSpPr>
            <p:cNvPr id="1807" name="Freeform: Shape 20"/>
            <p:cNvSpPr/>
            <p:nvPr/>
          </p:nvSpPr>
          <p:spPr>
            <a:xfrm>
              <a:off x="1398960" y="3140640"/>
              <a:ext cx="1410840" cy="2329200"/>
            </a:xfrm>
            <a:custGeom>
              <a:avLst/>
              <a:gdLst>
                <a:gd name="textAreaLeft" fmla="*/ 0 w 1410840"/>
                <a:gd name="textAreaRight" fmla="*/ 1412280 w 1410840"/>
                <a:gd name="textAreaTop" fmla="*/ 0 h 2329200"/>
                <a:gd name="textAreaBottom" fmla="*/ 2330640 h 2329200"/>
              </a:gdLst>
              <a:ahLst/>
              <a:cxnLst/>
              <a:rect l="textAreaLeft" t="textAreaTop" r="textAreaRight" b="textAreaBottom"/>
              <a:pathLst>
                <a:path w="1007269" h="1662112">
                  <a:moveTo>
                    <a:pt x="895350" y="1631156"/>
                  </a:moveTo>
                  <a:lnTo>
                    <a:pt x="971550" y="1533525"/>
                  </a:lnTo>
                  <a:lnTo>
                    <a:pt x="997744" y="1350169"/>
                  </a:lnTo>
                  <a:lnTo>
                    <a:pt x="1007269" y="1119187"/>
                  </a:lnTo>
                  <a:lnTo>
                    <a:pt x="938213" y="904875"/>
                  </a:lnTo>
                  <a:lnTo>
                    <a:pt x="869157" y="702469"/>
                  </a:lnTo>
                  <a:lnTo>
                    <a:pt x="762000" y="502444"/>
                  </a:lnTo>
                  <a:lnTo>
                    <a:pt x="654844" y="330994"/>
                  </a:lnTo>
                  <a:lnTo>
                    <a:pt x="533400" y="192881"/>
                  </a:lnTo>
                  <a:lnTo>
                    <a:pt x="433388" y="102394"/>
                  </a:lnTo>
                  <a:lnTo>
                    <a:pt x="330994" y="35719"/>
                  </a:lnTo>
                  <a:lnTo>
                    <a:pt x="171450" y="0"/>
                  </a:lnTo>
                  <a:lnTo>
                    <a:pt x="47625" y="78581"/>
                  </a:lnTo>
                  <a:lnTo>
                    <a:pt x="2382" y="226219"/>
                  </a:lnTo>
                  <a:lnTo>
                    <a:pt x="0" y="376237"/>
                  </a:lnTo>
                  <a:lnTo>
                    <a:pt x="9525" y="621506"/>
                  </a:lnTo>
                  <a:lnTo>
                    <a:pt x="71438" y="845344"/>
                  </a:lnTo>
                  <a:lnTo>
                    <a:pt x="121444" y="1062037"/>
                  </a:lnTo>
                  <a:lnTo>
                    <a:pt x="242888" y="1252537"/>
                  </a:lnTo>
                  <a:lnTo>
                    <a:pt x="411957" y="1454944"/>
                  </a:lnTo>
                  <a:lnTo>
                    <a:pt x="554832" y="1574006"/>
                  </a:lnTo>
                  <a:lnTo>
                    <a:pt x="685800" y="1631156"/>
                  </a:lnTo>
                  <a:lnTo>
                    <a:pt x="842963" y="1662112"/>
                  </a:lnTo>
                  <a:lnTo>
                    <a:pt x="895350" y="1631156"/>
                  </a:ln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1" normalizeH="0" baseline="0" noProof="0">
                <a:ln>
                  <a:noFill/>
                </a:ln>
                <a:solidFill>
                  <a:srgbClr val="FFFFFF"/>
                </a:solidFill>
                <a:effectLst/>
                <a:uLnTx/>
                <a:uFillTx/>
                <a:latin typeface="Aptos"/>
                <a:ea typeface="+mn-ea"/>
                <a:cs typeface="+mn-cs"/>
              </a:endParaRPr>
            </a:p>
          </p:txBody>
        </p:sp>
        <p:sp>
          <p:nvSpPr>
            <p:cNvPr id="1808" name="Shape"/>
            <p:cNvSpPr/>
            <p:nvPr/>
          </p:nvSpPr>
          <p:spPr>
            <a:xfrm>
              <a:off x="990360" y="5473440"/>
              <a:ext cx="729000" cy="645120"/>
            </a:xfrm>
            <a:custGeom>
              <a:avLst/>
              <a:gdLst>
                <a:gd name="textAreaLeft" fmla="*/ 0 w 729000"/>
                <a:gd name="textAreaRight" fmla="*/ 730440 w 729000"/>
                <a:gd name="textAreaTop" fmla="*/ 0 h 645120"/>
                <a:gd name="textAreaBottom" fmla="*/ 646560 h 645120"/>
              </a:gdLst>
              <a:ahLst/>
              <a:cxnLst/>
              <a:rect l="textAreaLeft" t="textAreaTop" r="textAreaRight" b="textAreaBottom"/>
              <a:pathLst>
                <a:path w="20655" h="20374">
                  <a:moveTo>
                    <a:pt x="7091" y="16389"/>
                  </a:moveTo>
                  <a:cubicBezTo>
                    <a:pt x="9226" y="20374"/>
                    <a:pt x="13919" y="21597"/>
                    <a:pt x="17428" y="19021"/>
                  </a:cubicBezTo>
                  <a:cubicBezTo>
                    <a:pt x="20736" y="16591"/>
                    <a:pt x="21597" y="11580"/>
                    <a:pt x="19563" y="7786"/>
                  </a:cubicBezTo>
                  <a:lnTo>
                    <a:pt x="15157" y="14"/>
                  </a:lnTo>
                  <a:cubicBezTo>
                    <a:pt x="15152" y="3"/>
                    <a:pt x="15142" y="-3"/>
                    <a:pt x="15132" y="3"/>
                  </a:cubicBezTo>
                  <a:cubicBezTo>
                    <a:pt x="9287" y="934"/>
                    <a:pt x="4030" y="2332"/>
                    <a:pt x="17" y="3583"/>
                  </a:cubicBezTo>
                  <a:cubicBezTo>
                    <a:pt x="2" y="3589"/>
                    <a:pt x="-3" y="3605"/>
                    <a:pt x="2" y="3622"/>
                  </a:cubicBezTo>
                  <a:lnTo>
                    <a:pt x="7091" y="16389"/>
                  </a:ln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809" name="Shape"/>
            <p:cNvSpPr/>
            <p:nvPr/>
          </p:nvSpPr>
          <p:spPr>
            <a:xfrm>
              <a:off x="0" y="3574800"/>
              <a:ext cx="2015640" cy="2130120"/>
            </a:xfrm>
            <a:custGeom>
              <a:avLst/>
              <a:gdLst>
                <a:gd name="textAreaLeft" fmla="*/ 0 w 2015640"/>
                <a:gd name="textAreaRight" fmla="*/ 2017080 w 2015640"/>
                <a:gd name="textAreaTop" fmla="*/ 0 h 2130120"/>
                <a:gd name="textAreaBottom" fmla="*/ 2131560 h 2130120"/>
              </a:gdLst>
              <a:ahLst/>
              <a:cxnLst/>
              <a:rect l="textAreaLeft" t="textAreaTop" r="textAreaRight" b="textAreaBottom"/>
              <a:pathLst>
                <a:path w="21551" h="21411">
                  <a:moveTo>
                    <a:pt x="21551" y="18872"/>
                  </a:moveTo>
                  <a:cubicBezTo>
                    <a:pt x="20861" y="15671"/>
                    <a:pt x="15622" y="1745"/>
                    <a:pt x="12254" y="0"/>
                  </a:cubicBezTo>
                  <a:cubicBezTo>
                    <a:pt x="7726" y="5146"/>
                    <a:pt x="1345" y="8405"/>
                    <a:pt x="1345" y="8405"/>
                  </a:cubicBezTo>
                  <a:cubicBezTo>
                    <a:pt x="400" y="8816"/>
                    <a:pt x="-49" y="10006"/>
                    <a:pt x="4" y="11564"/>
                  </a:cubicBezTo>
                  <a:cubicBezTo>
                    <a:pt x="50" y="12929"/>
                    <a:pt x="482" y="14574"/>
                    <a:pt x="1298" y="16232"/>
                  </a:cubicBezTo>
                  <a:cubicBezTo>
                    <a:pt x="2276" y="18218"/>
                    <a:pt x="3600" y="19795"/>
                    <a:pt x="4888" y="20666"/>
                  </a:cubicBezTo>
                  <a:cubicBezTo>
                    <a:pt x="5904" y="21353"/>
                    <a:pt x="6895" y="21600"/>
                    <a:pt x="7679" y="21260"/>
                  </a:cubicBezTo>
                  <a:cubicBezTo>
                    <a:pt x="7679" y="21260"/>
                    <a:pt x="8826" y="20842"/>
                    <a:pt x="10667" y="20355"/>
                  </a:cubicBezTo>
                  <a:cubicBezTo>
                    <a:pt x="12187" y="19954"/>
                    <a:pt x="14179" y="19507"/>
                    <a:pt x="16395" y="19209"/>
                  </a:cubicBezTo>
                  <a:cubicBezTo>
                    <a:pt x="18028" y="18989"/>
                    <a:pt x="19778" y="18851"/>
                    <a:pt x="21551" y="18872"/>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810" name="Shape"/>
            <p:cNvSpPr/>
            <p:nvPr/>
          </p:nvSpPr>
          <p:spPr>
            <a:xfrm>
              <a:off x="1141920" y="3007080"/>
              <a:ext cx="1755720" cy="2608560"/>
            </a:xfrm>
            <a:custGeom>
              <a:avLst/>
              <a:gdLst>
                <a:gd name="textAreaLeft" fmla="*/ 0 w 1755720"/>
                <a:gd name="textAreaRight" fmla="*/ 1757160 w 1755720"/>
                <a:gd name="textAreaTop" fmla="*/ 0 h 2608560"/>
                <a:gd name="textAreaBottom" fmla="*/ 2610000 h 2608560"/>
              </a:gdLst>
              <a:ahLst/>
              <a:cxnLst/>
              <a:rect l="textAreaLeft" t="textAreaTop" r="textAreaRight" b="textAreaBottom"/>
              <a:pathLst>
                <a:path w="20649" h="21134">
                  <a:moveTo>
                    <a:pt x="17940" y="8138"/>
                  </a:moveTo>
                  <a:cubicBezTo>
                    <a:pt x="15251" y="4139"/>
                    <a:pt x="11356" y="1258"/>
                    <a:pt x="7794" y="326"/>
                  </a:cubicBezTo>
                  <a:cubicBezTo>
                    <a:pt x="6227" y="-85"/>
                    <a:pt x="4724" y="-120"/>
                    <a:pt x="3420" y="297"/>
                  </a:cubicBezTo>
                  <a:cubicBezTo>
                    <a:pt x="1409" y="938"/>
                    <a:pt x="277" y="2517"/>
                    <a:pt x="45" y="4610"/>
                  </a:cubicBezTo>
                  <a:cubicBezTo>
                    <a:pt x="-215" y="6957"/>
                    <a:pt x="662" y="9952"/>
                    <a:pt x="2709" y="12997"/>
                  </a:cubicBezTo>
                  <a:cubicBezTo>
                    <a:pt x="4755" y="16043"/>
                    <a:pt x="7505" y="18440"/>
                    <a:pt x="10272" y="19822"/>
                  </a:cubicBezTo>
                  <a:cubicBezTo>
                    <a:pt x="12737" y="21053"/>
                    <a:pt x="15217" y="21480"/>
                    <a:pt x="17229" y="20837"/>
                  </a:cubicBezTo>
                  <a:cubicBezTo>
                    <a:pt x="18319" y="20489"/>
                    <a:pt x="19150" y="19865"/>
                    <a:pt x="19721" y="19034"/>
                  </a:cubicBezTo>
                  <a:cubicBezTo>
                    <a:pt x="21385" y="16614"/>
                    <a:pt x="20824" y="12426"/>
                    <a:pt x="17940" y="8138"/>
                  </a:cubicBezTo>
                  <a:close/>
                  <a:moveTo>
                    <a:pt x="17068" y="19163"/>
                  </a:moveTo>
                  <a:cubicBezTo>
                    <a:pt x="16900" y="19199"/>
                    <a:pt x="16722" y="19223"/>
                    <a:pt x="16536" y="19233"/>
                  </a:cubicBezTo>
                  <a:cubicBezTo>
                    <a:pt x="16442" y="19239"/>
                    <a:pt x="16348" y="19241"/>
                    <a:pt x="16249" y="19239"/>
                  </a:cubicBezTo>
                  <a:cubicBezTo>
                    <a:pt x="15902" y="19233"/>
                    <a:pt x="15527" y="19184"/>
                    <a:pt x="15132" y="19096"/>
                  </a:cubicBezTo>
                  <a:cubicBezTo>
                    <a:pt x="14971" y="19060"/>
                    <a:pt x="14805" y="19020"/>
                    <a:pt x="14638" y="18971"/>
                  </a:cubicBezTo>
                  <a:cubicBezTo>
                    <a:pt x="14179" y="18837"/>
                    <a:pt x="13700" y="18655"/>
                    <a:pt x="13208" y="18425"/>
                  </a:cubicBezTo>
                  <a:cubicBezTo>
                    <a:pt x="13085" y="18367"/>
                    <a:pt x="12959" y="18306"/>
                    <a:pt x="12834" y="18241"/>
                  </a:cubicBezTo>
                  <a:cubicBezTo>
                    <a:pt x="12645" y="18145"/>
                    <a:pt x="12453" y="18040"/>
                    <a:pt x="12260" y="17931"/>
                  </a:cubicBezTo>
                  <a:cubicBezTo>
                    <a:pt x="12070" y="17823"/>
                    <a:pt x="11879" y="17709"/>
                    <a:pt x="11687" y="17588"/>
                  </a:cubicBezTo>
                  <a:cubicBezTo>
                    <a:pt x="11429" y="17425"/>
                    <a:pt x="11170" y="17252"/>
                    <a:pt x="10913" y="17066"/>
                  </a:cubicBezTo>
                  <a:cubicBezTo>
                    <a:pt x="10653" y="16882"/>
                    <a:pt x="10394" y="16684"/>
                    <a:pt x="10136" y="16478"/>
                  </a:cubicBezTo>
                  <a:cubicBezTo>
                    <a:pt x="9780" y="16192"/>
                    <a:pt x="9427" y="15884"/>
                    <a:pt x="9075" y="15557"/>
                  </a:cubicBezTo>
                  <a:cubicBezTo>
                    <a:pt x="8412" y="14935"/>
                    <a:pt x="7763" y="14243"/>
                    <a:pt x="7150" y="13480"/>
                  </a:cubicBezTo>
                  <a:cubicBezTo>
                    <a:pt x="6915" y="13189"/>
                    <a:pt x="6687" y="12889"/>
                    <a:pt x="6465" y="12578"/>
                  </a:cubicBezTo>
                  <a:cubicBezTo>
                    <a:pt x="6354" y="12422"/>
                    <a:pt x="6246" y="12265"/>
                    <a:pt x="6137" y="12105"/>
                  </a:cubicBezTo>
                  <a:cubicBezTo>
                    <a:pt x="5132" y="10611"/>
                    <a:pt x="4458" y="9175"/>
                    <a:pt x="4065" y="7868"/>
                  </a:cubicBezTo>
                  <a:cubicBezTo>
                    <a:pt x="3738" y="6781"/>
                    <a:pt x="3606" y="5783"/>
                    <a:pt x="3648" y="4918"/>
                  </a:cubicBezTo>
                  <a:cubicBezTo>
                    <a:pt x="3684" y="4175"/>
                    <a:pt x="3847" y="3532"/>
                    <a:pt x="4121" y="3012"/>
                  </a:cubicBezTo>
                  <a:cubicBezTo>
                    <a:pt x="4149" y="2958"/>
                    <a:pt x="4180" y="2907"/>
                    <a:pt x="4209" y="2856"/>
                  </a:cubicBezTo>
                  <a:cubicBezTo>
                    <a:pt x="4546" y="2297"/>
                    <a:pt x="5021" y="1900"/>
                    <a:pt x="5618" y="1710"/>
                  </a:cubicBezTo>
                  <a:cubicBezTo>
                    <a:pt x="8137" y="905"/>
                    <a:pt x="13346" y="3581"/>
                    <a:pt x="16789" y="8705"/>
                  </a:cubicBezTo>
                  <a:cubicBezTo>
                    <a:pt x="20234" y="13828"/>
                    <a:pt x="19826" y="18295"/>
                    <a:pt x="17306" y="19099"/>
                  </a:cubicBezTo>
                  <a:cubicBezTo>
                    <a:pt x="17233" y="19122"/>
                    <a:pt x="17151" y="19144"/>
                    <a:pt x="17068" y="19163"/>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811" name="Shape"/>
            <p:cNvSpPr/>
            <p:nvPr/>
          </p:nvSpPr>
          <p:spPr>
            <a:xfrm>
              <a:off x="1595880" y="3060720"/>
              <a:ext cx="1277280" cy="2316600"/>
            </a:xfrm>
            <a:custGeom>
              <a:avLst/>
              <a:gdLst>
                <a:gd name="textAreaLeft" fmla="*/ 0 w 1277280"/>
                <a:gd name="textAreaRight" fmla="*/ 1278720 w 1277280"/>
                <a:gd name="textAreaTop" fmla="*/ 0 h 2316600"/>
                <a:gd name="textAreaBottom" fmla="*/ 2318040 h 2316600"/>
              </a:gdLst>
              <a:ahLst/>
              <a:cxnLst/>
              <a:rect l="textAreaLeft" t="textAreaTop" r="textAreaRight" b="textAreaBottom"/>
              <a:pathLst>
                <a:path w="21597" h="21600">
                  <a:moveTo>
                    <a:pt x="17705" y="8990"/>
                  </a:moveTo>
                  <a:cubicBezTo>
                    <a:pt x="13841" y="4389"/>
                    <a:pt x="8244" y="1074"/>
                    <a:pt x="3125" y="0"/>
                  </a:cubicBezTo>
                  <a:lnTo>
                    <a:pt x="1194" y="982"/>
                  </a:lnTo>
                  <a:lnTo>
                    <a:pt x="0" y="1590"/>
                  </a:lnTo>
                  <a:cubicBezTo>
                    <a:pt x="427" y="1480"/>
                    <a:pt x="905" y="1427"/>
                    <a:pt x="1429" y="1427"/>
                  </a:cubicBezTo>
                  <a:lnTo>
                    <a:pt x="1429" y="1427"/>
                  </a:lnTo>
                  <a:cubicBezTo>
                    <a:pt x="1432" y="1427"/>
                    <a:pt x="1438" y="1427"/>
                    <a:pt x="1441" y="1427"/>
                  </a:cubicBezTo>
                  <a:cubicBezTo>
                    <a:pt x="5347" y="1432"/>
                    <a:pt x="11654" y="4422"/>
                    <a:pt x="16018" y="9591"/>
                  </a:cubicBezTo>
                  <a:cubicBezTo>
                    <a:pt x="16021" y="9594"/>
                    <a:pt x="16021" y="9596"/>
                    <a:pt x="16024" y="9598"/>
                  </a:cubicBezTo>
                  <a:cubicBezTo>
                    <a:pt x="16036" y="9611"/>
                    <a:pt x="16048" y="9624"/>
                    <a:pt x="16057" y="9638"/>
                  </a:cubicBezTo>
                  <a:cubicBezTo>
                    <a:pt x="18556" y="12615"/>
                    <a:pt x="19645" y="15399"/>
                    <a:pt x="19642" y="17545"/>
                  </a:cubicBezTo>
                  <a:cubicBezTo>
                    <a:pt x="19642" y="19649"/>
                    <a:pt x="18592" y="21140"/>
                    <a:pt x="16800" y="21600"/>
                  </a:cubicBezTo>
                  <a:lnTo>
                    <a:pt x="17880" y="21578"/>
                  </a:lnTo>
                  <a:lnTo>
                    <a:pt x="20265" y="21530"/>
                  </a:lnTo>
                  <a:cubicBezTo>
                    <a:pt x="21152" y="20497"/>
                    <a:pt x="21600" y="19182"/>
                    <a:pt x="21597" y="17686"/>
                  </a:cubicBezTo>
                  <a:cubicBezTo>
                    <a:pt x="21597" y="15152"/>
                    <a:pt x="20313" y="12095"/>
                    <a:pt x="17705" y="8990"/>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812" name="Shape"/>
            <p:cNvSpPr/>
            <p:nvPr/>
          </p:nvSpPr>
          <p:spPr>
            <a:xfrm>
              <a:off x="1477440" y="3827160"/>
              <a:ext cx="832680" cy="1086480"/>
            </a:xfrm>
            <a:custGeom>
              <a:avLst/>
              <a:gdLst>
                <a:gd name="textAreaLeft" fmla="*/ 0 w 832680"/>
                <a:gd name="textAreaRight" fmla="*/ 834120 w 832680"/>
                <a:gd name="textAreaTop" fmla="*/ 0 h 1086480"/>
                <a:gd name="textAreaBottom" fmla="*/ 1087920 h 1086480"/>
              </a:gdLst>
              <a:ahLst/>
              <a:cxnLst/>
              <a:rect l="textAreaLeft" t="textAreaTop" r="textAreaRight" b="textAreaBottom"/>
              <a:pathLst>
                <a:path w="21600" h="21600">
                  <a:moveTo>
                    <a:pt x="21328" y="16247"/>
                  </a:moveTo>
                  <a:lnTo>
                    <a:pt x="21328" y="16247"/>
                  </a:lnTo>
                  <a:cubicBezTo>
                    <a:pt x="21319" y="16247"/>
                    <a:pt x="21310" y="16247"/>
                    <a:pt x="21300" y="16247"/>
                  </a:cubicBezTo>
                  <a:cubicBezTo>
                    <a:pt x="18843" y="16226"/>
                    <a:pt x="15399" y="13577"/>
                    <a:pt x="13057" y="9745"/>
                  </a:cubicBezTo>
                  <a:cubicBezTo>
                    <a:pt x="13052" y="9738"/>
                    <a:pt x="13048" y="9727"/>
                    <a:pt x="13043" y="9720"/>
                  </a:cubicBezTo>
                  <a:cubicBezTo>
                    <a:pt x="13038" y="9716"/>
                    <a:pt x="13038" y="9713"/>
                    <a:pt x="13034" y="9706"/>
                  </a:cubicBezTo>
                  <a:cubicBezTo>
                    <a:pt x="13025" y="9688"/>
                    <a:pt x="13011" y="9670"/>
                    <a:pt x="13001" y="9653"/>
                  </a:cubicBezTo>
                  <a:cubicBezTo>
                    <a:pt x="11591" y="7316"/>
                    <a:pt x="10876" y="5010"/>
                    <a:pt x="10876" y="3232"/>
                  </a:cubicBezTo>
                  <a:cubicBezTo>
                    <a:pt x="10876" y="1644"/>
                    <a:pt x="11448" y="470"/>
                    <a:pt x="12605" y="60"/>
                  </a:cubicBezTo>
                  <a:cubicBezTo>
                    <a:pt x="12660" y="39"/>
                    <a:pt x="12720" y="25"/>
                    <a:pt x="12780" y="7"/>
                  </a:cubicBezTo>
                  <a:lnTo>
                    <a:pt x="12776" y="0"/>
                  </a:lnTo>
                  <a:cubicBezTo>
                    <a:pt x="12776" y="0"/>
                    <a:pt x="10217" y="534"/>
                    <a:pt x="6842" y="1259"/>
                  </a:cubicBezTo>
                  <a:lnTo>
                    <a:pt x="6842" y="1259"/>
                  </a:lnTo>
                  <a:cubicBezTo>
                    <a:pt x="6616" y="1308"/>
                    <a:pt x="6390" y="1354"/>
                    <a:pt x="6160" y="1404"/>
                  </a:cubicBezTo>
                  <a:cubicBezTo>
                    <a:pt x="4223" y="1821"/>
                    <a:pt x="2075" y="2288"/>
                    <a:pt x="0" y="2747"/>
                  </a:cubicBezTo>
                  <a:cubicBezTo>
                    <a:pt x="867" y="5954"/>
                    <a:pt x="2351" y="9476"/>
                    <a:pt x="4564" y="13135"/>
                  </a:cubicBezTo>
                  <a:cubicBezTo>
                    <a:pt x="4799" y="13528"/>
                    <a:pt x="5044" y="13913"/>
                    <a:pt x="5288" y="14295"/>
                  </a:cubicBezTo>
                  <a:cubicBezTo>
                    <a:pt x="5777" y="15055"/>
                    <a:pt x="6279" y="15794"/>
                    <a:pt x="6796" y="16508"/>
                  </a:cubicBezTo>
                  <a:cubicBezTo>
                    <a:pt x="8142" y="18379"/>
                    <a:pt x="9571" y="20076"/>
                    <a:pt x="11037" y="21600"/>
                  </a:cubicBezTo>
                  <a:cubicBezTo>
                    <a:pt x="12965" y="20635"/>
                    <a:pt x="14956" y="19624"/>
                    <a:pt x="16708" y="18732"/>
                  </a:cubicBezTo>
                  <a:cubicBezTo>
                    <a:pt x="16888" y="18641"/>
                    <a:pt x="17068" y="18552"/>
                    <a:pt x="17243" y="18460"/>
                  </a:cubicBezTo>
                  <a:cubicBezTo>
                    <a:pt x="19267" y="17428"/>
                    <a:pt x="20890" y="16593"/>
                    <a:pt x="21600" y="16229"/>
                  </a:cubicBezTo>
                  <a:cubicBezTo>
                    <a:pt x="21595" y="16229"/>
                    <a:pt x="21591" y="16229"/>
                    <a:pt x="21591" y="16229"/>
                  </a:cubicBezTo>
                  <a:cubicBezTo>
                    <a:pt x="21494" y="16243"/>
                    <a:pt x="21411" y="16247"/>
                    <a:pt x="21328" y="16247"/>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813" name="Freeform: Shape 24"/>
            <p:cNvSpPr/>
            <p:nvPr/>
          </p:nvSpPr>
          <p:spPr>
            <a:xfrm>
              <a:off x="1891440" y="3820320"/>
              <a:ext cx="505800" cy="821520"/>
            </a:xfrm>
            <a:custGeom>
              <a:avLst/>
              <a:gdLst>
                <a:gd name="textAreaLeft" fmla="*/ 0 w 505800"/>
                <a:gd name="textAreaRight" fmla="*/ 507240 w 505800"/>
                <a:gd name="textAreaTop" fmla="*/ 0 h 821520"/>
                <a:gd name="textAreaBottom" fmla="*/ 822960 h 821520"/>
              </a:gdLst>
              <a:ahLst/>
              <a:cxnLst/>
              <a:rect l="textAreaLeft" t="textAreaTop" r="textAreaRight" b="textAreaBottom"/>
              <a:pathLst>
                <a:path w="361824" h="586868">
                  <a:moveTo>
                    <a:pt x="73923" y="0"/>
                  </a:moveTo>
                  <a:cubicBezTo>
                    <a:pt x="74174" y="0"/>
                    <a:pt x="74291" y="0"/>
                    <a:pt x="74543" y="0"/>
                  </a:cubicBezTo>
                  <a:cubicBezTo>
                    <a:pt x="141346" y="516"/>
                    <a:pt x="235085" y="93600"/>
                    <a:pt x="299594" y="228852"/>
                  </a:cubicBezTo>
                  <a:cubicBezTo>
                    <a:pt x="299594" y="228987"/>
                    <a:pt x="299728" y="229096"/>
                    <a:pt x="299728" y="229232"/>
                  </a:cubicBezTo>
                  <a:cubicBezTo>
                    <a:pt x="300482" y="230889"/>
                    <a:pt x="301252" y="232547"/>
                    <a:pt x="302006" y="234177"/>
                  </a:cubicBezTo>
                  <a:cubicBezTo>
                    <a:pt x="302006" y="234313"/>
                    <a:pt x="302140" y="234313"/>
                    <a:pt x="302140" y="234449"/>
                  </a:cubicBezTo>
                  <a:cubicBezTo>
                    <a:pt x="302257" y="234693"/>
                    <a:pt x="302391" y="234938"/>
                    <a:pt x="302508" y="235209"/>
                  </a:cubicBezTo>
                  <a:cubicBezTo>
                    <a:pt x="302776" y="235726"/>
                    <a:pt x="303028" y="236215"/>
                    <a:pt x="303145" y="236731"/>
                  </a:cubicBezTo>
                  <a:cubicBezTo>
                    <a:pt x="342142" y="320794"/>
                    <a:pt x="361824" y="403472"/>
                    <a:pt x="361824" y="467348"/>
                  </a:cubicBezTo>
                  <a:cubicBezTo>
                    <a:pt x="361824" y="524378"/>
                    <a:pt x="346078" y="566545"/>
                    <a:pt x="314201" y="581271"/>
                  </a:cubicBezTo>
                  <a:cubicBezTo>
                    <a:pt x="308103" y="584070"/>
                    <a:pt x="301621" y="585863"/>
                    <a:pt x="294887" y="586488"/>
                  </a:cubicBezTo>
                  <a:cubicBezTo>
                    <a:pt x="292608" y="586732"/>
                    <a:pt x="290330" y="586868"/>
                    <a:pt x="287918" y="586868"/>
                  </a:cubicBezTo>
                  <a:cubicBezTo>
                    <a:pt x="219708" y="586868"/>
                    <a:pt x="123322" y="489981"/>
                    <a:pt x="58545" y="350138"/>
                  </a:cubicBezTo>
                  <a:cubicBezTo>
                    <a:pt x="19683" y="266074"/>
                    <a:pt x="0" y="183396"/>
                    <a:pt x="0" y="119520"/>
                  </a:cubicBezTo>
                  <a:cubicBezTo>
                    <a:pt x="0" y="62491"/>
                    <a:pt x="15746" y="20323"/>
                    <a:pt x="47623" y="5597"/>
                  </a:cubicBezTo>
                  <a:cubicBezTo>
                    <a:pt x="49282" y="4836"/>
                    <a:pt x="50806" y="4320"/>
                    <a:pt x="52448" y="3695"/>
                  </a:cubicBezTo>
                  <a:cubicBezTo>
                    <a:pt x="59182" y="1141"/>
                    <a:pt x="66418" y="0"/>
                    <a:pt x="73923" y="0"/>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1814" name="Shape"/>
            <p:cNvSpPr/>
            <p:nvPr/>
          </p:nvSpPr>
          <p:spPr>
            <a:xfrm>
              <a:off x="2055240" y="3951720"/>
              <a:ext cx="300960" cy="496800"/>
            </a:xfrm>
            <a:custGeom>
              <a:avLst/>
              <a:gdLst>
                <a:gd name="textAreaLeft" fmla="*/ 0 w 300960"/>
                <a:gd name="textAreaRight" fmla="*/ 302400 w 300960"/>
                <a:gd name="textAreaTop" fmla="*/ 0 h 496800"/>
                <a:gd name="textAreaBottom" fmla="*/ 498240 h 496800"/>
              </a:gdLst>
              <a:ahLst/>
              <a:cxnLst/>
              <a:rect l="textAreaLeft" t="textAreaTop" r="textAreaRight" b="textAreaBottom"/>
              <a:pathLst>
                <a:path w="21600" h="21600">
                  <a:moveTo>
                    <a:pt x="17911" y="8796"/>
                  </a:moveTo>
                  <a:cubicBezTo>
                    <a:pt x="17898" y="8781"/>
                    <a:pt x="17885" y="8757"/>
                    <a:pt x="17873" y="8742"/>
                  </a:cubicBezTo>
                  <a:cubicBezTo>
                    <a:pt x="17860" y="8719"/>
                    <a:pt x="17847" y="8703"/>
                    <a:pt x="17822" y="8680"/>
                  </a:cubicBezTo>
                  <a:cubicBezTo>
                    <a:pt x="17822" y="8680"/>
                    <a:pt x="17822" y="8672"/>
                    <a:pt x="17822" y="8672"/>
                  </a:cubicBezTo>
                  <a:cubicBezTo>
                    <a:pt x="17758" y="8595"/>
                    <a:pt x="17695" y="8518"/>
                    <a:pt x="17644" y="8441"/>
                  </a:cubicBezTo>
                  <a:cubicBezTo>
                    <a:pt x="17631" y="8425"/>
                    <a:pt x="17618" y="8402"/>
                    <a:pt x="17606" y="8387"/>
                  </a:cubicBezTo>
                  <a:cubicBezTo>
                    <a:pt x="17593" y="8371"/>
                    <a:pt x="17593" y="8364"/>
                    <a:pt x="17580" y="8348"/>
                  </a:cubicBezTo>
                  <a:cubicBezTo>
                    <a:pt x="17580" y="8348"/>
                    <a:pt x="17580" y="8340"/>
                    <a:pt x="17580" y="8340"/>
                  </a:cubicBezTo>
                  <a:cubicBezTo>
                    <a:pt x="13637" y="3398"/>
                    <a:pt x="8065" y="0"/>
                    <a:pt x="4172" y="0"/>
                  </a:cubicBezTo>
                  <a:cubicBezTo>
                    <a:pt x="3651" y="0"/>
                    <a:pt x="3155" y="62"/>
                    <a:pt x="2697" y="193"/>
                  </a:cubicBezTo>
                  <a:cubicBezTo>
                    <a:pt x="1705" y="471"/>
                    <a:pt x="979" y="1043"/>
                    <a:pt x="547" y="1830"/>
                  </a:cubicBezTo>
                  <a:cubicBezTo>
                    <a:pt x="178" y="2479"/>
                    <a:pt x="0" y="3274"/>
                    <a:pt x="0" y="4178"/>
                  </a:cubicBezTo>
                  <a:cubicBezTo>
                    <a:pt x="0" y="6541"/>
                    <a:pt x="1234" y="9645"/>
                    <a:pt x="3651" y="12812"/>
                  </a:cubicBezTo>
                  <a:cubicBezTo>
                    <a:pt x="6704" y="16812"/>
                    <a:pt x="10851" y="19870"/>
                    <a:pt x="14438" y="21059"/>
                  </a:cubicBezTo>
                  <a:cubicBezTo>
                    <a:pt x="15494" y="21415"/>
                    <a:pt x="16512" y="21600"/>
                    <a:pt x="17428" y="21600"/>
                  </a:cubicBezTo>
                  <a:cubicBezTo>
                    <a:pt x="17949" y="21600"/>
                    <a:pt x="18445" y="21538"/>
                    <a:pt x="18903" y="21407"/>
                  </a:cubicBezTo>
                  <a:cubicBezTo>
                    <a:pt x="20710" y="20897"/>
                    <a:pt x="21600" y="19430"/>
                    <a:pt x="21600" y="17430"/>
                  </a:cubicBezTo>
                  <a:cubicBezTo>
                    <a:pt x="21562" y="15082"/>
                    <a:pt x="20328" y="11970"/>
                    <a:pt x="17911" y="8796"/>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grpSp>
    </p:spTree>
    <p:extLst>
      <p:ext uri="{BB962C8B-B14F-4D97-AF65-F5344CB8AC3E}">
        <p14:creationId xmlns:p14="http://schemas.microsoft.com/office/powerpoint/2010/main" val="1780532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Profissional de segurança na frente da usina de energia">
            <a:extLst>
              <a:ext uri="{FF2B5EF4-FFF2-40B4-BE49-F238E27FC236}">
                <a16:creationId xmlns:a16="http://schemas.microsoft.com/office/drawing/2014/main" id="{0BD7B1B1-2189-DFB5-F336-3111DDD49414}"/>
              </a:ext>
            </a:extLst>
          </p:cNvPr>
          <p:cNvPicPr>
            <a:picLocks noChangeAspect="1"/>
          </p:cNvPicPr>
          <p:nvPr/>
        </p:nvPicPr>
        <p:blipFill>
          <a:blip r:embed="rId2" cstate="print">
            <a:extLst>
              <a:ext uri="{28A0092B-C50C-407E-A947-70E740481C1C}">
                <a14:useLocalDpi xmlns:a14="http://schemas.microsoft.com/office/drawing/2010/main" val="0"/>
              </a:ext>
            </a:extLst>
          </a:blip>
          <a:srcRect l="26352" r="26352"/>
          <a:stretch/>
        </p:blipFill>
        <p:spPr>
          <a:xfrm>
            <a:off x="7200900" y="0"/>
            <a:ext cx="4991100" cy="7052310"/>
          </a:xfrm>
          <a:prstGeom prst="rect">
            <a:avLst/>
          </a:prstGeom>
        </p:spPr>
      </p:pic>
      <p:sp>
        <p:nvSpPr>
          <p:cNvPr id="4" name="TextBox 3">
            <a:extLst>
              <a:ext uri="{FF2B5EF4-FFF2-40B4-BE49-F238E27FC236}">
                <a16:creationId xmlns:a16="http://schemas.microsoft.com/office/drawing/2014/main" id="{E1308516-D39A-4909-A4F7-FA64EE19B7A0}"/>
              </a:ext>
            </a:extLst>
          </p:cNvPr>
          <p:cNvSpPr txBox="1"/>
          <p:nvPr/>
        </p:nvSpPr>
        <p:spPr>
          <a:xfrm>
            <a:off x="560899" y="3182994"/>
            <a:ext cx="4022531" cy="1754326"/>
          </a:xfrm>
          <a:prstGeom prst="rect">
            <a:avLst/>
          </a:prstGeom>
          <a:noFill/>
        </p:spPr>
        <p:txBody>
          <a:bodyPr wrap="square" rtlCol="0">
            <a:spAutoFit/>
          </a:bodyPr>
          <a:lstStyle/>
          <a:p>
            <a:r>
              <a:rPr lang="pt-BR" sz="2800" b="1" dirty="0">
                <a:solidFill>
                  <a:srgbClr val="05054D"/>
                </a:solidFill>
                <a:latin typeface="Avenir Next LT Pro" panose="020B0504020202020204" pitchFamily="34" charset="0"/>
              </a:rPr>
              <a:t>RECEBIMENTO DE OBRA OU SERVIÇOS DE ENGENHARIA</a:t>
            </a:r>
          </a:p>
          <a:p>
            <a:endParaRPr lang="pt-BR" sz="2400" b="1" dirty="0">
              <a:solidFill>
                <a:srgbClr val="05054D"/>
              </a:solidFill>
              <a:latin typeface="Avenir Next LT Pro" panose="020B0504020202020204" pitchFamily="34" charset="0"/>
            </a:endParaRPr>
          </a:p>
        </p:txBody>
      </p:sp>
      <p:pic>
        <p:nvPicPr>
          <p:cNvPr id="14" name="Imagem 13" descr="Uma imagem contendo abajur, luz&#10;&#10;Descrição gerada automaticamente">
            <a:extLst>
              <a:ext uri="{FF2B5EF4-FFF2-40B4-BE49-F238E27FC236}">
                <a16:creationId xmlns:a16="http://schemas.microsoft.com/office/drawing/2014/main" id="{E460D00F-3CEE-0EEE-3406-755C979E50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8256" y="-3685919"/>
            <a:ext cx="4887962" cy="10543919"/>
          </a:xfrm>
          <a:prstGeom prst="rect">
            <a:avLst/>
          </a:prstGeom>
        </p:spPr>
      </p:pic>
    </p:spTree>
    <p:extLst>
      <p:ext uri="{BB962C8B-B14F-4D97-AF65-F5344CB8AC3E}">
        <p14:creationId xmlns:p14="http://schemas.microsoft.com/office/powerpoint/2010/main" val="2058232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essoas com sinal de positivo">
            <a:extLst>
              <a:ext uri="{FF2B5EF4-FFF2-40B4-BE49-F238E27FC236}">
                <a16:creationId xmlns:a16="http://schemas.microsoft.com/office/drawing/2014/main" id="{A3B9286F-B47D-DAA7-D151-E9C93A6624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0" t="2271" r="11573"/>
          <a:stretch/>
        </p:blipFill>
        <p:spPr>
          <a:xfrm>
            <a:off x="-1" y="1977390"/>
            <a:ext cx="4537711" cy="3623310"/>
          </a:xfrm>
          <a:prstGeom prst="rect">
            <a:avLst/>
          </a:prstGeom>
        </p:spPr>
      </p:pic>
      <p:sp>
        <p:nvSpPr>
          <p:cNvPr id="2" name="Título 1">
            <a:extLst>
              <a:ext uri="{FF2B5EF4-FFF2-40B4-BE49-F238E27FC236}">
                <a16:creationId xmlns:a16="http://schemas.microsoft.com/office/drawing/2014/main" id="{44916329-49A2-6107-88F8-24BFF0C773E7}"/>
              </a:ext>
            </a:extLst>
          </p:cNvPr>
          <p:cNvSpPr>
            <a:spLocks noGrp="1"/>
          </p:cNvSpPr>
          <p:nvPr>
            <p:ph type="title"/>
          </p:nvPr>
        </p:nvSpPr>
        <p:spPr>
          <a:xfrm>
            <a:off x="838200" y="323999"/>
            <a:ext cx="10866120" cy="1325563"/>
          </a:xfrm>
        </p:spPr>
        <p:txBody>
          <a:bodyPr>
            <a:normAutofit/>
          </a:bodyPr>
          <a:lstStyle/>
          <a:p>
            <a:r>
              <a:rPr lang="pt-BR" sz="4000" b="1">
                <a:solidFill>
                  <a:srgbClr val="05054D"/>
                </a:solidFill>
                <a:latin typeface="Avenir Next LT Pro" panose="020B0504020202020204" pitchFamily="34" charset="0"/>
              </a:rPr>
              <a:t>RECEBIMENTO</a:t>
            </a:r>
          </a:p>
        </p:txBody>
      </p:sp>
      <p:sp>
        <p:nvSpPr>
          <p:cNvPr id="3" name="Espaço Reservado para Conteúdo 2">
            <a:extLst>
              <a:ext uri="{FF2B5EF4-FFF2-40B4-BE49-F238E27FC236}">
                <a16:creationId xmlns:a16="http://schemas.microsoft.com/office/drawing/2014/main" id="{8AA2570B-D534-761F-28A1-58204391384B}"/>
              </a:ext>
            </a:extLst>
          </p:cNvPr>
          <p:cNvSpPr>
            <a:spLocks noGrp="1"/>
          </p:cNvSpPr>
          <p:nvPr>
            <p:ph idx="1"/>
          </p:nvPr>
        </p:nvSpPr>
        <p:spPr>
          <a:xfrm>
            <a:off x="4994910" y="1893179"/>
            <a:ext cx="6329002" cy="891541"/>
          </a:xfrm>
        </p:spPr>
        <p:txBody>
          <a:bodyPr>
            <a:noAutofit/>
          </a:bodyPr>
          <a:lstStyle/>
          <a:p>
            <a:pPr marL="0" lvl="1" indent="0" algn="just">
              <a:lnSpc>
                <a:spcPct val="150000"/>
              </a:lnSpc>
              <a:buNone/>
            </a:pPr>
            <a:r>
              <a:rPr lang="pt-BR" sz="160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rPr>
              <a:t>Em se tratando de obras e serviços de engenharia o objeto será recebido:</a:t>
            </a:r>
          </a:p>
          <a:p>
            <a:pPr marL="0" lvl="1" indent="0" algn="just">
              <a:lnSpc>
                <a:spcPct val="150000"/>
              </a:lnSpc>
              <a:buNone/>
            </a:pPr>
            <a:endParaRPr lang="pt-BR" sz="160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endParaRPr>
          </a:p>
          <a:p>
            <a:pPr marL="285750" lvl="1" indent="-285750" algn="just">
              <a:lnSpc>
                <a:spcPct val="150000"/>
              </a:lnSpc>
            </a:pPr>
            <a:r>
              <a:rPr lang="pt-BR" sz="1600" b="1">
                <a:solidFill>
                  <a:srgbClr val="05054D"/>
                </a:solidFill>
                <a:latin typeface="Avenir Next LT Pro" panose="020B0504020202020204" pitchFamily="34" charset="0"/>
                <a:ea typeface="Malgun Gothic Semilight" panose="020B0502040204020203" pitchFamily="34" charset="-128"/>
                <a:cs typeface="Malgun Gothic Semilight" panose="020B0502040204020203" pitchFamily="34" charset="-128"/>
              </a:rPr>
              <a:t>PROVISORIAMENTE</a:t>
            </a:r>
            <a:r>
              <a:rPr lang="pt-BR" sz="160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rPr>
              <a:t>, pelo responsável por seu acompanhamento e fiscalização, mediante termo detalhado, quando verificado o cumprimento das exigências de caráter técnico;</a:t>
            </a:r>
          </a:p>
          <a:p>
            <a:pPr marL="285750" lvl="1" indent="-285750" algn="just">
              <a:lnSpc>
                <a:spcPct val="150000"/>
              </a:lnSpc>
            </a:pPr>
            <a:r>
              <a:rPr lang="pt-BR" sz="1600" b="1">
                <a:solidFill>
                  <a:srgbClr val="05054D"/>
                </a:solidFill>
                <a:latin typeface="Avenir Next LT Pro" panose="020B0504020202020204" pitchFamily="34" charset="0"/>
                <a:ea typeface="Malgun Gothic Semilight" panose="020B0502040204020203" pitchFamily="34" charset="-128"/>
                <a:cs typeface="Malgun Gothic Semilight" panose="020B0502040204020203" pitchFamily="34" charset="-128"/>
              </a:rPr>
              <a:t>DEFINITIVAMENTE</a:t>
            </a:r>
            <a:r>
              <a:rPr lang="pt-BR" sz="160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rPr>
              <a:t>, por servidor ou comissão designada pela autoridade competente, mediante termo detalhado que comprove o atendimento das exigências contratuais;</a:t>
            </a:r>
          </a:p>
        </p:txBody>
      </p:sp>
      <p:pic>
        <p:nvPicPr>
          <p:cNvPr id="14" name="Imagem 13" descr="Uma imagem contendo abajur, luz&#10;&#10;Descrição gerada automaticamente">
            <a:extLst>
              <a:ext uri="{FF2B5EF4-FFF2-40B4-BE49-F238E27FC236}">
                <a16:creationId xmlns:a16="http://schemas.microsoft.com/office/drawing/2014/main" id="{A7832255-69E7-6BFD-6D80-C9E687580F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552" y="993617"/>
            <a:ext cx="1473416" cy="3178334"/>
          </a:xfrm>
          <a:prstGeom prst="rect">
            <a:avLst/>
          </a:prstGeom>
        </p:spPr>
      </p:pic>
    </p:spTree>
    <p:extLst>
      <p:ext uri="{BB962C8B-B14F-4D97-AF65-F5344CB8AC3E}">
        <p14:creationId xmlns:p14="http://schemas.microsoft.com/office/powerpoint/2010/main" val="2534732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Engenheiros em discussão no local">
            <a:extLst>
              <a:ext uri="{FF2B5EF4-FFF2-40B4-BE49-F238E27FC236}">
                <a16:creationId xmlns:a16="http://schemas.microsoft.com/office/drawing/2014/main" id="{A3B9286F-B47D-DAA7-D151-E9C93A662460}"/>
              </a:ext>
            </a:extLst>
          </p:cNvPr>
          <p:cNvPicPr>
            <a:picLocks noChangeAspect="1"/>
          </p:cNvPicPr>
          <p:nvPr/>
        </p:nvPicPr>
        <p:blipFill>
          <a:blip r:embed="rId2" cstate="print">
            <a:extLst>
              <a:ext uri="{28A0092B-C50C-407E-A947-70E740481C1C}">
                <a14:useLocalDpi xmlns:a14="http://schemas.microsoft.com/office/drawing/2010/main" val="0"/>
              </a:ext>
            </a:extLst>
          </a:blip>
          <a:srcRect l="8265" r="8265"/>
          <a:stretch/>
        </p:blipFill>
        <p:spPr>
          <a:xfrm>
            <a:off x="7654289" y="1977390"/>
            <a:ext cx="4537711" cy="3623310"/>
          </a:xfrm>
          <a:prstGeom prst="rect">
            <a:avLst/>
          </a:prstGeom>
        </p:spPr>
      </p:pic>
      <p:sp>
        <p:nvSpPr>
          <p:cNvPr id="2" name="Título 1">
            <a:extLst>
              <a:ext uri="{FF2B5EF4-FFF2-40B4-BE49-F238E27FC236}">
                <a16:creationId xmlns:a16="http://schemas.microsoft.com/office/drawing/2014/main" id="{44916329-49A2-6107-88F8-24BFF0C773E7}"/>
              </a:ext>
            </a:extLst>
          </p:cNvPr>
          <p:cNvSpPr>
            <a:spLocks noGrp="1"/>
          </p:cNvSpPr>
          <p:nvPr>
            <p:ph type="title"/>
          </p:nvPr>
        </p:nvSpPr>
        <p:spPr>
          <a:xfrm>
            <a:off x="838200" y="323999"/>
            <a:ext cx="10866120" cy="1325563"/>
          </a:xfrm>
        </p:spPr>
        <p:txBody>
          <a:bodyPr>
            <a:normAutofit/>
          </a:bodyPr>
          <a:lstStyle/>
          <a:p>
            <a:r>
              <a:rPr lang="pt-BR" sz="4000" b="1">
                <a:solidFill>
                  <a:srgbClr val="05054D"/>
                </a:solidFill>
                <a:latin typeface="Avenir Next LT Pro" panose="020B0504020202020204" pitchFamily="34" charset="0"/>
              </a:rPr>
              <a:t>RECEBIMENTO</a:t>
            </a:r>
          </a:p>
        </p:txBody>
      </p:sp>
      <p:sp>
        <p:nvSpPr>
          <p:cNvPr id="3" name="Espaço Reservado para Conteúdo 2">
            <a:extLst>
              <a:ext uri="{FF2B5EF4-FFF2-40B4-BE49-F238E27FC236}">
                <a16:creationId xmlns:a16="http://schemas.microsoft.com/office/drawing/2014/main" id="{8AA2570B-D534-761F-28A1-58204391384B}"/>
              </a:ext>
            </a:extLst>
          </p:cNvPr>
          <p:cNvSpPr>
            <a:spLocks noGrp="1"/>
          </p:cNvSpPr>
          <p:nvPr>
            <p:ph idx="1"/>
          </p:nvPr>
        </p:nvSpPr>
        <p:spPr>
          <a:xfrm>
            <a:off x="838200" y="2894630"/>
            <a:ext cx="6329002" cy="891541"/>
          </a:xfrm>
        </p:spPr>
        <p:txBody>
          <a:bodyPr>
            <a:noAutofit/>
          </a:bodyPr>
          <a:lstStyle/>
          <a:p>
            <a:pPr marL="0" lvl="1" indent="0" algn="just">
              <a:lnSpc>
                <a:spcPct val="150000"/>
              </a:lnSpc>
              <a:buNone/>
            </a:pPr>
            <a:r>
              <a:rPr lang="pt-BR" sz="1600" dirty="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rPr>
              <a:t>Em se tratando de </a:t>
            </a:r>
            <a:r>
              <a:rPr lang="pt-BR" sz="1600" b="1" dirty="0">
                <a:solidFill>
                  <a:srgbClr val="05054D"/>
                </a:solidFill>
                <a:latin typeface="Avenir Next LT Pro" panose="020B0504020202020204" pitchFamily="34" charset="0"/>
                <a:ea typeface="Malgun Gothic Semilight" panose="020B0502040204020203" pitchFamily="34" charset="-128"/>
                <a:cs typeface="Malgun Gothic Semilight" panose="020B0502040204020203" pitchFamily="34" charset="-128"/>
              </a:rPr>
              <a:t>projeto de obra</a:t>
            </a:r>
            <a:r>
              <a:rPr lang="pt-BR" sz="1600" dirty="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rPr>
              <a:t>, o recebimento definitivo pela Administração não eximirá o projetista ou o consultor da responsabilidade objetiva por todos os danos causados por falha de projeto.</a:t>
            </a:r>
          </a:p>
        </p:txBody>
      </p:sp>
      <p:pic>
        <p:nvPicPr>
          <p:cNvPr id="14" name="Imagem 13" descr="Uma imagem contendo abajur, luz&#10;&#10;Descrição gerada automaticamente">
            <a:extLst>
              <a:ext uri="{FF2B5EF4-FFF2-40B4-BE49-F238E27FC236}">
                <a16:creationId xmlns:a16="http://schemas.microsoft.com/office/drawing/2014/main" id="{A7832255-69E7-6BFD-6D80-C9E687580F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53800" y="388223"/>
            <a:ext cx="1473416" cy="3178334"/>
          </a:xfrm>
          <a:prstGeom prst="rect">
            <a:avLst/>
          </a:prstGeom>
        </p:spPr>
      </p:pic>
      <p:pic>
        <p:nvPicPr>
          <p:cNvPr id="5" name="Imagem 4" descr="Uma imagem contendo abajur, luz&#10;&#10;Descrição gerada automaticamente">
            <a:extLst>
              <a:ext uri="{FF2B5EF4-FFF2-40B4-BE49-F238E27FC236}">
                <a16:creationId xmlns:a16="http://schemas.microsoft.com/office/drawing/2014/main" id="{7E8DCD94-84F0-2B66-530C-518E46AB53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552" y="993617"/>
            <a:ext cx="1473416" cy="3178334"/>
          </a:xfrm>
          <a:prstGeom prst="rect">
            <a:avLst/>
          </a:prstGeom>
        </p:spPr>
      </p:pic>
    </p:spTree>
    <p:extLst>
      <p:ext uri="{BB962C8B-B14F-4D97-AF65-F5344CB8AC3E}">
        <p14:creationId xmlns:p14="http://schemas.microsoft.com/office/powerpoint/2010/main" val="2432295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Trabalhadores da construção">
            <a:extLst>
              <a:ext uri="{FF2B5EF4-FFF2-40B4-BE49-F238E27FC236}">
                <a16:creationId xmlns:a16="http://schemas.microsoft.com/office/drawing/2014/main" id="{A3B9286F-B47D-DAA7-D151-E9C93A662460}"/>
              </a:ext>
            </a:extLst>
          </p:cNvPr>
          <p:cNvPicPr>
            <a:picLocks noChangeAspect="1"/>
          </p:cNvPicPr>
          <p:nvPr/>
        </p:nvPicPr>
        <p:blipFill>
          <a:blip r:embed="rId2" cstate="print">
            <a:extLst>
              <a:ext uri="{28A0092B-C50C-407E-A947-70E740481C1C}">
                <a14:useLocalDpi xmlns:a14="http://schemas.microsoft.com/office/drawing/2010/main" val="0"/>
              </a:ext>
            </a:extLst>
          </a:blip>
          <a:srcRect l="8232" r="8232"/>
          <a:stretch/>
        </p:blipFill>
        <p:spPr>
          <a:xfrm>
            <a:off x="-1" y="1977390"/>
            <a:ext cx="4537711" cy="3623310"/>
          </a:xfrm>
          <a:prstGeom prst="rect">
            <a:avLst/>
          </a:prstGeom>
        </p:spPr>
      </p:pic>
      <p:sp>
        <p:nvSpPr>
          <p:cNvPr id="2" name="Título 1">
            <a:extLst>
              <a:ext uri="{FF2B5EF4-FFF2-40B4-BE49-F238E27FC236}">
                <a16:creationId xmlns:a16="http://schemas.microsoft.com/office/drawing/2014/main" id="{44916329-49A2-6107-88F8-24BFF0C773E7}"/>
              </a:ext>
            </a:extLst>
          </p:cNvPr>
          <p:cNvSpPr>
            <a:spLocks noGrp="1"/>
          </p:cNvSpPr>
          <p:nvPr>
            <p:ph type="title"/>
          </p:nvPr>
        </p:nvSpPr>
        <p:spPr>
          <a:xfrm>
            <a:off x="838200" y="323999"/>
            <a:ext cx="10866120" cy="1325563"/>
          </a:xfrm>
        </p:spPr>
        <p:txBody>
          <a:bodyPr>
            <a:normAutofit/>
          </a:bodyPr>
          <a:lstStyle/>
          <a:p>
            <a:r>
              <a:rPr lang="pt-BR" sz="4000" b="1" dirty="0">
                <a:solidFill>
                  <a:srgbClr val="05054D"/>
                </a:solidFill>
                <a:latin typeface="Avenir Next LT Pro" panose="020B0504020202020204" pitchFamily="34" charset="0"/>
              </a:rPr>
              <a:t>RECEBIMENTO</a:t>
            </a:r>
          </a:p>
        </p:txBody>
      </p:sp>
      <p:sp>
        <p:nvSpPr>
          <p:cNvPr id="3" name="Espaço Reservado para Conteúdo 2">
            <a:extLst>
              <a:ext uri="{FF2B5EF4-FFF2-40B4-BE49-F238E27FC236}">
                <a16:creationId xmlns:a16="http://schemas.microsoft.com/office/drawing/2014/main" id="{8AA2570B-D534-761F-28A1-58204391384B}"/>
              </a:ext>
            </a:extLst>
          </p:cNvPr>
          <p:cNvSpPr>
            <a:spLocks noGrp="1"/>
          </p:cNvSpPr>
          <p:nvPr>
            <p:ph idx="1"/>
          </p:nvPr>
        </p:nvSpPr>
        <p:spPr>
          <a:xfrm>
            <a:off x="4994910" y="1893179"/>
            <a:ext cx="6329002" cy="891541"/>
          </a:xfrm>
        </p:spPr>
        <p:txBody>
          <a:bodyPr>
            <a:noAutofit/>
          </a:bodyPr>
          <a:lstStyle/>
          <a:p>
            <a:pPr marL="0" lvl="1" indent="0" algn="just">
              <a:lnSpc>
                <a:spcPct val="150000"/>
              </a:lnSpc>
              <a:buNone/>
            </a:pPr>
            <a:r>
              <a:rPr lang="pt-BR" sz="1600" dirty="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rPr>
              <a:t>Em se tratando de </a:t>
            </a:r>
            <a:r>
              <a:rPr lang="pt-BR" sz="1600" b="1" dirty="0">
                <a:solidFill>
                  <a:srgbClr val="05054D"/>
                </a:solidFill>
                <a:latin typeface="Avenir Next LT Pro" panose="020B0504020202020204" pitchFamily="34" charset="0"/>
                <a:ea typeface="Malgun Gothic Semilight" panose="020B0502040204020203" pitchFamily="34" charset="-128"/>
                <a:cs typeface="Malgun Gothic Semilight" panose="020B0502040204020203" pitchFamily="34" charset="-128"/>
              </a:rPr>
              <a:t>OBRA</a:t>
            </a:r>
            <a:r>
              <a:rPr lang="pt-BR" sz="1600" dirty="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rPr>
              <a:t>, o recebimento definitivo pela Administração não eximirá o contratado, pelo prazo mínimo de 5 (cinco) anos, admitida a previsão de prazo de garantia superior no edital e no contrato, da responsabilidade objetiva pela solidez e pela segurança dos materiais e dos serviços executados e pela funcionalidade da construção, da reforma, da recuperação ou da ampliação do bem imóvel, e, em caso de vício, defeito ou incorreção identificados, o contratado ficará responsável pela reparação, pela correção, pela reconstrução ou pela substituição necessárias.</a:t>
            </a:r>
          </a:p>
        </p:txBody>
      </p:sp>
      <p:pic>
        <p:nvPicPr>
          <p:cNvPr id="14" name="Imagem 13" descr="Uma imagem contendo abajur, luz&#10;&#10;Descrição gerada automaticamente">
            <a:extLst>
              <a:ext uri="{FF2B5EF4-FFF2-40B4-BE49-F238E27FC236}">
                <a16:creationId xmlns:a16="http://schemas.microsoft.com/office/drawing/2014/main" id="{A7832255-69E7-6BFD-6D80-C9E687580F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552" y="-5480"/>
            <a:ext cx="1473416" cy="3178334"/>
          </a:xfrm>
          <a:prstGeom prst="rect">
            <a:avLst/>
          </a:prstGeom>
        </p:spPr>
      </p:pic>
    </p:spTree>
    <p:extLst>
      <p:ext uri="{BB962C8B-B14F-4D97-AF65-F5344CB8AC3E}">
        <p14:creationId xmlns:p14="http://schemas.microsoft.com/office/powerpoint/2010/main" val="290322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1565A2B8-4EB7-4847-8A83-A37C75D0B228}"/>
              </a:ext>
            </a:extLst>
          </p:cNvPr>
          <p:cNvSpPr/>
          <p:nvPr/>
        </p:nvSpPr>
        <p:spPr>
          <a:xfrm>
            <a:off x="4967061" y="1153159"/>
            <a:ext cx="2307590" cy="1846581"/>
          </a:xfrm>
          <a:custGeom>
            <a:avLst/>
            <a:gdLst>
              <a:gd name="connsiteX0" fmla="*/ 14634 w 21600"/>
              <a:gd name="connsiteY0" fmla="*/ 16727 h 21600"/>
              <a:gd name="connsiteX1" fmla="*/ 20994 w 21600"/>
              <a:gd name="connsiteY1" fmla="*/ 21600 h 21600"/>
              <a:gd name="connsiteX2" fmla="*/ 21600 w 21600"/>
              <a:gd name="connsiteY2" fmla="*/ 16326 h 21600"/>
              <a:gd name="connsiteX3" fmla="*/ 15418 w 21600"/>
              <a:gd name="connsiteY3" fmla="*/ 10637 h 21600"/>
              <a:gd name="connsiteX4" fmla="*/ 6075 w 21600"/>
              <a:gd name="connsiteY4" fmla="*/ 4204 h 21600"/>
              <a:gd name="connsiteX5" fmla="*/ 606 w 21600"/>
              <a:gd name="connsiteY5" fmla="*/ 0 h 21600"/>
              <a:gd name="connsiteX6" fmla="*/ 0 w 21600"/>
              <a:gd name="connsiteY6" fmla="*/ 5289 h 21600"/>
              <a:gd name="connsiteX7" fmla="*/ 1712 w 21600"/>
              <a:gd name="connsiteY7" fmla="*/ 6596 h 21600"/>
              <a:gd name="connsiteX8" fmla="*/ 14634 w 21600"/>
              <a:gd name="connsiteY8" fmla="*/ 16727 h 21600"/>
              <a:gd name="connsiteX0" fmla="*/ 14634 w 21600"/>
              <a:gd name="connsiteY0" fmla="*/ 16727 h 21600"/>
              <a:gd name="connsiteX1" fmla="*/ 20994 w 21600"/>
              <a:gd name="connsiteY1" fmla="*/ 21600 h 21600"/>
              <a:gd name="connsiteX2" fmla="*/ 21600 w 21600"/>
              <a:gd name="connsiteY2" fmla="*/ 16326 h 21600"/>
              <a:gd name="connsiteX3" fmla="*/ 15418 w 21600"/>
              <a:gd name="connsiteY3" fmla="*/ 10637 h 21600"/>
              <a:gd name="connsiteX4" fmla="*/ 6372 w 21600"/>
              <a:gd name="connsiteY4" fmla="*/ 3684 h 21600"/>
              <a:gd name="connsiteX5" fmla="*/ 606 w 21600"/>
              <a:gd name="connsiteY5" fmla="*/ 0 h 21600"/>
              <a:gd name="connsiteX6" fmla="*/ 0 w 21600"/>
              <a:gd name="connsiteY6" fmla="*/ 5289 h 21600"/>
              <a:gd name="connsiteX7" fmla="*/ 1712 w 21600"/>
              <a:gd name="connsiteY7" fmla="*/ 6596 h 21600"/>
              <a:gd name="connsiteX8" fmla="*/ 14634 w 21600"/>
              <a:gd name="connsiteY8"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0" h="21600" extrusionOk="0">
                <a:moveTo>
                  <a:pt x="14634" y="16727"/>
                </a:moveTo>
                <a:lnTo>
                  <a:pt x="20994" y="21600"/>
                </a:lnTo>
                <a:lnTo>
                  <a:pt x="21600" y="16326"/>
                </a:lnTo>
                <a:lnTo>
                  <a:pt x="15418" y="10637"/>
                </a:lnTo>
                <a:lnTo>
                  <a:pt x="6372" y="3684"/>
                </a:lnTo>
                <a:lnTo>
                  <a:pt x="606" y="0"/>
                </a:lnTo>
                <a:lnTo>
                  <a:pt x="0" y="5289"/>
                </a:lnTo>
                <a:lnTo>
                  <a:pt x="1712" y="6596"/>
                </a:lnTo>
                <a:lnTo>
                  <a:pt x="14634" y="16727"/>
                </a:lnTo>
                <a:close/>
              </a:path>
            </a:pathLst>
          </a:cu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
        <p:nvSpPr>
          <p:cNvPr id="4" name="Shape">
            <a:extLst>
              <a:ext uri="{FF2B5EF4-FFF2-40B4-BE49-F238E27FC236}">
                <a16:creationId xmlns:a16="http://schemas.microsoft.com/office/drawing/2014/main" id="{111A2CDF-3464-4754-8D04-506A1C5E7228}"/>
              </a:ext>
            </a:extLst>
          </p:cNvPr>
          <p:cNvSpPr/>
          <p:nvPr/>
        </p:nvSpPr>
        <p:spPr>
          <a:xfrm>
            <a:off x="4638675" y="2131060"/>
            <a:ext cx="1962150" cy="1703101"/>
          </a:xfrm>
          <a:custGeom>
            <a:avLst/>
            <a:gdLst/>
            <a:ahLst/>
            <a:cxnLst>
              <a:cxn ang="0">
                <a:pos x="wd2" y="hd2"/>
              </a:cxn>
              <a:cxn ang="5400000">
                <a:pos x="wd2" y="hd2"/>
              </a:cxn>
              <a:cxn ang="10800000">
                <a:pos x="wd2" y="hd2"/>
              </a:cxn>
              <a:cxn ang="16200000">
                <a:pos x="wd2" y="hd2"/>
              </a:cxn>
            </a:cxnLst>
            <a:rect l="0" t="0" r="r" b="b"/>
            <a:pathLst>
              <a:path w="21600" h="20749" extrusionOk="0">
                <a:moveTo>
                  <a:pt x="15518" y="17330"/>
                </a:moveTo>
                <a:cubicBezTo>
                  <a:pt x="15518" y="17330"/>
                  <a:pt x="15518" y="17360"/>
                  <a:pt x="15518" y="17407"/>
                </a:cubicBezTo>
                <a:cubicBezTo>
                  <a:pt x="15267" y="20099"/>
                  <a:pt x="12569" y="21600"/>
                  <a:pt x="10443" y="20238"/>
                </a:cubicBezTo>
                <a:cubicBezTo>
                  <a:pt x="2656" y="15241"/>
                  <a:pt x="42" y="11094"/>
                  <a:pt x="0" y="7798"/>
                </a:cubicBezTo>
                <a:lnTo>
                  <a:pt x="0" y="7798"/>
                </a:lnTo>
                <a:lnTo>
                  <a:pt x="0" y="7783"/>
                </a:lnTo>
                <a:cubicBezTo>
                  <a:pt x="0" y="7179"/>
                  <a:pt x="70" y="6607"/>
                  <a:pt x="224" y="6050"/>
                </a:cubicBezTo>
                <a:lnTo>
                  <a:pt x="713" y="2352"/>
                </a:lnTo>
                <a:lnTo>
                  <a:pt x="21600" y="0"/>
                </a:lnTo>
                <a:lnTo>
                  <a:pt x="20887" y="5493"/>
                </a:lnTo>
                <a:cubicBezTo>
                  <a:pt x="15323" y="7767"/>
                  <a:pt x="13058" y="9934"/>
                  <a:pt x="12443" y="11775"/>
                </a:cubicBezTo>
                <a:lnTo>
                  <a:pt x="12485" y="13724"/>
                </a:lnTo>
                <a:lnTo>
                  <a:pt x="13785" y="15875"/>
                </a:lnTo>
                <a:lnTo>
                  <a:pt x="15518" y="17330"/>
                </a:ln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a:p>
        </p:txBody>
      </p:sp>
      <p:sp>
        <p:nvSpPr>
          <p:cNvPr id="5" name="Shape">
            <a:extLst>
              <a:ext uri="{FF2B5EF4-FFF2-40B4-BE49-F238E27FC236}">
                <a16:creationId xmlns:a16="http://schemas.microsoft.com/office/drawing/2014/main" id="{999C4C7D-3F6C-4B4E-A1F2-18084A2AFEE4}"/>
              </a:ext>
            </a:extLst>
          </p:cNvPr>
          <p:cNvSpPr/>
          <p:nvPr/>
        </p:nvSpPr>
        <p:spPr>
          <a:xfrm>
            <a:off x="4702174" y="1153160"/>
            <a:ext cx="2710808" cy="2402840"/>
          </a:xfrm>
          <a:custGeom>
            <a:avLst/>
            <a:gdLst/>
            <a:ahLst/>
            <a:cxnLst>
              <a:cxn ang="0">
                <a:pos x="wd2" y="hd2"/>
              </a:cxn>
              <a:cxn ang="5400000">
                <a:pos x="wd2" y="hd2"/>
              </a:cxn>
              <a:cxn ang="10800000">
                <a:pos x="wd2" y="hd2"/>
              </a:cxn>
              <a:cxn ang="16200000">
                <a:pos x="wd2" y="hd2"/>
              </a:cxn>
            </a:cxnLst>
            <a:rect l="0" t="0" r="r" b="b"/>
            <a:pathLst>
              <a:path w="21504" h="21600" extrusionOk="0">
                <a:moveTo>
                  <a:pt x="2650" y="0"/>
                </a:moveTo>
                <a:lnTo>
                  <a:pt x="7284" y="3231"/>
                </a:lnTo>
                <a:cubicBezTo>
                  <a:pt x="7284" y="3231"/>
                  <a:pt x="5420" y="3836"/>
                  <a:pt x="3587" y="5069"/>
                </a:cubicBezTo>
                <a:cubicBezTo>
                  <a:pt x="2126" y="6039"/>
                  <a:pt x="675" y="7398"/>
                  <a:pt x="181" y="9156"/>
                </a:cubicBezTo>
                <a:cubicBezTo>
                  <a:pt x="181" y="9156"/>
                  <a:pt x="181" y="9156"/>
                  <a:pt x="181" y="9156"/>
                </a:cubicBezTo>
                <a:lnTo>
                  <a:pt x="0" y="10537"/>
                </a:lnTo>
                <a:cubicBezTo>
                  <a:pt x="10" y="10983"/>
                  <a:pt x="81" y="11439"/>
                  <a:pt x="222" y="11930"/>
                </a:cubicBezTo>
                <a:cubicBezTo>
                  <a:pt x="383" y="12467"/>
                  <a:pt x="635" y="13038"/>
                  <a:pt x="987" y="13631"/>
                </a:cubicBezTo>
                <a:cubicBezTo>
                  <a:pt x="2357" y="15903"/>
                  <a:pt x="5289" y="18552"/>
                  <a:pt x="10659" y="21577"/>
                </a:cubicBezTo>
                <a:cubicBezTo>
                  <a:pt x="10669" y="21589"/>
                  <a:pt x="10679" y="21589"/>
                  <a:pt x="10689" y="21600"/>
                </a:cubicBezTo>
                <a:cubicBezTo>
                  <a:pt x="10689" y="21600"/>
                  <a:pt x="9067" y="19830"/>
                  <a:pt x="8443" y="17501"/>
                </a:cubicBezTo>
                <a:cubicBezTo>
                  <a:pt x="7707" y="14716"/>
                  <a:pt x="8402" y="11131"/>
                  <a:pt x="15041" y="8814"/>
                </a:cubicBezTo>
                <a:lnTo>
                  <a:pt x="20431" y="12558"/>
                </a:lnTo>
                <a:lnTo>
                  <a:pt x="21489" y="4658"/>
                </a:lnTo>
                <a:cubicBezTo>
                  <a:pt x="21600" y="3825"/>
                  <a:pt x="21086" y="3037"/>
                  <a:pt x="20351" y="2911"/>
                </a:cubicBezTo>
                <a:lnTo>
                  <a:pt x="2650" y="0"/>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dirty="0"/>
          </a:p>
        </p:txBody>
      </p:sp>
      <p:sp>
        <p:nvSpPr>
          <p:cNvPr id="6" name="Shape">
            <a:extLst>
              <a:ext uri="{FF2B5EF4-FFF2-40B4-BE49-F238E27FC236}">
                <a16:creationId xmlns:a16="http://schemas.microsoft.com/office/drawing/2014/main" id="{24D82D3E-2AA3-4541-9E2D-8AC3D6E03C0B}"/>
              </a:ext>
            </a:extLst>
          </p:cNvPr>
          <p:cNvSpPr/>
          <p:nvPr/>
        </p:nvSpPr>
        <p:spPr>
          <a:xfrm>
            <a:off x="4913539" y="3858259"/>
            <a:ext cx="2307590" cy="1846581"/>
          </a:xfrm>
          <a:custGeom>
            <a:avLst/>
            <a:gdLst>
              <a:gd name="connsiteX0" fmla="*/ 6966 w 21600"/>
              <a:gd name="connsiteY0" fmla="*/ 4873 h 21600"/>
              <a:gd name="connsiteX1" fmla="*/ 606 w 21600"/>
              <a:gd name="connsiteY1" fmla="*/ 0 h 21600"/>
              <a:gd name="connsiteX2" fmla="*/ 0 w 21600"/>
              <a:gd name="connsiteY2" fmla="*/ 5274 h 21600"/>
              <a:gd name="connsiteX3" fmla="*/ 6360 w 21600"/>
              <a:gd name="connsiteY3" fmla="*/ 10146 h 21600"/>
              <a:gd name="connsiteX4" fmla="*/ 15436 w 21600"/>
              <a:gd name="connsiteY4" fmla="*/ 17548 h 21600"/>
              <a:gd name="connsiteX5" fmla="*/ 20994 w 21600"/>
              <a:gd name="connsiteY5" fmla="*/ 21600 h 21600"/>
              <a:gd name="connsiteX6" fmla="*/ 21600 w 21600"/>
              <a:gd name="connsiteY6" fmla="*/ 16311 h 21600"/>
              <a:gd name="connsiteX7" fmla="*/ 19888 w 21600"/>
              <a:gd name="connsiteY7" fmla="*/ 15004 h 21600"/>
              <a:gd name="connsiteX8" fmla="*/ 6966 w 21600"/>
              <a:gd name="connsiteY8" fmla="*/ 4873 h 21600"/>
              <a:gd name="connsiteX0" fmla="*/ 6966 w 21600"/>
              <a:gd name="connsiteY0" fmla="*/ 4873 h 21600"/>
              <a:gd name="connsiteX1" fmla="*/ 606 w 21600"/>
              <a:gd name="connsiteY1" fmla="*/ 0 h 21600"/>
              <a:gd name="connsiteX2" fmla="*/ 0 w 21600"/>
              <a:gd name="connsiteY2" fmla="*/ 5274 h 21600"/>
              <a:gd name="connsiteX3" fmla="*/ 6360 w 21600"/>
              <a:gd name="connsiteY3" fmla="*/ 10369 h 21600"/>
              <a:gd name="connsiteX4" fmla="*/ 15436 w 21600"/>
              <a:gd name="connsiteY4" fmla="*/ 17548 h 21600"/>
              <a:gd name="connsiteX5" fmla="*/ 20994 w 21600"/>
              <a:gd name="connsiteY5" fmla="*/ 21600 h 21600"/>
              <a:gd name="connsiteX6" fmla="*/ 21600 w 21600"/>
              <a:gd name="connsiteY6" fmla="*/ 16311 h 21600"/>
              <a:gd name="connsiteX7" fmla="*/ 19888 w 21600"/>
              <a:gd name="connsiteY7" fmla="*/ 15004 h 21600"/>
              <a:gd name="connsiteX8" fmla="*/ 6966 w 21600"/>
              <a:gd name="connsiteY8" fmla="*/ 4873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0" h="21600" extrusionOk="0">
                <a:moveTo>
                  <a:pt x="6966" y="4873"/>
                </a:moveTo>
                <a:lnTo>
                  <a:pt x="606" y="0"/>
                </a:lnTo>
                <a:lnTo>
                  <a:pt x="0" y="5274"/>
                </a:lnTo>
                <a:lnTo>
                  <a:pt x="6360" y="10369"/>
                </a:lnTo>
                <a:lnTo>
                  <a:pt x="15436" y="17548"/>
                </a:lnTo>
                <a:lnTo>
                  <a:pt x="20994" y="21600"/>
                </a:lnTo>
                <a:lnTo>
                  <a:pt x="21600" y="16311"/>
                </a:lnTo>
                <a:lnTo>
                  <a:pt x="19888" y="15004"/>
                </a:lnTo>
                <a:lnTo>
                  <a:pt x="6966" y="4873"/>
                </a:lnTo>
                <a:close/>
              </a:path>
            </a:pathLst>
          </a:custGeom>
          <a:solidFill>
            <a:schemeClr val="accent5">
              <a:lumMod val="75000"/>
            </a:schemeClr>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948B419A-9A18-423B-9189-8916203B0CAB}"/>
              </a:ext>
            </a:extLst>
          </p:cNvPr>
          <p:cNvSpPr/>
          <p:nvPr/>
        </p:nvSpPr>
        <p:spPr>
          <a:xfrm>
            <a:off x="5591175" y="3032760"/>
            <a:ext cx="1962150" cy="1701831"/>
          </a:xfrm>
          <a:custGeom>
            <a:avLst/>
            <a:gdLst/>
            <a:ahLst/>
            <a:cxnLst>
              <a:cxn ang="0">
                <a:pos x="wd2" y="hd2"/>
              </a:cxn>
              <a:cxn ang="5400000">
                <a:pos x="wd2" y="hd2"/>
              </a:cxn>
              <a:cxn ang="10800000">
                <a:pos x="wd2" y="hd2"/>
              </a:cxn>
              <a:cxn ang="16200000">
                <a:pos x="wd2" y="hd2"/>
              </a:cxn>
            </a:cxnLst>
            <a:rect l="0" t="0" r="r" b="b"/>
            <a:pathLst>
              <a:path w="21600" h="20749" extrusionOk="0">
                <a:moveTo>
                  <a:pt x="6082" y="3423"/>
                </a:moveTo>
                <a:cubicBezTo>
                  <a:pt x="6082" y="3423"/>
                  <a:pt x="6082" y="3392"/>
                  <a:pt x="6082" y="3345"/>
                </a:cubicBezTo>
                <a:cubicBezTo>
                  <a:pt x="6333" y="651"/>
                  <a:pt x="9031" y="-851"/>
                  <a:pt x="11157" y="512"/>
                </a:cubicBezTo>
                <a:cubicBezTo>
                  <a:pt x="18944" y="5513"/>
                  <a:pt x="21558" y="9663"/>
                  <a:pt x="21600" y="12961"/>
                </a:cubicBezTo>
                <a:lnTo>
                  <a:pt x="21600" y="12961"/>
                </a:lnTo>
                <a:lnTo>
                  <a:pt x="21600" y="12976"/>
                </a:lnTo>
                <a:cubicBezTo>
                  <a:pt x="21600" y="13580"/>
                  <a:pt x="21530" y="14153"/>
                  <a:pt x="21376" y="14710"/>
                </a:cubicBezTo>
                <a:lnTo>
                  <a:pt x="20887" y="18411"/>
                </a:lnTo>
                <a:lnTo>
                  <a:pt x="0" y="20749"/>
                </a:lnTo>
                <a:lnTo>
                  <a:pt x="713" y="15252"/>
                </a:lnTo>
                <a:cubicBezTo>
                  <a:pt x="6277" y="12976"/>
                  <a:pt x="8542" y="10808"/>
                  <a:pt x="9157" y="8966"/>
                </a:cubicBezTo>
                <a:lnTo>
                  <a:pt x="9115" y="7015"/>
                </a:lnTo>
                <a:lnTo>
                  <a:pt x="7815" y="4863"/>
                </a:lnTo>
                <a:lnTo>
                  <a:pt x="6082" y="3423"/>
                </a:ln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id="{4256C247-CC5D-48F3-AE26-C570C5DA14FF}"/>
              </a:ext>
            </a:extLst>
          </p:cNvPr>
          <p:cNvSpPr/>
          <p:nvPr/>
        </p:nvSpPr>
        <p:spPr>
          <a:xfrm>
            <a:off x="4778374" y="3299460"/>
            <a:ext cx="2710807" cy="2402840"/>
          </a:xfrm>
          <a:custGeom>
            <a:avLst/>
            <a:gdLst/>
            <a:ahLst/>
            <a:cxnLst>
              <a:cxn ang="0">
                <a:pos x="wd2" y="hd2"/>
              </a:cxn>
              <a:cxn ang="5400000">
                <a:pos x="wd2" y="hd2"/>
              </a:cxn>
              <a:cxn ang="10800000">
                <a:pos x="wd2" y="hd2"/>
              </a:cxn>
              <a:cxn ang="16200000">
                <a:pos x="wd2" y="hd2"/>
              </a:cxn>
            </a:cxnLst>
            <a:rect l="0" t="0" r="r" b="b"/>
            <a:pathLst>
              <a:path w="21504" h="21600" extrusionOk="0">
                <a:moveTo>
                  <a:pt x="18854" y="21600"/>
                </a:moveTo>
                <a:lnTo>
                  <a:pt x="14220" y="18369"/>
                </a:lnTo>
                <a:cubicBezTo>
                  <a:pt x="14220" y="18369"/>
                  <a:pt x="16084" y="17764"/>
                  <a:pt x="17917" y="16531"/>
                </a:cubicBezTo>
                <a:cubicBezTo>
                  <a:pt x="19378" y="15561"/>
                  <a:pt x="20829" y="14202"/>
                  <a:pt x="21323" y="12444"/>
                </a:cubicBezTo>
                <a:cubicBezTo>
                  <a:pt x="21323" y="12444"/>
                  <a:pt x="21323" y="12444"/>
                  <a:pt x="21323" y="12444"/>
                </a:cubicBezTo>
                <a:lnTo>
                  <a:pt x="21504" y="11063"/>
                </a:lnTo>
                <a:cubicBezTo>
                  <a:pt x="21494" y="10617"/>
                  <a:pt x="21423" y="10161"/>
                  <a:pt x="21282" y="9670"/>
                </a:cubicBezTo>
                <a:cubicBezTo>
                  <a:pt x="21121" y="9133"/>
                  <a:pt x="20869" y="8562"/>
                  <a:pt x="20517" y="7969"/>
                </a:cubicBezTo>
                <a:cubicBezTo>
                  <a:pt x="19147" y="5697"/>
                  <a:pt x="16215" y="3048"/>
                  <a:pt x="10845" y="23"/>
                </a:cubicBezTo>
                <a:cubicBezTo>
                  <a:pt x="10835" y="11"/>
                  <a:pt x="10825" y="11"/>
                  <a:pt x="10815" y="0"/>
                </a:cubicBezTo>
                <a:cubicBezTo>
                  <a:pt x="10815" y="0"/>
                  <a:pt x="12437" y="1770"/>
                  <a:pt x="13061" y="4099"/>
                </a:cubicBezTo>
                <a:cubicBezTo>
                  <a:pt x="13797" y="6884"/>
                  <a:pt x="13102" y="10469"/>
                  <a:pt x="6463" y="12786"/>
                </a:cubicBezTo>
                <a:lnTo>
                  <a:pt x="1073" y="9042"/>
                </a:lnTo>
                <a:lnTo>
                  <a:pt x="15" y="16942"/>
                </a:lnTo>
                <a:cubicBezTo>
                  <a:pt x="-96" y="17775"/>
                  <a:pt x="418" y="18563"/>
                  <a:pt x="1153" y="18689"/>
                </a:cubicBezTo>
                <a:lnTo>
                  <a:pt x="18854" y="21600"/>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grpSp>
        <p:nvGrpSpPr>
          <p:cNvPr id="11" name="Group 10">
            <a:extLst>
              <a:ext uri="{FF2B5EF4-FFF2-40B4-BE49-F238E27FC236}">
                <a16:creationId xmlns:a16="http://schemas.microsoft.com/office/drawing/2014/main" id="{5D4789FC-045C-4C32-9F9F-3B1F60737D36}"/>
              </a:ext>
            </a:extLst>
          </p:cNvPr>
          <p:cNvGrpSpPr/>
          <p:nvPr/>
        </p:nvGrpSpPr>
        <p:grpSpPr>
          <a:xfrm>
            <a:off x="7960979" y="852196"/>
            <a:ext cx="2926080" cy="1167042"/>
            <a:chOff x="332936" y="2627766"/>
            <a:chExt cx="2926080" cy="1167042"/>
          </a:xfrm>
        </p:grpSpPr>
        <p:sp>
          <p:nvSpPr>
            <p:cNvPr id="12" name="TextBox 11">
              <a:extLst>
                <a:ext uri="{FF2B5EF4-FFF2-40B4-BE49-F238E27FC236}">
                  <a16:creationId xmlns:a16="http://schemas.microsoft.com/office/drawing/2014/main" id="{3B17C8F7-C70B-4C51-9C1F-82B4DB36A328}"/>
                </a:ext>
              </a:extLst>
            </p:cNvPr>
            <p:cNvSpPr txBox="1"/>
            <p:nvPr/>
          </p:nvSpPr>
          <p:spPr>
            <a:xfrm>
              <a:off x="332936" y="2627766"/>
              <a:ext cx="2926080" cy="461665"/>
            </a:xfrm>
            <a:prstGeom prst="rect">
              <a:avLst/>
            </a:prstGeom>
            <a:noFill/>
          </p:spPr>
          <p:txBody>
            <a:bodyPr wrap="square" lIns="0" rIns="0" rtlCol="0" anchor="b">
              <a:spAutoFit/>
            </a:bodyPr>
            <a:lstStyle/>
            <a:p>
              <a:r>
                <a:rPr lang="en-US" sz="2400" b="1" noProof="1">
                  <a:solidFill>
                    <a:schemeClr val="accent6">
                      <a:lumMod val="75000"/>
                    </a:schemeClr>
                  </a:solidFill>
                </a:rPr>
                <a:t>Gestor do Contrato</a:t>
              </a:r>
            </a:p>
          </p:txBody>
        </p:sp>
        <p:sp>
          <p:nvSpPr>
            <p:cNvPr id="13" name="TextBox 12">
              <a:extLst>
                <a:ext uri="{FF2B5EF4-FFF2-40B4-BE49-F238E27FC236}">
                  <a16:creationId xmlns:a16="http://schemas.microsoft.com/office/drawing/2014/main" id="{70B307CD-E519-4C29-B275-1B66D53ADB45}"/>
                </a:ext>
              </a:extLst>
            </p:cNvPr>
            <p:cNvSpPr txBox="1"/>
            <p:nvPr/>
          </p:nvSpPr>
          <p:spPr>
            <a:xfrm>
              <a:off x="332936" y="3086922"/>
              <a:ext cx="2926080" cy="707886"/>
            </a:xfrm>
            <a:prstGeom prst="rect">
              <a:avLst/>
            </a:prstGeom>
            <a:noFill/>
          </p:spPr>
          <p:txBody>
            <a:bodyPr wrap="square" lIns="0" rIns="0" rtlCol="0" anchor="t">
              <a:spAutoFit/>
            </a:bodyPr>
            <a:lstStyle/>
            <a:p>
              <a:pPr algn="just">
                <a:spcAft>
                  <a:spcPts val="1200"/>
                </a:spcAft>
              </a:pPr>
              <a:r>
                <a:rPr lang="pt-BR" sz="2000" noProof="1">
                  <a:solidFill>
                    <a:schemeClr val="tx1">
                      <a:lumMod val="65000"/>
                      <a:lumOff val="35000"/>
                    </a:schemeClr>
                  </a:solidFill>
                </a:rPr>
                <a:t>É o gerente funcional, com atribuições administrativas </a:t>
              </a:r>
              <a:endParaRPr lang="en-US" sz="2000" noProof="1">
                <a:solidFill>
                  <a:schemeClr val="tx1">
                    <a:lumMod val="65000"/>
                    <a:lumOff val="35000"/>
                  </a:schemeClr>
                </a:solidFill>
              </a:endParaRPr>
            </a:p>
          </p:txBody>
        </p:sp>
      </p:grpSp>
      <p:grpSp>
        <p:nvGrpSpPr>
          <p:cNvPr id="14" name="Group 13">
            <a:extLst>
              <a:ext uri="{FF2B5EF4-FFF2-40B4-BE49-F238E27FC236}">
                <a16:creationId xmlns:a16="http://schemas.microsoft.com/office/drawing/2014/main" id="{C7E78100-2BFD-4D09-88E8-32722027AA3C}"/>
              </a:ext>
            </a:extLst>
          </p:cNvPr>
          <p:cNvGrpSpPr/>
          <p:nvPr/>
        </p:nvGrpSpPr>
        <p:grpSpPr>
          <a:xfrm>
            <a:off x="985479" y="3292909"/>
            <a:ext cx="2926080" cy="1167042"/>
            <a:chOff x="332936" y="2627766"/>
            <a:chExt cx="2926080" cy="1167042"/>
          </a:xfrm>
        </p:grpSpPr>
        <p:sp>
          <p:nvSpPr>
            <p:cNvPr id="15" name="TextBox 14">
              <a:extLst>
                <a:ext uri="{FF2B5EF4-FFF2-40B4-BE49-F238E27FC236}">
                  <a16:creationId xmlns:a16="http://schemas.microsoft.com/office/drawing/2014/main" id="{E9CB300D-1D9F-4F9F-BB50-B8DA6E76A39B}"/>
                </a:ext>
              </a:extLst>
            </p:cNvPr>
            <p:cNvSpPr txBox="1"/>
            <p:nvPr/>
          </p:nvSpPr>
          <p:spPr>
            <a:xfrm>
              <a:off x="332936" y="2627766"/>
              <a:ext cx="2926080" cy="461665"/>
            </a:xfrm>
            <a:prstGeom prst="rect">
              <a:avLst/>
            </a:prstGeom>
            <a:noFill/>
          </p:spPr>
          <p:txBody>
            <a:bodyPr wrap="square" lIns="0" rIns="0" rtlCol="0" anchor="b">
              <a:spAutoFit/>
            </a:bodyPr>
            <a:lstStyle/>
            <a:p>
              <a:pPr algn="r"/>
              <a:r>
                <a:rPr lang="en-US" sz="2400" b="1" noProof="1">
                  <a:solidFill>
                    <a:schemeClr val="accent5"/>
                  </a:solidFill>
                </a:rPr>
                <a:t>Fiscal do Contrato</a:t>
              </a:r>
            </a:p>
          </p:txBody>
        </p:sp>
        <p:sp>
          <p:nvSpPr>
            <p:cNvPr id="16" name="TextBox 15">
              <a:extLst>
                <a:ext uri="{FF2B5EF4-FFF2-40B4-BE49-F238E27FC236}">
                  <a16:creationId xmlns:a16="http://schemas.microsoft.com/office/drawing/2014/main" id="{E1C2FC0F-EEC7-43F1-8B3A-AACA59F885BA}"/>
                </a:ext>
              </a:extLst>
            </p:cNvPr>
            <p:cNvSpPr txBox="1"/>
            <p:nvPr/>
          </p:nvSpPr>
          <p:spPr>
            <a:xfrm>
              <a:off x="332936" y="3086922"/>
              <a:ext cx="2926080" cy="707886"/>
            </a:xfrm>
            <a:prstGeom prst="rect">
              <a:avLst/>
            </a:prstGeom>
            <a:noFill/>
          </p:spPr>
          <p:txBody>
            <a:bodyPr wrap="square" lIns="0" rIns="0" rtlCol="0" anchor="t">
              <a:spAutoFit/>
            </a:bodyPr>
            <a:lstStyle/>
            <a:p>
              <a:pPr algn="just">
                <a:spcAft>
                  <a:spcPts val="1200"/>
                </a:spcAft>
              </a:pPr>
              <a:r>
                <a:rPr lang="pt-BR" sz="2000" noProof="1">
                  <a:solidFill>
                    <a:schemeClr val="tx1">
                      <a:lumMod val="65000"/>
                      <a:lumOff val="35000"/>
                    </a:schemeClr>
                  </a:solidFill>
                </a:rPr>
                <a:t> acompanha e fiscaliza a prestação dos serviços</a:t>
              </a:r>
              <a:endParaRPr lang="en-US" sz="2000" noProof="1">
                <a:solidFill>
                  <a:schemeClr val="tx1">
                    <a:lumMod val="65000"/>
                    <a:lumOff val="35000"/>
                  </a:schemeClr>
                </a:solidFill>
              </a:endParaRPr>
            </a:p>
          </p:txBody>
        </p:sp>
      </p:grpSp>
      <p:sp>
        <p:nvSpPr>
          <p:cNvPr id="18" name="Retângulo 17">
            <a:extLst>
              <a:ext uri="{FF2B5EF4-FFF2-40B4-BE49-F238E27FC236}">
                <a16:creationId xmlns:a16="http://schemas.microsoft.com/office/drawing/2014/main" id="{4E074277-549C-4C93-9F75-3E95F4BF61EA}"/>
              </a:ext>
            </a:extLst>
          </p:cNvPr>
          <p:cNvSpPr/>
          <p:nvPr/>
        </p:nvSpPr>
        <p:spPr>
          <a:xfrm>
            <a:off x="7903295" y="2076449"/>
            <a:ext cx="3764500"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Arial" panose="020B0604020202020204" pitchFamily="34" charset="0"/>
              <a:buChar char="•"/>
            </a:pPr>
            <a:r>
              <a:rPr lang="pt-BR" dirty="0"/>
              <a:t>analisar a documentação que antecede o pagamento;</a:t>
            </a:r>
          </a:p>
          <a:p>
            <a:pPr marL="285750" indent="-285750">
              <a:buFont typeface="Arial" panose="020B0604020202020204" pitchFamily="34" charset="0"/>
              <a:buChar char="•"/>
            </a:pPr>
            <a:r>
              <a:rPr lang="pt-BR" dirty="0"/>
              <a:t>inserir os dados referentes aos contratos administrativos no Portal Nacional de Contratações Públicas (PNCP);</a:t>
            </a:r>
          </a:p>
        </p:txBody>
      </p:sp>
      <p:sp>
        <p:nvSpPr>
          <p:cNvPr id="19" name="Retângulo 18">
            <a:extLst>
              <a:ext uri="{FF2B5EF4-FFF2-40B4-BE49-F238E27FC236}">
                <a16:creationId xmlns:a16="http://schemas.microsoft.com/office/drawing/2014/main" id="{15493AA4-967A-428A-A203-0B7A28122425}"/>
              </a:ext>
            </a:extLst>
          </p:cNvPr>
          <p:cNvSpPr/>
          <p:nvPr/>
        </p:nvSpPr>
        <p:spPr>
          <a:xfrm>
            <a:off x="1070233" y="4660010"/>
            <a:ext cx="3670041"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buFont typeface="Arial" panose="020B0604020202020204" pitchFamily="34" charset="0"/>
              <a:buChar char="•"/>
            </a:pPr>
            <a:r>
              <a:rPr lang="pt-BR" dirty="0">
                <a:solidFill>
                  <a:srgbClr val="333333"/>
                </a:solidFill>
                <a:latin typeface="Helvetica Neue"/>
              </a:rPr>
              <a:t>Registra  as ocorrências relacionadas com a execução</a:t>
            </a:r>
          </a:p>
          <a:p>
            <a:pPr marL="285750" indent="-285750">
              <a:buFont typeface="Arial" panose="020B0604020202020204" pitchFamily="34" charset="0"/>
              <a:buChar char="•"/>
            </a:pPr>
            <a:r>
              <a:rPr lang="pt-BR" dirty="0">
                <a:solidFill>
                  <a:srgbClr val="333333"/>
                </a:solidFill>
                <a:latin typeface="Helvetica Neue"/>
              </a:rPr>
              <a:t>determina regularização de falhas ou defeitos observados</a:t>
            </a:r>
            <a:endParaRPr lang="pt-BR" dirty="0"/>
          </a:p>
        </p:txBody>
      </p:sp>
      <p:grpSp>
        <p:nvGrpSpPr>
          <p:cNvPr id="17" name="Group 8">
            <a:extLst>
              <a:ext uri="{FF2B5EF4-FFF2-40B4-BE49-F238E27FC236}">
                <a16:creationId xmlns:a16="http://schemas.microsoft.com/office/drawing/2014/main" id="{F68C6A8F-597D-43A6-A3F7-44024B4670CF}"/>
              </a:ext>
            </a:extLst>
          </p:cNvPr>
          <p:cNvGrpSpPr/>
          <p:nvPr/>
        </p:nvGrpSpPr>
        <p:grpSpPr>
          <a:xfrm>
            <a:off x="167258" y="4472668"/>
            <a:ext cx="644956" cy="1408741"/>
            <a:chOff x="1689144" y="1104578"/>
            <a:chExt cx="976765" cy="2519981"/>
          </a:xfrm>
        </p:grpSpPr>
        <p:sp>
          <p:nvSpPr>
            <p:cNvPr id="20" name="Shape">
              <a:extLst>
                <a:ext uri="{FF2B5EF4-FFF2-40B4-BE49-F238E27FC236}">
                  <a16:creationId xmlns:a16="http://schemas.microsoft.com/office/drawing/2014/main" id="{D1A1903E-03D0-4511-8C85-1CF2F7C492B3}"/>
                </a:ext>
              </a:extLst>
            </p:cNvPr>
            <p:cNvSpPr/>
            <p:nvPr/>
          </p:nvSpPr>
          <p:spPr>
            <a:xfrm>
              <a:off x="2213216" y="1104578"/>
              <a:ext cx="260414" cy="215515"/>
            </a:xfrm>
            <a:custGeom>
              <a:avLst/>
              <a:gdLst/>
              <a:ahLst/>
              <a:cxnLst>
                <a:cxn ang="0">
                  <a:pos x="wd2" y="hd2"/>
                </a:cxn>
                <a:cxn ang="5400000">
                  <a:pos x="wd2" y="hd2"/>
                </a:cxn>
                <a:cxn ang="10800000">
                  <a:pos x="wd2" y="hd2"/>
                </a:cxn>
                <a:cxn ang="16200000">
                  <a:pos x="wd2" y="hd2"/>
                </a:cxn>
              </a:cxnLst>
              <a:rect l="0" t="0" r="r" b="b"/>
              <a:pathLst>
                <a:path w="21600" h="21600" extrusionOk="0">
                  <a:moveTo>
                    <a:pt x="8193" y="450"/>
                  </a:moveTo>
                  <a:cubicBezTo>
                    <a:pt x="8938" y="0"/>
                    <a:pt x="10055" y="0"/>
                    <a:pt x="11172" y="0"/>
                  </a:cubicBezTo>
                  <a:cubicBezTo>
                    <a:pt x="12662" y="450"/>
                    <a:pt x="13779" y="900"/>
                    <a:pt x="15269" y="1350"/>
                  </a:cubicBezTo>
                  <a:cubicBezTo>
                    <a:pt x="16014" y="1800"/>
                    <a:pt x="17131" y="1800"/>
                    <a:pt x="17876" y="2700"/>
                  </a:cubicBezTo>
                  <a:cubicBezTo>
                    <a:pt x="18993" y="4050"/>
                    <a:pt x="19738" y="6300"/>
                    <a:pt x="20110" y="8100"/>
                  </a:cubicBezTo>
                  <a:cubicBezTo>
                    <a:pt x="20483" y="9000"/>
                    <a:pt x="20855" y="10350"/>
                    <a:pt x="21228" y="11250"/>
                  </a:cubicBezTo>
                  <a:cubicBezTo>
                    <a:pt x="21228" y="11700"/>
                    <a:pt x="21600" y="17100"/>
                    <a:pt x="21600" y="17550"/>
                  </a:cubicBezTo>
                  <a:cubicBezTo>
                    <a:pt x="21600" y="18000"/>
                    <a:pt x="21228" y="18900"/>
                    <a:pt x="20855" y="19350"/>
                  </a:cubicBezTo>
                  <a:lnTo>
                    <a:pt x="21228" y="19350"/>
                  </a:lnTo>
                  <a:lnTo>
                    <a:pt x="19738" y="21600"/>
                  </a:lnTo>
                  <a:lnTo>
                    <a:pt x="20110" y="18000"/>
                  </a:lnTo>
                  <a:lnTo>
                    <a:pt x="20483" y="15750"/>
                  </a:lnTo>
                  <a:cubicBezTo>
                    <a:pt x="20483" y="15750"/>
                    <a:pt x="19366" y="4500"/>
                    <a:pt x="10428" y="4500"/>
                  </a:cubicBezTo>
                  <a:lnTo>
                    <a:pt x="7076" y="5400"/>
                  </a:lnTo>
                  <a:lnTo>
                    <a:pt x="3352" y="10350"/>
                  </a:lnTo>
                  <a:cubicBezTo>
                    <a:pt x="3352" y="10350"/>
                    <a:pt x="1862" y="12150"/>
                    <a:pt x="1862" y="13050"/>
                  </a:cubicBezTo>
                  <a:cubicBezTo>
                    <a:pt x="1862" y="13950"/>
                    <a:pt x="3352" y="19800"/>
                    <a:pt x="3352" y="19800"/>
                  </a:cubicBezTo>
                  <a:lnTo>
                    <a:pt x="1862" y="19350"/>
                  </a:lnTo>
                  <a:lnTo>
                    <a:pt x="0" y="16650"/>
                  </a:lnTo>
                  <a:cubicBezTo>
                    <a:pt x="372" y="13050"/>
                    <a:pt x="1117" y="8550"/>
                    <a:pt x="2607" y="5400"/>
                  </a:cubicBezTo>
                  <a:cubicBezTo>
                    <a:pt x="3352" y="4050"/>
                    <a:pt x="4469" y="2700"/>
                    <a:pt x="5586" y="1800"/>
                  </a:cubicBezTo>
                  <a:cubicBezTo>
                    <a:pt x="6703" y="1350"/>
                    <a:pt x="7448" y="900"/>
                    <a:pt x="8193" y="450"/>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21" name="Shape">
              <a:extLst>
                <a:ext uri="{FF2B5EF4-FFF2-40B4-BE49-F238E27FC236}">
                  <a16:creationId xmlns:a16="http://schemas.microsoft.com/office/drawing/2014/main" id="{9E7C707C-6130-4D67-BFB3-0E037EA9C813}"/>
                </a:ext>
              </a:extLst>
            </p:cNvPr>
            <p:cNvSpPr/>
            <p:nvPr/>
          </p:nvSpPr>
          <p:spPr>
            <a:xfrm>
              <a:off x="2213220" y="1149473"/>
              <a:ext cx="257783" cy="517504"/>
            </a:xfrm>
            <a:custGeom>
              <a:avLst/>
              <a:gdLst/>
              <a:ahLst/>
              <a:cxnLst>
                <a:cxn ang="0">
                  <a:pos x="wd2" y="hd2"/>
                </a:cxn>
                <a:cxn ang="5400000">
                  <a:pos x="wd2" y="hd2"/>
                </a:cxn>
                <a:cxn ang="10800000">
                  <a:pos x="wd2" y="hd2"/>
                </a:cxn>
                <a:cxn ang="16200000">
                  <a:pos x="wd2" y="hd2"/>
                </a:cxn>
              </a:cxnLst>
              <a:rect l="0" t="0" r="r" b="b"/>
              <a:pathLst>
                <a:path w="21382" h="21462" extrusionOk="0">
                  <a:moveTo>
                    <a:pt x="21382" y="6007"/>
                  </a:moveTo>
                  <a:cubicBezTo>
                    <a:pt x="21382" y="6007"/>
                    <a:pt x="19892" y="6938"/>
                    <a:pt x="19892" y="6938"/>
                  </a:cubicBezTo>
                  <a:cubicBezTo>
                    <a:pt x="20265" y="6752"/>
                    <a:pt x="20265" y="6007"/>
                    <a:pt x="20265" y="5821"/>
                  </a:cubicBezTo>
                  <a:cubicBezTo>
                    <a:pt x="20265" y="5448"/>
                    <a:pt x="20637" y="5076"/>
                    <a:pt x="20637" y="4890"/>
                  </a:cubicBezTo>
                  <a:cubicBezTo>
                    <a:pt x="21010" y="4331"/>
                    <a:pt x="20637" y="3586"/>
                    <a:pt x="20265" y="3028"/>
                  </a:cubicBezTo>
                  <a:cubicBezTo>
                    <a:pt x="19520" y="2096"/>
                    <a:pt x="18030" y="1352"/>
                    <a:pt x="16168" y="793"/>
                  </a:cubicBezTo>
                  <a:cubicBezTo>
                    <a:pt x="14679" y="234"/>
                    <a:pt x="12444" y="-138"/>
                    <a:pt x="10582" y="48"/>
                  </a:cubicBezTo>
                  <a:cubicBezTo>
                    <a:pt x="9837" y="48"/>
                    <a:pt x="8720" y="234"/>
                    <a:pt x="7975" y="234"/>
                  </a:cubicBezTo>
                  <a:cubicBezTo>
                    <a:pt x="6858" y="421"/>
                    <a:pt x="6113" y="793"/>
                    <a:pt x="5368" y="1165"/>
                  </a:cubicBezTo>
                  <a:cubicBezTo>
                    <a:pt x="4623" y="1538"/>
                    <a:pt x="3878" y="1910"/>
                    <a:pt x="3134" y="2283"/>
                  </a:cubicBezTo>
                  <a:cubicBezTo>
                    <a:pt x="2389" y="2655"/>
                    <a:pt x="2016" y="3028"/>
                    <a:pt x="2016" y="3400"/>
                  </a:cubicBezTo>
                  <a:cubicBezTo>
                    <a:pt x="2016" y="3959"/>
                    <a:pt x="2389" y="4331"/>
                    <a:pt x="2761" y="4890"/>
                  </a:cubicBezTo>
                  <a:cubicBezTo>
                    <a:pt x="3134" y="5262"/>
                    <a:pt x="3134" y="5821"/>
                    <a:pt x="3506" y="6193"/>
                  </a:cubicBezTo>
                  <a:cubicBezTo>
                    <a:pt x="2761" y="6007"/>
                    <a:pt x="2389" y="5821"/>
                    <a:pt x="1644" y="5634"/>
                  </a:cubicBezTo>
                  <a:cubicBezTo>
                    <a:pt x="1272" y="5448"/>
                    <a:pt x="154" y="4890"/>
                    <a:pt x="154" y="4890"/>
                  </a:cubicBezTo>
                  <a:cubicBezTo>
                    <a:pt x="-218" y="5821"/>
                    <a:pt x="154" y="6565"/>
                    <a:pt x="527" y="7497"/>
                  </a:cubicBezTo>
                  <a:cubicBezTo>
                    <a:pt x="527" y="7869"/>
                    <a:pt x="527" y="8241"/>
                    <a:pt x="1272" y="8428"/>
                  </a:cubicBezTo>
                  <a:cubicBezTo>
                    <a:pt x="1644" y="8614"/>
                    <a:pt x="2389" y="8614"/>
                    <a:pt x="2389" y="8800"/>
                  </a:cubicBezTo>
                  <a:cubicBezTo>
                    <a:pt x="2389" y="8986"/>
                    <a:pt x="2389" y="9172"/>
                    <a:pt x="2389" y="9359"/>
                  </a:cubicBezTo>
                  <a:cubicBezTo>
                    <a:pt x="2389" y="9359"/>
                    <a:pt x="2761" y="10290"/>
                    <a:pt x="2761" y="10848"/>
                  </a:cubicBezTo>
                  <a:lnTo>
                    <a:pt x="2389" y="14014"/>
                  </a:lnTo>
                  <a:lnTo>
                    <a:pt x="7230" y="18296"/>
                  </a:lnTo>
                  <a:lnTo>
                    <a:pt x="15423" y="21462"/>
                  </a:lnTo>
                  <a:lnTo>
                    <a:pt x="17286" y="15690"/>
                  </a:lnTo>
                  <a:lnTo>
                    <a:pt x="15423" y="12524"/>
                  </a:lnTo>
                  <a:cubicBezTo>
                    <a:pt x="15796" y="12338"/>
                    <a:pt x="16168" y="12152"/>
                    <a:pt x="16541" y="11965"/>
                  </a:cubicBezTo>
                  <a:cubicBezTo>
                    <a:pt x="16541" y="11779"/>
                    <a:pt x="17658" y="8986"/>
                    <a:pt x="17658" y="8986"/>
                  </a:cubicBezTo>
                  <a:cubicBezTo>
                    <a:pt x="18403" y="8986"/>
                    <a:pt x="18775" y="8986"/>
                    <a:pt x="19147" y="8800"/>
                  </a:cubicBezTo>
                  <a:cubicBezTo>
                    <a:pt x="19892" y="8241"/>
                    <a:pt x="20265" y="7310"/>
                    <a:pt x="20637" y="6752"/>
                  </a:cubicBezTo>
                  <a:cubicBezTo>
                    <a:pt x="21382" y="6379"/>
                    <a:pt x="21382" y="6193"/>
                    <a:pt x="21382" y="6007"/>
                  </a:cubicBezTo>
                  <a:lnTo>
                    <a:pt x="21382" y="6007"/>
                  </a:ln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22" name="Shape">
              <a:extLst>
                <a:ext uri="{FF2B5EF4-FFF2-40B4-BE49-F238E27FC236}">
                  <a16:creationId xmlns:a16="http://schemas.microsoft.com/office/drawing/2014/main" id="{AE5F8115-5623-4AD6-8ECD-944EECB6F304}"/>
                </a:ext>
              </a:extLst>
            </p:cNvPr>
            <p:cNvSpPr/>
            <p:nvPr/>
          </p:nvSpPr>
          <p:spPr>
            <a:xfrm>
              <a:off x="2206356" y="1425710"/>
              <a:ext cx="278373" cy="772255"/>
            </a:xfrm>
            <a:custGeom>
              <a:avLst/>
              <a:gdLst/>
              <a:ahLst/>
              <a:cxnLst>
                <a:cxn ang="0">
                  <a:pos x="wd2" y="hd2"/>
                </a:cxn>
                <a:cxn ang="5400000">
                  <a:pos x="wd2" y="hd2"/>
                </a:cxn>
                <a:cxn ang="10800000">
                  <a:pos x="wd2" y="hd2"/>
                </a:cxn>
                <a:cxn ang="16200000">
                  <a:pos x="wd2" y="hd2"/>
                </a:cxn>
              </a:cxnLst>
              <a:rect l="0" t="0" r="r" b="b"/>
              <a:pathLst>
                <a:path w="21600" h="21600" extrusionOk="0">
                  <a:moveTo>
                    <a:pt x="1045" y="879"/>
                  </a:moveTo>
                  <a:lnTo>
                    <a:pt x="3135" y="0"/>
                  </a:lnTo>
                  <a:lnTo>
                    <a:pt x="3135" y="879"/>
                  </a:lnTo>
                  <a:cubicBezTo>
                    <a:pt x="3135" y="879"/>
                    <a:pt x="7664" y="3140"/>
                    <a:pt x="10452" y="3893"/>
                  </a:cubicBezTo>
                  <a:cubicBezTo>
                    <a:pt x="13239" y="4647"/>
                    <a:pt x="13587" y="6153"/>
                    <a:pt x="13587" y="6153"/>
                  </a:cubicBezTo>
                  <a:cubicBezTo>
                    <a:pt x="13587" y="6153"/>
                    <a:pt x="16374" y="3767"/>
                    <a:pt x="15677" y="1256"/>
                  </a:cubicBezTo>
                  <a:lnTo>
                    <a:pt x="17768" y="2386"/>
                  </a:lnTo>
                  <a:lnTo>
                    <a:pt x="20903" y="6153"/>
                  </a:lnTo>
                  <a:lnTo>
                    <a:pt x="18465" y="5526"/>
                  </a:lnTo>
                  <a:lnTo>
                    <a:pt x="21600" y="21349"/>
                  </a:lnTo>
                  <a:lnTo>
                    <a:pt x="9406" y="21600"/>
                  </a:lnTo>
                  <a:lnTo>
                    <a:pt x="11148" y="13940"/>
                  </a:lnTo>
                  <a:lnTo>
                    <a:pt x="0" y="2637"/>
                  </a:lnTo>
                  <a:lnTo>
                    <a:pt x="1045" y="879"/>
                  </a:lnTo>
                  <a:close/>
                </a:path>
              </a:pathLst>
            </a:custGeom>
            <a:solidFill>
              <a:srgbClr val="988448"/>
            </a:solidFill>
            <a:ln w="12700">
              <a:miter lim="400000"/>
            </a:ln>
          </p:spPr>
          <p:txBody>
            <a:bodyPr lIns="38100" tIns="38100" rIns="38100" bIns="38100" anchor="ctr"/>
            <a:lstStyle/>
            <a:p>
              <a:pPr>
                <a:defRPr sz="3000">
                  <a:solidFill>
                    <a:srgbClr val="FFFFFF"/>
                  </a:solidFill>
                </a:defRPr>
              </a:pPr>
              <a:endParaRPr/>
            </a:p>
          </p:txBody>
        </p:sp>
        <p:sp>
          <p:nvSpPr>
            <p:cNvPr id="23" name="Shape">
              <a:extLst>
                <a:ext uri="{FF2B5EF4-FFF2-40B4-BE49-F238E27FC236}">
                  <a16:creationId xmlns:a16="http://schemas.microsoft.com/office/drawing/2014/main" id="{5286882E-6DBB-4632-BC28-8919DE54A66A}"/>
                </a:ext>
              </a:extLst>
            </p:cNvPr>
            <p:cNvSpPr/>
            <p:nvPr/>
          </p:nvSpPr>
          <p:spPr>
            <a:xfrm>
              <a:off x="1871937" y="1464954"/>
              <a:ext cx="793972" cy="2159605"/>
            </a:xfrm>
            <a:custGeom>
              <a:avLst/>
              <a:gdLst/>
              <a:ahLst/>
              <a:cxnLst>
                <a:cxn ang="0">
                  <a:pos x="wd2" y="hd2"/>
                </a:cxn>
                <a:cxn ang="5400000">
                  <a:pos x="wd2" y="hd2"/>
                </a:cxn>
                <a:cxn ang="10800000">
                  <a:pos x="wd2" y="hd2"/>
                </a:cxn>
                <a:cxn ang="16200000">
                  <a:pos x="wd2" y="hd2"/>
                </a:cxn>
              </a:cxnLst>
              <a:rect l="0" t="0" r="r" b="b"/>
              <a:pathLst>
                <a:path w="21220" h="21600" extrusionOk="0">
                  <a:moveTo>
                    <a:pt x="213" y="10014"/>
                  </a:moveTo>
                  <a:cubicBezTo>
                    <a:pt x="213" y="10014"/>
                    <a:pt x="-267" y="8353"/>
                    <a:pt x="213" y="7365"/>
                  </a:cubicBezTo>
                  <a:cubicBezTo>
                    <a:pt x="693" y="6332"/>
                    <a:pt x="813" y="6062"/>
                    <a:pt x="693" y="5793"/>
                  </a:cubicBezTo>
                  <a:cubicBezTo>
                    <a:pt x="573" y="5523"/>
                    <a:pt x="573" y="5164"/>
                    <a:pt x="813" y="4850"/>
                  </a:cubicBezTo>
                  <a:cubicBezTo>
                    <a:pt x="1053" y="4536"/>
                    <a:pt x="1173" y="3727"/>
                    <a:pt x="1053" y="3368"/>
                  </a:cubicBezTo>
                  <a:cubicBezTo>
                    <a:pt x="933" y="2964"/>
                    <a:pt x="1533" y="2515"/>
                    <a:pt x="1533" y="2335"/>
                  </a:cubicBezTo>
                  <a:cubicBezTo>
                    <a:pt x="1533" y="2200"/>
                    <a:pt x="1533" y="1751"/>
                    <a:pt x="2133" y="1482"/>
                  </a:cubicBezTo>
                  <a:cubicBezTo>
                    <a:pt x="2733" y="1212"/>
                    <a:pt x="4893" y="898"/>
                    <a:pt x="5853" y="719"/>
                  </a:cubicBezTo>
                  <a:cubicBezTo>
                    <a:pt x="6813" y="539"/>
                    <a:pt x="7773" y="494"/>
                    <a:pt x="9093" y="0"/>
                  </a:cubicBezTo>
                  <a:lnTo>
                    <a:pt x="12213" y="3503"/>
                  </a:lnTo>
                  <a:lnTo>
                    <a:pt x="13293" y="4895"/>
                  </a:lnTo>
                  <a:lnTo>
                    <a:pt x="12813" y="7095"/>
                  </a:lnTo>
                  <a:cubicBezTo>
                    <a:pt x="12813" y="7095"/>
                    <a:pt x="14013" y="7140"/>
                    <a:pt x="15933" y="7095"/>
                  </a:cubicBezTo>
                  <a:cubicBezTo>
                    <a:pt x="15933" y="7095"/>
                    <a:pt x="15333" y="6242"/>
                    <a:pt x="15333" y="4805"/>
                  </a:cubicBezTo>
                  <a:cubicBezTo>
                    <a:pt x="15213" y="3368"/>
                    <a:pt x="14973" y="1123"/>
                    <a:pt x="14973" y="1123"/>
                  </a:cubicBezTo>
                  <a:lnTo>
                    <a:pt x="16053" y="1796"/>
                  </a:lnTo>
                  <a:cubicBezTo>
                    <a:pt x="16053" y="1796"/>
                    <a:pt x="15693" y="1123"/>
                    <a:pt x="14973" y="449"/>
                  </a:cubicBezTo>
                  <a:cubicBezTo>
                    <a:pt x="14973" y="449"/>
                    <a:pt x="18453" y="1123"/>
                    <a:pt x="19173" y="1347"/>
                  </a:cubicBezTo>
                  <a:cubicBezTo>
                    <a:pt x="19893" y="1572"/>
                    <a:pt x="21333" y="8173"/>
                    <a:pt x="21213" y="9565"/>
                  </a:cubicBezTo>
                  <a:cubicBezTo>
                    <a:pt x="21213" y="9565"/>
                    <a:pt x="19653" y="9790"/>
                    <a:pt x="17973" y="9745"/>
                  </a:cubicBezTo>
                  <a:cubicBezTo>
                    <a:pt x="17973" y="9745"/>
                    <a:pt x="17973" y="10912"/>
                    <a:pt x="17853" y="11451"/>
                  </a:cubicBezTo>
                  <a:lnTo>
                    <a:pt x="17253" y="11047"/>
                  </a:lnTo>
                  <a:cubicBezTo>
                    <a:pt x="17253" y="11047"/>
                    <a:pt x="17253" y="12394"/>
                    <a:pt x="17373" y="12664"/>
                  </a:cubicBezTo>
                  <a:cubicBezTo>
                    <a:pt x="17493" y="12933"/>
                    <a:pt x="17973" y="14011"/>
                    <a:pt x="17973" y="14370"/>
                  </a:cubicBezTo>
                  <a:cubicBezTo>
                    <a:pt x="17973" y="14729"/>
                    <a:pt x="16893" y="17424"/>
                    <a:pt x="16893" y="17424"/>
                  </a:cubicBezTo>
                  <a:cubicBezTo>
                    <a:pt x="16893" y="17424"/>
                    <a:pt x="15813" y="18995"/>
                    <a:pt x="15213" y="19040"/>
                  </a:cubicBezTo>
                  <a:cubicBezTo>
                    <a:pt x="14613" y="19085"/>
                    <a:pt x="14613" y="19489"/>
                    <a:pt x="14613" y="19624"/>
                  </a:cubicBezTo>
                  <a:cubicBezTo>
                    <a:pt x="14613" y="19759"/>
                    <a:pt x="15693" y="20298"/>
                    <a:pt x="15693" y="20298"/>
                  </a:cubicBezTo>
                  <a:cubicBezTo>
                    <a:pt x="15693" y="20298"/>
                    <a:pt x="16053" y="20612"/>
                    <a:pt x="17373" y="20657"/>
                  </a:cubicBezTo>
                  <a:cubicBezTo>
                    <a:pt x="18693" y="20702"/>
                    <a:pt x="19173" y="20747"/>
                    <a:pt x="19293" y="21061"/>
                  </a:cubicBezTo>
                  <a:cubicBezTo>
                    <a:pt x="19413" y="21375"/>
                    <a:pt x="16773" y="21420"/>
                    <a:pt x="14493" y="21151"/>
                  </a:cubicBezTo>
                  <a:cubicBezTo>
                    <a:pt x="12213" y="20926"/>
                    <a:pt x="11853" y="20747"/>
                    <a:pt x="11733" y="21016"/>
                  </a:cubicBezTo>
                  <a:lnTo>
                    <a:pt x="9213" y="20792"/>
                  </a:lnTo>
                  <a:cubicBezTo>
                    <a:pt x="9213" y="20792"/>
                    <a:pt x="9453" y="20388"/>
                    <a:pt x="9453" y="20073"/>
                  </a:cubicBezTo>
                  <a:cubicBezTo>
                    <a:pt x="9453" y="19759"/>
                    <a:pt x="9693" y="18995"/>
                    <a:pt x="10053" y="18906"/>
                  </a:cubicBezTo>
                  <a:cubicBezTo>
                    <a:pt x="10533" y="18816"/>
                    <a:pt x="11013" y="18681"/>
                    <a:pt x="10773" y="18501"/>
                  </a:cubicBezTo>
                  <a:cubicBezTo>
                    <a:pt x="10533" y="18277"/>
                    <a:pt x="10293" y="18007"/>
                    <a:pt x="10653" y="17469"/>
                  </a:cubicBezTo>
                  <a:cubicBezTo>
                    <a:pt x="11013" y="16930"/>
                    <a:pt x="11133" y="16166"/>
                    <a:pt x="11133" y="15807"/>
                  </a:cubicBezTo>
                  <a:cubicBezTo>
                    <a:pt x="11133" y="15448"/>
                    <a:pt x="9453" y="12933"/>
                    <a:pt x="9453" y="12933"/>
                  </a:cubicBezTo>
                  <a:cubicBezTo>
                    <a:pt x="9453" y="12933"/>
                    <a:pt x="7173" y="14729"/>
                    <a:pt x="7053" y="15089"/>
                  </a:cubicBezTo>
                  <a:cubicBezTo>
                    <a:pt x="6933" y="15493"/>
                    <a:pt x="6213" y="16211"/>
                    <a:pt x="6213" y="16301"/>
                  </a:cubicBezTo>
                  <a:cubicBezTo>
                    <a:pt x="6213" y="16391"/>
                    <a:pt x="6453" y="18007"/>
                    <a:pt x="6453" y="18007"/>
                  </a:cubicBezTo>
                  <a:lnTo>
                    <a:pt x="7533" y="20477"/>
                  </a:lnTo>
                  <a:cubicBezTo>
                    <a:pt x="7533" y="20477"/>
                    <a:pt x="8493" y="20926"/>
                    <a:pt x="8973" y="21196"/>
                  </a:cubicBezTo>
                  <a:cubicBezTo>
                    <a:pt x="9453" y="21420"/>
                    <a:pt x="8973" y="21600"/>
                    <a:pt x="7533" y="21600"/>
                  </a:cubicBezTo>
                  <a:cubicBezTo>
                    <a:pt x="6093" y="21600"/>
                    <a:pt x="3813" y="21465"/>
                    <a:pt x="3693" y="21196"/>
                  </a:cubicBezTo>
                  <a:cubicBezTo>
                    <a:pt x="3573" y="20971"/>
                    <a:pt x="2013" y="21286"/>
                    <a:pt x="2133" y="20881"/>
                  </a:cubicBezTo>
                  <a:cubicBezTo>
                    <a:pt x="2253" y="20477"/>
                    <a:pt x="2373" y="19714"/>
                    <a:pt x="2373" y="19400"/>
                  </a:cubicBezTo>
                  <a:cubicBezTo>
                    <a:pt x="2373" y="19040"/>
                    <a:pt x="2133" y="15627"/>
                    <a:pt x="2613" y="14954"/>
                  </a:cubicBezTo>
                  <a:cubicBezTo>
                    <a:pt x="3213" y="14235"/>
                    <a:pt x="2133" y="12035"/>
                    <a:pt x="2373" y="11406"/>
                  </a:cubicBezTo>
                  <a:cubicBezTo>
                    <a:pt x="2613" y="10778"/>
                    <a:pt x="3333" y="9834"/>
                    <a:pt x="3333" y="9834"/>
                  </a:cubicBezTo>
                  <a:lnTo>
                    <a:pt x="213" y="10014"/>
                  </a:ln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24" name="Line">
              <a:extLst>
                <a:ext uri="{FF2B5EF4-FFF2-40B4-BE49-F238E27FC236}">
                  <a16:creationId xmlns:a16="http://schemas.microsoft.com/office/drawing/2014/main" id="{FA7ABA55-203F-4450-82E1-7528E5ADCFEF}"/>
                </a:ext>
              </a:extLst>
            </p:cNvPr>
            <p:cNvSpPr/>
            <p:nvPr/>
          </p:nvSpPr>
          <p:spPr>
            <a:xfrm>
              <a:off x="2545411" y="2407815"/>
              <a:ext cx="91356" cy="145167"/>
            </a:xfrm>
            <a:custGeom>
              <a:avLst/>
              <a:gdLst/>
              <a:ahLst/>
              <a:cxnLst>
                <a:cxn ang="0">
                  <a:pos x="wd2" y="hd2"/>
                </a:cxn>
                <a:cxn ang="5400000">
                  <a:pos x="wd2" y="hd2"/>
                </a:cxn>
                <a:cxn ang="10800000">
                  <a:pos x="wd2" y="hd2"/>
                </a:cxn>
                <a:cxn ang="16200000">
                  <a:pos x="wd2" y="hd2"/>
                </a:cxn>
              </a:cxnLst>
              <a:rect l="0" t="0" r="r" b="b"/>
              <a:pathLst>
                <a:path w="19977" h="18874" extrusionOk="0">
                  <a:moveTo>
                    <a:pt x="2059" y="674"/>
                  </a:moveTo>
                  <a:cubicBezTo>
                    <a:pt x="2059" y="3593"/>
                    <a:pt x="3041" y="6511"/>
                    <a:pt x="3041" y="10014"/>
                  </a:cubicBezTo>
                  <a:cubicBezTo>
                    <a:pt x="3041" y="12349"/>
                    <a:pt x="2059" y="15852"/>
                    <a:pt x="7950" y="14684"/>
                  </a:cubicBezTo>
                  <a:cubicBezTo>
                    <a:pt x="7950" y="12349"/>
                    <a:pt x="7950" y="10598"/>
                    <a:pt x="8932" y="8263"/>
                  </a:cubicBezTo>
                  <a:cubicBezTo>
                    <a:pt x="8932" y="7095"/>
                    <a:pt x="8932" y="5344"/>
                    <a:pt x="11877" y="5928"/>
                  </a:cubicBezTo>
                  <a:cubicBezTo>
                    <a:pt x="13841" y="5928"/>
                    <a:pt x="13841" y="8263"/>
                    <a:pt x="12859" y="8847"/>
                  </a:cubicBezTo>
                  <a:cubicBezTo>
                    <a:pt x="11877" y="10598"/>
                    <a:pt x="9914" y="12349"/>
                    <a:pt x="7950" y="14101"/>
                  </a:cubicBezTo>
                  <a:cubicBezTo>
                    <a:pt x="5987" y="15268"/>
                    <a:pt x="-886" y="16436"/>
                    <a:pt x="96" y="18187"/>
                  </a:cubicBezTo>
                  <a:cubicBezTo>
                    <a:pt x="10896" y="21106"/>
                    <a:pt x="18750" y="14101"/>
                    <a:pt x="19732" y="8847"/>
                  </a:cubicBezTo>
                  <a:cubicBezTo>
                    <a:pt x="19732" y="7095"/>
                    <a:pt x="20714" y="1841"/>
                    <a:pt x="18750" y="674"/>
                  </a:cubicBezTo>
                  <a:cubicBezTo>
                    <a:pt x="16787" y="-494"/>
                    <a:pt x="5005" y="90"/>
                    <a:pt x="3041" y="674"/>
                  </a:cubicBezTo>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sp>
          <p:nvSpPr>
            <p:cNvPr id="25" name="Shape">
              <a:extLst>
                <a:ext uri="{FF2B5EF4-FFF2-40B4-BE49-F238E27FC236}">
                  <a16:creationId xmlns:a16="http://schemas.microsoft.com/office/drawing/2014/main" id="{CA475134-7DD7-41D3-94DF-6368F6B95595}"/>
                </a:ext>
              </a:extLst>
            </p:cNvPr>
            <p:cNvSpPr/>
            <p:nvPr/>
          </p:nvSpPr>
          <p:spPr>
            <a:xfrm>
              <a:off x="1689144" y="2452717"/>
              <a:ext cx="494026" cy="601641"/>
            </a:xfrm>
            <a:custGeom>
              <a:avLst/>
              <a:gdLst/>
              <a:ahLst/>
              <a:cxnLst>
                <a:cxn ang="0">
                  <a:pos x="wd2" y="hd2"/>
                </a:cxn>
                <a:cxn ang="5400000">
                  <a:pos x="wd2" y="hd2"/>
                </a:cxn>
                <a:cxn ang="10800000">
                  <a:pos x="wd2" y="hd2"/>
                </a:cxn>
                <a:cxn ang="16200000">
                  <a:pos x="wd2" y="hd2"/>
                </a:cxn>
              </a:cxnLst>
              <a:rect l="0" t="0" r="r" b="b"/>
              <a:pathLst>
                <a:path w="21412" h="21600" extrusionOk="0">
                  <a:moveTo>
                    <a:pt x="13232" y="3385"/>
                  </a:moveTo>
                  <a:cubicBezTo>
                    <a:pt x="13232" y="2740"/>
                    <a:pt x="13232" y="2096"/>
                    <a:pt x="13232" y="1451"/>
                  </a:cubicBezTo>
                  <a:cubicBezTo>
                    <a:pt x="13232" y="161"/>
                    <a:pt x="12259" y="0"/>
                    <a:pt x="12259" y="0"/>
                  </a:cubicBezTo>
                  <a:cubicBezTo>
                    <a:pt x="12259" y="0"/>
                    <a:pt x="9341" y="645"/>
                    <a:pt x="8562" y="1290"/>
                  </a:cubicBezTo>
                  <a:cubicBezTo>
                    <a:pt x="7978" y="1612"/>
                    <a:pt x="7784" y="2418"/>
                    <a:pt x="7589" y="3063"/>
                  </a:cubicBezTo>
                  <a:lnTo>
                    <a:pt x="3697" y="2740"/>
                  </a:lnTo>
                  <a:lnTo>
                    <a:pt x="973" y="2740"/>
                  </a:lnTo>
                  <a:cubicBezTo>
                    <a:pt x="973" y="2740"/>
                    <a:pt x="195" y="12090"/>
                    <a:pt x="0" y="18376"/>
                  </a:cubicBezTo>
                  <a:lnTo>
                    <a:pt x="15373" y="21600"/>
                  </a:lnTo>
                  <a:lnTo>
                    <a:pt x="21211" y="20794"/>
                  </a:lnTo>
                  <a:lnTo>
                    <a:pt x="21405" y="4191"/>
                  </a:lnTo>
                  <a:cubicBezTo>
                    <a:pt x="21600" y="4030"/>
                    <a:pt x="17124" y="3707"/>
                    <a:pt x="13232" y="3385"/>
                  </a:cubicBezTo>
                  <a:close/>
                  <a:moveTo>
                    <a:pt x="12065" y="967"/>
                  </a:moveTo>
                  <a:cubicBezTo>
                    <a:pt x="12454" y="967"/>
                    <a:pt x="12259" y="2096"/>
                    <a:pt x="11870" y="3224"/>
                  </a:cubicBezTo>
                  <a:cubicBezTo>
                    <a:pt x="10314" y="3063"/>
                    <a:pt x="9146" y="3063"/>
                    <a:pt x="8562" y="2901"/>
                  </a:cubicBezTo>
                  <a:cubicBezTo>
                    <a:pt x="9146" y="1290"/>
                    <a:pt x="11286" y="1128"/>
                    <a:pt x="12065" y="967"/>
                  </a:cubicBezTo>
                  <a:close/>
                </a:path>
              </a:pathLst>
            </a:custGeom>
            <a:solidFill>
              <a:srgbClr val="808184"/>
            </a:solidFill>
            <a:ln w="12700">
              <a:miter lim="400000"/>
            </a:ln>
          </p:spPr>
          <p:txBody>
            <a:bodyPr lIns="38100" tIns="38100" rIns="38100" bIns="38100" anchor="ctr"/>
            <a:lstStyle/>
            <a:p>
              <a:pPr>
                <a:defRPr sz="3000">
                  <a:solidFill>
                    <a:srgbClr val="FFFFFF"/>
                  </a:solidFill>
                </a:defRPr>
              </a:pPr>
              <a:endParaRPr/>
            </a:p>
          </p:txBody>
        </p:sp>
        <p:sp>
          <p:nvSpPr>
            <p:cNvPr id="26" name="Shape">
              <a:extLst>
                <a:ext uri="{FF2B5EF4-FFF2-40B4-BE49-F238E27FC236}">
                  <a16:creationId xmlns:a16="http://schemas.microsoft.com/office/drawing/2014/main" id="{0B3BDC92-58D7-4485-820B-707A468BA2A8}"/>
                </a:ext>
              </a:extLst>
            </p:cNvPr>
            <p:cNvSpPr/>
            <p:nvPr/>
          </p:nvSpPr>
          <p:spPr>
            <a:xfrm>
              <a:off x="1871933" y="2452717"/>
              <a:ext cx="144300" cy="94488"/>
            </a:xfrm>
            <a:custGeom>
              <a:avLst/>
              <a:gdLst/>
              <a:ahLst/>
              <a:cxnLst>
                <a:cxn ang="0">
                  <a:pos x="wd2" y="hd2"/>
                </a:cxn>
                <a:cxn ang="5400000">
                  <a:pos x="wd2" y="hd2"/>
                </a:cxn>
                <a:cxn ang="10800000">
                  <a:pos x="wd2" y="hd2"/>
                </a:cxn>
                <a:cxn ang="16200000">
                  <a:pos x="wd2" y="hd2"/>
                </a:cxn>
              </a:cxnLst>
              <a:rect l="0" t="0" r="r" b="b"/>
              <a:pathLst>
                <a:path w="20418" h="18939" extrusionOk="0">
                  <a:moveTo>
                    <a:pt x="565" y="3639"/>
                  </a:moveTo>
                  <a:cubicBezTo>
                    <a:pt x="565" y="3639"/>
                    <a:pt x="-706" y="9039"/>
                    <a:pt x="565" y="9939"/>
                  </a:cubicBezTo>
                  <a:cubicBezTo>
                    <a:pt x="1200" y="10839"/>
                    <a:pt x="4377" y="12639"/>
                    <a:pt x="6282" y="14439"/>
                  </a:cubicBezTo>
                  <a:cubicBezTo>
                    <a:pt x="7553" y="16239"/>
                    <a:pt x="9459" y="18039"/>
                    <a:pt x="11365" y="18039"/>
                  </a:cubicBezTo>
                  <a:cubicBezTo>
                    <a:pt x="13271" y="18039"/>
                    <a:pt x="13271" y="15339"/>
                    <a:pt x="13271" y="9939"/>
                  </a:cubicBezTo>
                  <a:cubicBezTo>
                    <a:pt x="13271" y="4539"/>
                    <a:pt x="15176" y="3639"/>
                    <a:pt x="15812" y="5439"/>
                  </a:cubicBezTo>
                  <a:cubicBezTo>
                    <a:pt x="16447" y="7239"/>
                    <a:pt x="17717" y="14439"/>
                    <a:pt x="17717" y="18939"/>
                  </a:cubicBezTo>
                  <a:cubicBezTo>
                    <a:pt x="17717" y="18939"/>
                    <a:pt x="20259" y="18039"/>
                    <a:pt x="20259" y="15339"/>
                  </a:cubicBezTo>
                  <a:cubicBezTo>
                    <a:pt x="20259" y="12639"/>
                    <a:pt x="20894" y="2739"/>
                    <a:pt x="19623" y="1839"/>
                  </a:cubicBezTo>
                  <a:cubicBezTo>
                    <a:pt x="18353" y="939"/>
                    <a:pt x="10730" y="-2661"/>
                    <a:pt x="565" y="3639"/>
                  </a:cubicBezTo>
                  <a:close/>
                </a:path>
              </a:pathLst>
            </a:custGeom>
            <a:solidFill>
              <a:srgbClr val="F0C4AB"/>
            </a:solidFill>
            <a:ln w="12700">
              <a:miter lim="400000"/>
            </a:ln>
          </p:spPr>
          <p:txBody>
            <a:bodyPr lIns="38100" tIns="38100" rIns="38100" bIns="38100" anchor="ctr"/>
            <a:lstStyle/>
            <a:p>
              <a:pPr>
                <a:defRPr sz="3000">
                  <a:solidFill>
                    <a:srgbClr val="FFFFFF"/>
                  </a:solidFill>
                </a:defRPr>
              </a:pPr>
              <a:endParaRPr/>
            </a:p>
          </p:txBody>
        </p:sp>
      </p:grpSp>
      <p:grpSp>
        <p:nvGrpSpPr>
          <p:cNvPr id="27" name="Group 39">
            <a:extLst>
              <a:ext uri="{FF2B5EF4-FFF2-40B4-BE49-F238E27FC236}">
                <a16:creationId xmlns:a16="http://schemas.microsoft.com/office/drawing/2014/main" id="{2A810A1A-F8EA-436B-A37B-3F3B71CC4E06}"/>
              </a:ext>
            </a:extLst>
          </p:cNvPr>
          <p:cNvGrpSpPr>
            <a:grpSpLocks/>
          </p:cNvGrpSpPr>
          <p:nvPr/>
        </p:nvGrpSpPr>
        <p:grpSpPr bwMode="auto">
          <a:xfrm>
            <a:off x="10971018" y="578156"/>
            <a:ext cx="596463" cy="1441082"/>
            <a:chOff x="3936" y="1327"/>
            <a:chExt cx="502" cy="1366"/>
          </a:xfrm>
        </p:grpSpPr>
        <p:sp>
          <p:nvSpPr>
            <p:cNvPr id="28" name="Freeform 40">
              <a:extLst>
                <a:ext uri="{FF2B5EF4-FFF2-40B4-BE49-F238E27FC236}">
                  <a16:creationId xmlns:a16="http://schemas.microsoft.com/office/drawing/2014/main" id="{D5E96750-489E-48A8-8A0B-462ADAEAB8DF}"/>
                </a:ext>
              </a:extLst>
            </p:cNvPr>
            <p:cNvSpPr>
              <a:spLocks/>
            </p:cNvSpPr>
            <p:nvPr/>
          </p:nvSpPr>
          <p:spPr bwMode="auto">
            <a:xfrm>
              <a:off x="3936" y="1327"/>
              <a:ext cx="101" cy="140"/>
            </a:xfrm>
            <a:custGeom>
              <a:avLst/>
              <a:gdLst>
                <a:gd name="T0" fmla="*/ 202 w 202"/>
                <a:gd name="T1" fmla="*/ 237 h 280"/>
                <a:gd name="T2" fmla="*/ 170 w 202"/>
                <a:gd name="T3" fmla="*/ 216 h 280"/>
                <a:gd name="T4" fmla="*/ 158 w 202"/>
                <a:gd name="T5" fmla="*/ 205 h 280"/>
                <a:gd name="T6" fmla="*/ 155 w 202"/>
                <a:gd name="T7" fmla="*/ 198 h 280"/>
                <a:gd name="T8" fmla="*/ 151 w 202"/>
                <a:gd name="T9" fmla="*/ 144 h 280"/>
                <a:gd name="T10" fmla="*/ 148 w 202"/>
                <a:gd name="T11" fmla="*/ 87 h 280"/>
                <a:gd name="T12" fmla="*/ 145 w 202"/>
                <a:gd name="T13" fmla="*/ 77 h 280"/>
                <a:gd name="T14" fmla="*/ 124 w 202"/>
                <a:gd name="T15" fmla="*/ 35 h 280"/>
                <a:gd name="T16" fmla="*/ 109 w 202"/>
                <a:gd name="T17" fmla="*/ 14 h 280"/>
                <a:gd name="T18" fmla="*/ 93 w 202"/>
                <a:gd name="T19" fmla="*/ 3 h 280"/>
                <a:gd name="T20" fmla="*/ 84 w 202"/>
                <a:gd name="T21" fmla="*/ 2 h 280"/>
                <a:gd name="T22" fmla="*/ 60 w 202"/>
                <a:gd name="T23" fmla="*/ 0 h 280"/>
                <a:gd name="T24" fmla="*/ 46 w 202"/>
                <a:gd name="T25" fmla="*/ 3 h 280"/>
                <a:gd name="T26" fmla="*/ 46 w 202"/>
                <a:gd name="T27" fmla="*/ 11 h 280"/>
                <a:gd name="T28" fmla="*/ 55 w 202"/>
                <a:gd name="T29" fmla="*/ 26 h 280"/>
                <a:gd name="T30" fmla="*/ 60 w 202"/>
                <a:gd name="T31" fmla="*/ 32 h 280"/>
                <a:gd name="T32" fmla="*/ 66 w 202"/>
                <a:gd name="T33" fmla="*/ 57 h 280"/>
                <a:gd name="T34" fmla="*/ 67 w 202"/>
                <a:gd name="T35" fmla="*/ 90 h 280"/>
                <a:gd name="T36" fmla="*/ 67 w 202"/>
                <a:gd name="T37" fmla="*/ 110 h 280"/>
                <a:gd name="T38" fmla="*/ 69 w 202"/>
                <a:gd name="T39" fmla="*/ 147 h 280"/>
                <a:gd name="T40" fmla="*/ 64 w 202"/>
                <a:gd name="T41" fmla="*/ 160 h 280"/>
                <a:gd name="T42" fmla="*/ 60 w 202"/>
                <a:gd name="T43" fmla="*/ 163 h 280"/>
                <a:gd name="T44" fmla="*/ 57 w 202"/>
                <a:gd name="T45" fmla="*/ 163 h 280"/>
                <a:gd name="T46" fmla="*/ 43 w 202"/>
                <a:gd name="T47" fmla="*/ 151 h 280"/>
                <a:gd name="T48" fmla="*/ 16 w 202"/>
                <a:gd name="T49" fmla="*/ 119 h 280"/>
                <a:gd name="T50" fmla="*/ 4 w 202"/>
                <a:gd name="T51" fmla="*/ 113 h 280"/>
                <a:gd name="T52" fmla="*/ 3 w 202"/>
                <a:gd name="T53" fmla="*/ 113 h 280"/>
                <a:gd name="T54" fmla="*/ 0 w 202"/>
                <a:gd name="T55" fmla="*/ 120 h 280"/>
                <a:gd name="T56" fmla="*/ 4 w 202"/>
                <a:gd name="T57" fmla="*/ 136 h 280"/>
                <a:gd name="T58" fmla="*/ 25 w 202"/>
                <a:gd name="T59" fmla="*/ 178 h 280"/>
                <a:gd name="T60" fmla="*/ 31 w 202"/>
                <a:gd name="T61" fmla="*/ 186 h 280"/>
                <a:gd name="T62" fmla="*/ 51 w 202"/>
                <a:gd name="T63" fmla="*/ 205 h 280"/>
                <a:gd name="T64" fmla="*/ 69 w 202"/>
                <a:gd name="T65" fmla="*/ 217 h 280"/>
                <a:gd name="T66" fmla="*/ 73 w 202"/>
                <a:gd name="T67" fmla="*/ 217 h 280"/>
                <a:gd name="T68" fmla="*/ 91 w 202"/>
                <a:gd name="T69" fmla="*/ 222 h 280"/>
                <a:gd name="T70" fmla="*/ 112 w 202"/>
                <a:gd name="T71" fmla="*/ 231 h 280"/>
                <a:gd name="T72" fmla="*/ 123 w 202"/>
                <a:gd name="T73" fmla="*/ 241 h 280"/>
                <a:gd name="T74" fmla="*/ 158 w 202"/>
                <a:gd name="T75"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2" h="280">
                  <a:moveTo>
                    <a:pt x="202" y="237"/>
                  </a:moveTo>
                  <a:lnTo>
                    <a:pt x="202" y="237"/>
                  </a:lnTo>
                  <a:lnTo>
                    <a:pt x="184" y="226"/>
                  </a:lnTo>
                  <a:lnTo>
                    <a:pt x="170" y="216"/>
                  </a:lnTo>
                  <a:lnTo>
                    <a:pt x="158" y="205"/>
                  </a:lnTo>
                  <a:lnTo>
                    <a:pt x="158" y="205"/>
                  </a:lnTo>
                  <a:lnTo>
                    <a:pt x="157" y="202"/>
                  </a:lnTo>
                  <a:lnTo>
                    <a:pt x="155" y="198"/>
                  </a:lnTo>
                  <a:lnTo>
                    <a:pt x="152" y="183"/>
                  </a:lnTo>
                  <a:lnTo>
                    <a:pt x="151" y="144"/>
                  </a:lnTo>
                  <a:lnTo>
                    <a:pt x="149" y="104"/>
                  </a:lnTo>
                  <a:lnTo>
                    <a:pt x="148" y="87"/>
                  </a:lnTo>
                  <a:lnTo>
                    <a:pt x="145" y="77"/>
                  </a:lnTo>
                  <a:lnTo>
                    <a:pt x="145" y="77"/>
                  </a:lnTo>
                  <a:lnTo>
                    <a:pt x="136" y="59"/>
                  </a:lnTo>
                  <a:lnTo>
                    <a:pt x="124" y="35"/>
                  </a:lnTo>
                  <a:lnTo>
                    <a:pt x="117" y="24"/>
                  </a:lnTo>
                  <a:lnTo>
                    <a:pt x="109" y="14"/>
                  </a:lnTo>
                  <a:lnTo>
                    <a:pt x="102" y="6"/>
                  </a:lnTo>
                  <a:lnTo>
                    <a:pt x="93" y="3"/>
                  </a:lnTo>
                  <a:lnTo>
                    <a:pt x="93" y="3"/>
                  </a:lnTo>
                  <a:lnTo>
                    <a:pt x="84" y="2"/>
                  </a:lnTo>
                  <a:lnTo>
                    <a:pt x="75" y="0"/>
                  </a:lnTo>
                  <a:lnTo>
                    <a:pt x="60" y="0"/>
                  </a:lnTo>
                  <a:lnTo>
                    <a:pt x="46" y="3"/>
                  </a:lnTo>
                  <a:lnTo>
                    <a:pt x="46" y="3"/>
                  </a:lnTo>
                  <a:lnTo>
                    <a:pt x="45" y="5"/>
                  </a:lnTo>
                  <a:lnTo>
                    <a:pt x="46" y="11"/>
                  </a:lnTo>
                  <a:lnTo>
                    <a:pt x="49" y="18"/>
                  </a:lnTo>
                  <a:lnTo>
                    <a:pt x="55" y="26"/>
                  </a:lnTo>
                  <a:lnTo>
                    <a:pt x="55" y="26"/>
                  </a:lnTo>
                  <a:lnTo>
                    <a:pt x="60" y="32"/>
                  </a:lnTo>
                  <a:lnTo>
                    <a:pt x="63" y="39"/>
                  </a:lnTo>
                  <a:lnTo>
                    <a:pt x="66" y="57"/>
                  </a:lnTo>
                  <a:lnTo>
                    <a:pt x="67" y="75"/>
                  </a:lnTo>
                  <a:lnTo>
                    <a:pt x="67" y="90"/>
                  </a:lnTo>
                  <a:lnTo>
                    <a:pt x="67" y="90"/>
                  </a:lnTo>
                  <a:lnTo>
                    <a:pt x="67" y="110"/>
                  </a:lnTo>
                  <a:lnTo>
                    <a:pt x="69" y="135"/>
                  </a:lnTo>
                  <a:lnTo>
                    <a:pt x="69" y="147"/>
                  </a:lnTo>
                  <a:lnTo>
                    <a:pt x="66" y="157"/>
                  </a:lnTo>
                  <a:lnTo>
                    <a:pt x="64" y="160"/>
                  </a:lnTo>
                  <a:lnTo>
                    <a:pt x="63" y="162"/>
                  </a:lnTo>
                  <a:lnTo>
                    <a:pt x="60" y="163"/>
                  </a:lnTo>
                  <a:lnTo>
                    <a:pt x="57" y="163"/>
                  </a:lnTo>
                  <a:lnTo>
                    <a:pt x="57" y="163"/>
                  </a:lnTo>
                  <a:lnTo>
                    <a:pt x="51" y="159"/>
                  </a:lnTo>
                  <a:lnTo>
                    <a:pt x="43" y="151"/>
                  </a:lnTo>
                  <a:lnTo>
                    <a:pt x="30" y="135"/>
                  </a:lnTo>
                  <a:lnTo>
                    <a:pt x="16" y="119"/>
                  </a:lnTo>
                  <a:lnTo>
                    <a:pt x="10" y="114"/>
                  </a:lnTo>
                  <a:lnTo>
                    <a:pt x="4" y="113"/>
                  </a:lnTo>
                  <a:lnTo>
                    <a:pt x="4" y="113"/>
                  </a:lnTo>
                  <a:lnTo>
                    <a:pt x="3" y="113"/>
                  </a:lnTo>
                  <a:lnTo>
                    <a:pt x="0" y="114"/>
                  </a:lnTo>
                  <a:lnTo>
                    <a:pt x="0" y="120"/>
                  </a:lnTo>
                  <a:lnTo>
                    <a:pt x="1" y="128"/>
                  </a:lnTo>
                  <a:lnTo>
                    <a:pt x="4" y="136"/>
                  </a:lnTo>
                  <a:lnTo>
                    <a:pt x="15" y="159"/>
                  </a:lnTo>
                  <a:lnTo>
                    <a:pt x="25" y="178"/>
                  </a:lnTo>
                  <a:lnTo>
                    <a:pt x="25" y="178"/>
                  </a:lnTo>
                  <a:lnTo>
                    <a:pt x="31" y="186"/>
                  </a:lnTo>
                  <a:lnTo>
                    <a:pt x="37" y="193"/>
                  </a:lnTo>
                  <a:lnTo>
                    <a:pt x="51" y="205"/>
                  </a:lnTo>
                  <a:lnTo>
                    <a:pt x="64" y="214"/>
                  </a:lnTo>
                  <a:lnTo>
                    <a:pt x="69" y="217"/>
                  </a:lnTo>
                  <a:lnTo>
                    <a:pt x="73" y="217"/>
                  </a:lnTo>
                  <a:lnTo>
                    <a:pt x="73" y="217"/>
                  </a:lnTo>
                  <a:lnTo>
                    <a:pt x="81" y="219"/>
                  </a:lnTo>
                  <a:lnTo>
                    <a:pt x="91" y="222"/>
                  </a:lnTo>
                  <a:lnTo>
                    <a:pt x="103" y="226"/>
                  </a:lnTo>
                  <a:lnTo>
                    <a:pt x="112" y="231"/>
                  </a:lnTo>
                  <a:lnTo>
                    <a:pt x="112" y="231"/>
                  </a:lnTo>
                  <a:lnTo>
                    <a:pt x="123" y="241"/>
                  </a:lnTo>
                  <a:lnTo>
                    <a:pt x="139" y="258"/>
                  </a:lnTo>
                  <a:lnTo>
                    <a:pt x="158" y="280"/>
                  </a:lnTo>
                  <a:lnTo>
                    <a:pt x="202" y="237"/>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41">
              <a:extLst>
                <a:ext uri="{FF2B5EF4-FFF2-40B4-BE49-F238E27FC236}">
                  <a16:creationId xmlns:a16="http://schemas.microsoft.com/office/drawing/2014/main" id="{0D00217A-D2A2-4BFA-903C-4C7D5E70F255}"/>
                </a:ext>
              </a:extLst>
            </p:cNvPr>
            <p:cNvSpPr>
              <a:spLocks/>
            </p:cNvSpPr>
            <p:nvPr/>
          </p:nvSpPr>
          <p:spPr bwMode="auto">
            <a:xfrm>
              <a:off x="4071" y="1611"/>
              <a:ext cx="253" cy="335"/>
            </a:xfrm>
            <a:custGeom>
              <a:avLst/>
              <a:gdLst>
                <a:gd name="T0" fmla="*/ 213 w 506"/>
                <a:gd name="T1" fmla="*/ 671 h 671"/>
                <a:gd name="T2" fmla="*/ 491 w 506"/>
                <a:gd name="T3" fmla="*/ 521 h 671"/>
                <a:gd name="T4" fmla="*/ 470 w 506"/>
                <a:gd name="T5" fmla="*/ 457 h 671"/>
                <a:gd name="T6" fmla="*/ 506 w 506"/>
                <a:gd name="T7" fmla="*/ 232 h 671"/>
                <a:gd name="T8" fmla="*/ 451 w 506"/>
                <a:gd name="T9" fmla="*/ 85 h 671"/>
                <a:gd name="T10" fmla="*/ 377 w 506"/>
                <a:gd name="T11" fmla="*/ 0 h 671"/>
                <a:gd name="T12" fmla="*/ 0 w 506"/>
                <a:gd name="T13" fmla="*/ 202 h 671"/>
                <a:gd name="T14" fmla="*/ 213 w 506"/>
                <a:gd name="T15" fmla="*/ 671 h 6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6" h="671">
                  <a:moveTo>
                    <a:pt x="213" y="671"/>
                  </a:moveTo>
                  <a:lnTo>
                    <a:pt x="491" y="521"/>
                  </a:lnTo>
                  <a:lnTo>
                    <a:pt x="470" y="457"/>
                  </a:lnTo>
                  <a:lnTo>
                    <a:pt x="506" y="232"/>
                  </a:lnTo>
                  <a:lnTo>
                    <a:pt x="451" y="85"/>
                  </a:lnTo>
                  <a:lnTo>
                    <a:pt x="377" y="0"/>
                  </a:lnTo>
                  <a:lnTo>
                    <a:pt x="0" y="202"/>
                  </a:lnTo>
                  <a:lnTo>
                    <a:pt x="213" y="671"/>
                  </a:lnTo>
                  <a:close/>
                </a:path>
              </a:pathLst>
            </a:custGeom>
            <a:solidFill>
              <a:srgbClr val="6F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42">
              <a:extLst>
                <a:ext uri="{FF2B5EF4-FFF2-40B4-BE49-F238E27FC236}">
                  <a16:creationId xmlns:a16="http://schemas.microsoft.com/office/drawing/2014/main" id="{ADB495E6-2083-4B22-82F0-56FF09921E4F}"/>
                </a:ext>
              </a:extLst>
            </p:cNvPr>
            <p:cNvSpPr>
              <a:spLocks/>
            </p:cNvSpPr>
            <p:nvPr/>
          </p:nvSpPr>
          <p:spPr bwMode="auto">
            <a:xfrm>
              <a:off x="4054" y="2529"/>
              <a:ext cx="197" cy="107"/>
            </a:xfrm>
            <a:custGeom>
              <a:avLst/>
              <a:gdLst>
                <a:gd name="T0" fmla="*/ 360 w 393"/>
                <a:gd name="T1" fmla="*/ 205 h 216"/>
                <a:gd name="T2" fmla="*/ 362 w 393"/>
                <a:gd name="T3" fmla="*/ 171 h 216"/>
                <a:gd name="T4" fmla="*/ 366 w 393"/>
                <a:gd name="T5" fmla="*/ 144 h 216"/>
                <a:gd name="T6" fmla="*/ 375 w 393"/>
                <a:gd name="T7" fmla="*/ 123 h 216"/>
                <a:gd name="T8" fmla="*/ 381 w 393"/>
                <a:gd name="T9" fmla="*/ 116 h 216"/>
                <a:gd name="T10" fmla="*/ 392 w 393"/>
                <a:gd name="T11" fmla="*/ 90 h 216"/>
                <a:gd name="T12" fmla="*/ 392 w 393"/>
                <a:gd name="T13" fmla="*/ 65 h 216"/>
                <a:gd name="T14" fmla="*/ 387 w 393"/>
                <a:gd name="T15" fmla="*/ 47 h 216"/>
                <a:gd name="T16" fmla="*/ 377 w 393"/>
                <a:gd name="T17" fmla="*/ 29 h 216"/>
                <a:gd name="T18" fmla="*/ 360 w 393"/>
                <a:gd name="T19" fmla="*/ 9 h 216"/>
                <a:gd name="T20" fmla="*/ 160 w 393"/>
                <a:gd name="T21" fmla="*/ 134 h 216"/>
                <a:gd name="T22" fmla="*/ 114 w 393"/>
                <a:gd name="T23" fmla="*/ 150 h 216"/>
                <a:gd name="T24" fmla="*/ 57 w 393"/>
                <a:gd name="T25" fmla="*/ 168 h 216"/>
                <a:gd name="T26" fmla="*/ 43 w 393"/>
                <a:gd name="T27" fmla="*/ 169 h 216"/>
                <a:gd name="T28" fmla="*/ 4 w 393"/>
                <a:gd name="T29" fmla="*/ 174 h 216"/>
                <a:gd name="T30" fmla="*/ 0 w 393"/>
                <a:gd name="T31" fmla="*/ 178 h 216"/>
                <a:gd name="T32" fmla="*/ 0 w 393"/>
                <a:gd name="T33" fmla="*/ 181 h 216"/>
                <a:gd name="T34" fmla="*/ 7 w 393"/>
                <a:gd name="T35" fmla="*/ 192 h 216"/>
                <a:gd name="T36" fmla="*/ 25 w 393"/>
                <a:gd name="T37" fmla="*/ 201 h 216"/>
                <a:gd name="T38" fmla="*/ 54 w 393"/>
                <a:gd name="T39" fmla="*/ 208 h 216"/>
                <a:gd name="T40" fmla="*/ 93 w 393"/>
                <a:gd name="T41" fmla="*/ 213 h 216"/>
                <a:gd name="T42" fmla="*/ 131 w 393"/>
                <a:gd name="T43" fmla="*/ 214 h 216"/>
                <a:gd name="T44" fmla="*/ 175 w 393"/>
                <a:gd name="T45" fmla="*/ 216 h 216"/>
                <a:gd name="T46" fmla="*/ 197 w 393"/>
                <a:gd name="T47" fmla="*/ 210 h 216"/>
                <a:gd name="T48" fmla="*/ 208 w 393"/>
                <a:gd name="T49" fmla="*/ 204 h 216"/>
                <a:gd name="T50" fmla="*/ 236 w 393"/>
                <a:gd name="T51" fmla="*/ 180 h 216"/>
                <a:gd name="T52" fmla="*/ 290 w 393"/>
                <a:gd name="T53" fmla="*/ 135 h 216"/>
                <a:gd name="T54" fmla="*/ 314 w 393"/>
                <a:gd name="T55" fmla="*/ 122 h 216"/>
                <a:gd name="T56" fmla="*/ 328 w 393"/>
                <a:gd name="T57" fmla="*/ 119 h 216"/>
                <a:gd name="T58" fmla="*/ 333 w 393"/>
                <a:gd name="T59" fmla="*/ 119 h 216"/>
                <a:gd name="T60" fmla="*/ 341 w 393"/>
                <a:gd name="T61" fmla="*/ 126 h 216"/>
                <a:gd name="T62" fmla="*/ 345 w 393"/>
                <a:gd name="T63" fmla="*/ 138 h 216"/>
                <a:gd name="T64" fmla="*/ 348 w 393"/>
                <a:gd name="T65" fmla="*/ 166 h 216"/>
                <a:gd name="T66" fmla="*/ 345 w 393"/>
                <a:gd name="T67" fmla="*/ 20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3" h="216">
                  <a:moveTo>
                    <a:pt x="360" y="205"/>
                  </a:moveTo>
                  <a:lnTo>
                    <a:pt x="360" y="205"/>
                  </a:lnTo>
                  <a:lnTo>
                    <a:pt x="360" y="195"/>
                  </a:lnTo>
                  <a:lnTo>
                    <a:pt x="362" y="171"/>
                  </a:lnTo>
                  <a:lnTo>
                    <a:pt x="365" y="157"/>
                  </a:lnTo>
                  <a:lnTo>
                    <a:pt x="366" y="144"/>
                  </a:lnTo>
                  <a:lnTo>
                    <a:pt x="371" y="132"/>
                  </a:lnTo>
                  <a:lnTo>
                    <a:pt x="375" y="123"/>
                  </a:lnTo>
                  <a:lnTo>
                    <a:pt x="375" y="123"/>
                  </a:lnTo>
                  <a:lnTo>
                    <a:pt x="381" y="116"/>
                  </a:lnTo>
                  <a:lnTo>
                    <a:pt x="387" y="104"/>
                  </a:lnTo>
                  <a:lnTo>
                    <a:pt x="392" y="90"/>
                  </a:lnTo>
                  <a:lnTo>
                    <a:pt x="393" y="74"/>
                  </a:lnTo>
                  <a:lnTo>
                    <a:pt x="392" y="65"/>
                  </a:lnTo>
                  <a:lnTo>
                    <a:pt x="390" y="56"/>
                  </a:lnTo>
                  <a:lnTo>
                    <a:pt x="387" y="47"/>
                  </a:lnTo>
                  <a:lnTo>
                    <a:pt x="383" y="38"/>
                  </a:lnTo>
                  <a:lnTo>
                    <a:pt x="377" y="29"/>
                  </a:lnTo>
                  <a:lnTo>
                    <a:pt x="369" y="18"/>
                  </a:lnTo>
                  <a:lnTo>
                    <a:pt x="360" y="9"/>
                  </a:lnTo>
                  <a:lnTo>
                    <a:pt x="348" y="0"/>
                  </a:lnTo>
                  <a:lnTo>
                    <a:pt x="160" y="134"/>
                  </a:lnTo>
                  <a:lnTo>
                    <a:pt x="160" y="134"/>
                  </a:lnTo>
                  <a:lnTo>
                    <a:pt x="114" y="150"/>
                  </a:lnTo>
                  <a:lnTo>
                    <a:pt x="75" y="162"/>
                  </a:lnTo>
                  <a:lnTo>
                    <a:pt x="57" y="168"/>
                  </a:lnTo>
                  <a:lnTo>
                    <a:pt x="43" y="169"/>
                  </a:lnTo>
                  <a:lnTo>
                    <a:pt x="43" y="169"/>
                  </a:lnTo>
                  <a:lnTo>
                    <a:pt x="7" y="172"/>
                  </a:lnTo>
                  <a:lnTo>
                    <a:pt x="4" y="174"/>
                  </a:lnTo>
                  <a:lnTo>
                    <a:pt x="1" y="175"/>
                  </a:lnTo>
                  <a:lnTo>
                    <a:pt x="0" y="178"/>
                  </a:lnTo>
                  <a:lnTo>
                    <a:pt x="0" y="181"/>
                  </a:lnTo>
                  <a:lnTo>
                    <a:pt x="0" y="181"/>
                  </a:lnTo>
                  <a:lnTo>
                    <a:pt x="1" y="186"/>
                  </a:lnTo>
                  <a:lnTo>
                    <a:pt x="7" y="192"/>
                  </a:lnTo>
                  <a:lnTo>
                    <a:pt x="15" y="196"/>
                  </a:lnTo>
                  <a:lnTo>
                    <a:pt x="25" y="201"/>
                  </a:lnTo>
                  <a:lnTo>
                    <a:pt x="39" y="205"/>
                  </a:lnTo>
                  <a:lnTo>
                    <a:pt x="54" y="208"/>
                  </a:lnTo>
                  <a:lnTo>
                    <a:pt x="73" y="211"/>
                  </a:lnTo>
                  <a:lnTo>
                    <a:pt x="93" y="213"/>
                  </a:lnTo>
                  <a:lnTo>
                    <a:pt x="93" y="213"/>
                  </a:lnTo>
                  <a:lnTo>
                    <a:pt x="131" y="214"/>
                  </a:lnTo>
                  <a:lnTo>
                    <a:pt x="163" y="216"/>
                  </a:lnTo>
                  <a:lnTo>
                    <a:pt x="175" y="216"/>
                  </a:lnTo>
                  <a:lnTo>
                    <a:pt x="187" y="213"/>
                  </a:lnTo>
                  <a:lnTo>
                    <a:pt x="197" y="210"/>
                  </a:lnTo>
                  <a:lnTo>
                    <a:pt x="208" y="204"/>
                  </a:lnTo>
                  <a:lnTo>
                    <a:pt x="208" y="204"/>
                  </a:lnTo>
                  <a:lnTo>
                    <a:pt x="220" y="193"/>
                  </a:lnTo>
                  <a:lnTo>
                    <a:pt x="236" y="180"/>
                  </a:lnTo>
                  <a:lnTo>
                    <a:pt x="272" y="150"/>
                  </a:lnTo>
                  <a:lnTo>
                    <a:pt x="290" y="135"/>
                  </a:lnTo>
                  <a:lnTo>
                    <a:pt x="307" y="125"/>
                  </a:lnTo>
                  <a:lnTo>
                    <a:pt x="314" y="122"/>
                  </a:lnTo>
                  <a:lnTo>
                    <a:pt x="322" y="119"/>
                  </a:lnTo>
                  <a:lnTo>
                    <a:pt x="328" y="119"/>
                  </a:lnTo>
                  <a:lnTo>
                    <a:pt x="333" y="119"/>
                  </a:lnTo>
                  <a:lnTo>
                    <a:pt x="333" y="119"/>
                  </a:lnTo>
                  <a:lnTo>
                    <a:pt x="338" y="122"/>
                  </a:lnTo>
                  <a:lnTo>
                    <a:pt x="341" y="126"/>
                  </a:lnTo>
                  <a:lnTo>
                    <a:pt x="344" y="132"/>
                  </a:lnTo>
                  <a:lnTo>
                    <a:pt x="345" y="138"/>
                  </a:lnTo>
                  <a:lnTo>
                    <a:pt x="348" y="151"/>
                  </a:lnTo>
                  <a:lnTo>
                    <a:pt x="348" y="166"/>
                  </a:lnTo>
                  <a:lnTo>
                    <a:pt x="347" y="193"/>
                  </a:lnTo>
                  <a:lnTo>
                    <a:pt x="345" y="205"/>
                  </a:lnTo>
                  <a:lnTo>
                    <a:pt x="360" y="205"/>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43">
              <a:extLst>
                <a:ext uri="{FF2B5EF4-FFF2-40B4-BE49-F238E27FC236}">
                  <a16:creationId xmlns:a16="http://schemas.microsoft.com/office/drawing/2014/main" id="{85605CC9-F840-4D72-9C24-D4CAC25D432D}"/>
                </a:ext>
              </a:extLst>
            </p:cNvPr>
            <p:cNvSpPr>
              <a:spLocks/>
            </p:cNvSpPr>
            <p:nvPr/>
          </p:nvSpPr>
          <p:spPr bwMode="auto">
            <a:xfrm>
              <a:off x="4277" y="2568"/>
              <a:ext cx="107" cy="125"/>
            </a:xfrm>
            <a:custGeom>
              <a:avLst/>
              <a:gdLst>
                <a:gd name="T0" fmla="*/ 184 w 214"/>
                <a:gd name="T1" fmla="*/ 0 h 250"/>
                <a:gd name="T2" fmla="*/ 184 w 214"/>
                <a:gd name="T3" fmla="*/ 0 h 250"/>
                <a:gd name="T4" fmla="*/ 188 w 214"/>
                <a:gd name="T5" fmla="*/ 4 h 250"/>
                <a:gd name="T6" fmla="*/ 197 w 214"/>
                <a:gd name="T7" fmla="*/ 16 h 250"/>
                <a:gd name="T8" fmla="*/ 202 w 214"/>
                <a:gd name="T9" fmla="*/ 24 h 250"/>
                <a:gd name="T10" fmla="*/ 206 w 214"/>
                <a:gd name="T11" fmla="*/ 33 h 250"/>
                <a:gd name="T12" fmla="*/ 211 w 214"/>
                <a:gd name="T13" fmla="*/ 43 h 250"/>
                <a:gd name="T14" fmla="*/ 212 w 214"/>
                <a:gd name="T15" fmla="*/ 55 h 250"/>
                <a:gd name="T16" fmla="*/ 212 w 214"/>
                <a:gd name="T17" fmla="*/ 55 h 250"/>
                <a:gd name="T18" fmla="*/ 214 w 214"/>
                <a:gd name="T19" fmla="*/ 65 h 250"/>
                <a:gd name="T20" fmla="*/ 211 w 214"/>
                <a:gd name="T21" fmla="*/ 76 h 250"/>
                <a:gd name="T22" fmla="*/ 208 w 214"/>
                <a:gd name="T23" fmla="*/ 86 h 250"/>
                <a:gd name="T24" fmla="*/ 205 w 214"/>
                <a:gd name="T25" fmla="*/ 95 h 250"/>
                <a:gd name="T26" fmla="*/ 197 w 214"/>
                <a:gd name="T27" fmla="*/ 113 h 250"/>
                <a:gd name="T28" fmla="*/ 194 w 214"/>
                <a:gd name="T29" fmla="*/ 121 h 250"/>
                <a:gd name="T30" fmla="*/ 193 w 214"/>
                <a:gd name="T31" fmla="*/ 128 h 250"/>
                <a:gd name="T32" fmla="*/ 193 w 214"/>
                <a:gd name="T33" fmla="*/ 128 h 250"/>
                <a:gd name="T34" fmla="*/ 196 w 214"/>
                <a:gd name="T35" fmla="*/ 146 h 250"/>
                <a:gd name="T36" fmla="*/ 199 w 214"/>
                <a:gd name="T37" fmla="*/ 166 h 250"/>
                <a:gd name="T38" fmla="*/ 205 w 214"/>
                <a:gd name="T39" fmla="*/ 185 h 250"/>
                <a:gd name="T40" fmla="*/ 187 w 214"/>
                <a:gd name="T41" fmla="*/ 190 h 250"/>
                <a:gd name="T42" fmla="*/ 182 w 214"/>
                <a:gd name="T43" fmla="*/ 166 h 250"/>
                <a:gd name="T44" fmla="*/ 182 w 214"/>
                <a:gd name="T45" fmla="*/ 166 h 250"/>
                <a:gd name="T46" fmla="*/ 181 w 214"/>
                <a:gd name="T47" fmla="*/ 172 h 250"/>
                <a:gd name="T48" fmla="*/ 176 w 214"/>
                <a:gd name="T49" fmla="*/ 184 h 250"/>
                <a:gd name="T50" fmla="*/ 173 w 214"/>
                <a:gd name="T51" fmla="*/ 191 h 250"/>
                <a:gd name="T52" fmla="*/ 170 w 214"/>
                <a:gd name="T53" fmla="*/ 199 h 250"/>
                <a:gd name="T54" fmla="*/ 166 w 214"/>
                <a:gd name="T55" fmla="*/ 203 h 250"/>
                <a:gd name="T56" fmla="*/ 160 w 214"/>
                <a:gd name="T57" fmla="*/ 208 h 250"/>
                <a:gd name="T58" fmla="*/ 160 w 214"/>
                <a:gd name="T59" fmla="*/ 208 h 250"/>
                <a:gd name="T60" fmla="*/ 139 w 214"/>
                <a:gd name="T61" fmla="*/ 217 h 250"/>
                <a:gd name="T62" fmla="*/ 103 w 214"/>
                <a:gd name="T63" fmla="*/ 232 h 250"/>
                <a:gd name="T64" fmla="*/ 85 w 214"/>
                <a:gd name="T65" fmla="*/ 239 h 250"/>
                <a:gd name="T66" fmla="*/ 66 w 214"/>
                <a:gd name="T67" fmla="*/ 245 h 250"/>
                <a:gd name="T68" fmla="*/ 49 w 214"/>
                <a:gd name="T69" fmla="*/ 250 h 250"/>
                <a:gd name="T70" fmla="*/ 42 w 214"/>
                <a:gd name="T71" fmla="*/ 250 h 250"/>
                <a:gd name="T72" fmla="*/ 36 w 214"/>
                <a:gd name="T73" fmla="*/ 250 h 250"/>
                <a:gd name="T74" fmla="*/ 36 w 214"/>
                <a:gd name="T75" fmla="*/ 250 h 250"/>
                <a:gd name="T76" fmla="*/ 16 w 214"/>
                <a:gd name="T77" fmla="*/ 247 h 250"/>
                <a:gd name="T78" fmla="*/ 4 w 214"/>
                <a:gd name="T79" fmla="*/ 244 h 250"/>
                <a:gd name="T80" fmla="*/ 1 w 214"/>
                <a:gd name="T81" fmla="*/ 242 h 250"/>
                <a:gd name="T82" fmla="*/ 0 w 214"/>
                <a:gd name="T83" fmla="*/ 239 h 250"/>
                <a:gd name="T84" fmla="*/ 0 w 214"/>
                <a:gd name="T85" fmla="*/ 235 h 250"/>
                <a:gd name="T86" fmla="*/ 0 w 214"/>
                <a:gd name="T87" fmla="*/ 230 h 250"/>
                <a:gd name="T88" fmla="*/ 0 w 214"/>
                <a:gd name="T89" fmla="*/ 230 h 250"/>
                <a:gd name="T90" fmla="*/ 4 w 214"/>
                <a:gd name="T91" fmla="*/ 223 h 250"/>
                <a:gd name="T92" fmla="*/ 10 w 214"/>
                <a:gd name="T93" fmla="*/ 211 h 250"/>
                <a:gd name="T94" fmla="*/ 28 w 214"/>
                <a:gd name="T95" fmla="*/ 179 h 250"/>
                <a:gd name="T96" fmla="*/ 54 w 214"/>
                <a:gd name="T97" fmla="*/ 139 h 250"/>
                <a:gd name="T98" fmla="*/ 184 w 214"/>
                <a:gd name="T9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250">
                  <a:moveTo>
                    <a:pt x="184" y="0"/>
                  </a:moveTo>
                  <a:lnTo>
                    <a:pt x="184" y="0"/>
                  </a:lnTo>
                  <a:lnTo>
                    <a:pt x="188" y="4"/>
                  </a:lnTo>
                  <a:lnTo>
                    <a:pt x="197" y="16"/>
                  </a:lnTo>
                  <a:lnTo>
                    <a:pt x="202" y="24"/>
                  </a:lnTo>
                  <a:lnTo>
                    <a:pt x="206" y="33"/>
                  </a:lnTo>
                  <a:lnTo>
                    <a:pt x="211" y="43"/>
                  </a:lnTo>
                  <a:lnTo>
                    <a:pt x="212" y="55"/>
                  </a:lnTo>
                  <a:lnTo>
                    <a:pt x="212" y="55"/>
                  </a:lnTo>
                  <a:lnTo>
                    <a:pt x="214" y="65"/>
                  </a:lnTo>
                  <a:lnTo>
                    <a:pt x="211" y="76"/>
                  </a:lnTo>
                  <a:lnTo>
                    <a:pt x="208" y="86"/>
                  </a:lnTo>
                  <a:lnTo>
                    <a:pt x="205" y="95"/>
                  </a:lnTo>
                  <a:lnTo>
                    <a:pt x="197" y="113"/>
                  </a:lnTo>
                  <a:lnTo>
                    <a:pt x="194" y="121"/>
                  </a:lnTo>
                  <a:lnTo>
                    <a:pt x="193" y="128"/>
                  </a:lnTo>
                  <a:lnTo>
                    <a:pt x="193" y="128"/>
                  </a:lnTo>
                  <a:lnTo>
                    <a:pt x="196" y="146"/>
                  </a:lnTo>
                  <a:lnTo>
                    <a:pt x="199" y="166"/>
                  </a:lnTo>
                  <a:lnTo>
                    <a:pt x="205" y="185"/>
                  </a:lnTo>
                  <a:lnTo>
                    <a:pt x="187" y="190"/>
                  </a:lnTo>
                  <a:lnTo>
                    <a:pt x="182" y="166"/>
                  </a:lnTo>
                  <a:lnTo>
                    <a:pt x="182" y="166"/>
                  </a:lnTo>
                  <a:lnTo>
                    <a:pt x="181" y="172"/>
                  </a:lnTo>
                  <a:lnTo>
                    <a:pt x="176" y="184"/>
                  </a:lnTo>
                  <a:lnTo>
                    <a:pt x="173" y="191"/>
                  </a:lnTo>
                  <a:lnTo>
                    <a:pt x="170" y="199"/>
                  </a:lnTo>
                  <a:lnTo>
                    <a:pt x="166" y="203"/>
                  </a:lnTo>
                  <a:lnTo>
                    <a:pt x="160" y="208"/>
                  </a:lnTo>
                  <a:lnTo>
                    <a:pt x="160" y="208"/>
                  </a:lnTo>
                  <a:lnTo>
                    <a:pt x="139" y="217"/>
                  </a:lnTo>
                  <a:lnTo>
                    <a:pt x="103" y="232"/>
                  </a:lnTo>
                  <a:lnTo>
                    <a:pt x="85" y="239"/>
                  </a:lnTo>
                  <a:lnTo>
                    <a:pt x="66" y="245"/>
                  </a:lnTo>
                  <a:lnTo>
                    <a:pt x="49" y="250"/>
                  </a:lnTo>
                  <a:lnTo>
                    <a:pt x="42" y="250"/>
                  </a:lnTo>
                  <a:lnTo>
                    <a:pt x="36" y="250"/>
                  </a:lnTo>
                  <a:lnTo>
                    <a:pt x="36" y="250"/>
                  </a:lnTo>
                  <a:lnTo>
                    <a:pt x="16" y="247"/>
                  </a:lnTo>
                  <a:lnTo>
                    <a:pt x="4" y="244"/>
                  </a:lnTo>
                  <a:lnTo>
                    <a:pt x="1" y="242"/>
                  </a:lnTo>
                  <a:lnTo>
                    <a:pt x="0" y="239"/>
                  </a:lnTo>
                  <a:lnTo>
                    <a:pt x="0" y="235"/>
                  </a:lnTo>
                  <a:lnTo>
                    <a:pt x="0" y="230"/>
                  </a:lnTo>
                  <a:lnTo>
                    <a:pt x="0" y="230"/>
                  </a:lnTo>
                  <a:lnTo>
                    <a:pt x="4" y="223"/>
                  </a:lnTo>
                  <a:lnTo>
                    <a:pt x="10" y="211"/>
                  </a:lnTo>
                  <a:lnTo>
                    <a:pt x="28" y="179"/>
                  </a:lnTo>
                  <a:lnTo>
                    <a:pt x="54" y="139"/>
                  </a:lnTo>
                  <a:lnTo>
                    <a:pt x="184"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44">
              <a:extLst>
                <a:ext uri="{FF2B5EF4-FFF2-40B4-BE49-F238E27FC236}">
                  <a16:creationId xmlns:a16="http://schemas.microsoft.com/office/drawing/2014/main" id="{2C7A9B50-25CC-427B-8602-D586C296B7AA}"/>
                </a:ext>
              </a:extLst>
            </p:cNvPr>
            <p:cNvSpPr>
              <a:spLocks/>
            </p:cNvSpPr>
            <p:nvPr/>
          </p:nvSpPr>
          <p:spPr bwMode="auto">
            <a:xfrm>
              <a:off x="4282" y="2323"/>
              <a:ext cx="93" cy="331"/>
            </a:xfrm>
            <a:custGeom>
              <a:avLst/>
              <a:gdLst>
                <a:gd name="T0" fmla="*/ 166 w 186"/>
                <a:gd name="T1" fmla="*/ 0 h 663"/>
                <a:gd name="T2" fmla="*/ 174 w 186"/>
                <a:gd name="T3" fmla="*/ 40 h 663"/>
                <a:gd name="T4" fmla="*/ 180 w 186"/>
                <a:gd name="T5" fmla="*/ 106 h 663"/>
                <a:gd name="T6" fmla="*/ 178 w 186"/>
                <a:gd name="T7" fmla="*/ 197 h 663"/>
                <a:gd name="T8" fmla="*/ 174 w 186"/>
                <a:gd name="T9" fmla="*/ 251 h 663"/>
                <a:gd name="T10" fmla="*/ 168 w 186"/>
                <a:gd name="T11" fmla="*/ 304 h 663"/>
                <a:gd name="T12" fmla="*/ 160 w 186"/>
                <a:gd name="T13" fmla="*/ 384 h 663"/>
                <a:gd name="T14" fmla="*/ 163 w 186"/>
                <a:gd name="T15" fmla="*/ 441 h 663"/>
                <a:gd name="T16" fmla="*/ 175 w 186"/>
                <a:gd name="T17" fmla="*/ 482 h 663"/>
                <a:gd name="T18" fmla="*/ 186 w 186"/>
                <a:gd name="T19" fmla="*/ 500 h 663"/>
                <a:gd name="T20" fmla="*/ 168 w 186"/>
                <a:gd name="T21" fmla="*/ 552 h 663"/>
                <a:gd name="T22" fmla="*/ 163 w 186"/>
                <a:gd name="T23" fmla="*/ 579 h 663"/>
                <a:gd name="T24" fmla="*/ 163 w 186"/>
                <a:gd name="T25" fmla="*/ 592 h 663"/>
                <a:gd name="T26" fmla="*/ 154 w 186"/>
                <a:gd name="T27" fmla="*/ 618 h 663"/>
                <a:gd name="T28" fmla="*/ 142 w 186"/>
                <a:gd name="T29" fmla="*/ 636 h 663"/>
                <a:gd name="T30" fmla="*/ 130 w 186"/>
                <a:gd name="T31" fmla="*/ 646 h 663"/>
                <a:gd name="T32" fmla="*/ 114 w 186"/>
                <a:gd name="T33" fmla="*/ 654 h 663"/>
                <a:gd name="T34" fmla="*/ 94 w 186"/>
                <a:gd name="T35" fmla="*/ 658 h 663"/>
                <a:gd name="T36" fmla="*/ 83 w 186"/>
                <a:gd name="T37" fmla="*/ 660 h 663"/>
                <a:gd name="T38" fmla="*/ 53 w 186"/>
                <a:gd name="T39" fmla="*/ 663 h 663"/>
                <a:gd name="T40" fmla="*/ 33 w 186"/>
                <a:gd name="T41" fmla="*/ 661 h 663"/>
                <a:gd name="T42" fmla="*/ 29 w 186"/>
                <a:gd name="T43" fmla="*/ 658 h 663"/>
                <a:gd name="T44" fmla="*/ 27 w 186"/>
                <a:gd name="T45" fmla="*/ 651 h 663"/>
                <a:gd name="T46" fmla="*/ 32 w 186"/>
                <a:gd name="T47" fmla="*/ 636 h 663"/>
                <a:gd name="T48" fmla="*/ 56 w 186"/>
                <a:gd name="T49" fmla="*/ 553 h 663"/>
                <a:gd name="T50" fmla="*/ 63 w 186"/>
                <a:gd name="T51" fmla="*/ 513 h 663"/>
                <a:gd name="T52" fmla="*/ 65 w 186"/>
                <a:gd name="T53" fmla="*/ 467 h 663"/>
                <a:gd name="T54" fmla="*/ 66 w 186"/>
                <a:gd name="T55" fmla="*/ 405 h 663"/>
                <a:gd name="T56" fmla="*/ 60 w 186"/>
                <a:gd name="T57" fmla="*/ 333 h 663"/>
                <a:gd name="T58" fmla="*/ 47 w 186"/>
                <a:gd name="T59" fmla="*/ 262 h 663"/>
                <a:gd name="T60" fmla="*/ 38 w 186"/>
                <a:gd name="T61" fmla="*/ 223 h 663"/>
                <a:gd name="T62" fmla="*/ 14 w 186"/>
                <a:gd name="T63" fmla="*/ 97 h 663"/>
                <a:gd name="T64" fmla="*/ 0 w 186"/>
                <a:gd name="T65" fmla="*/ 6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6" h="663">
                  <a:moveTo>
                    <a:pt x="166" y="0"/>
                  </a:moveTo>
                  <a:lnTo>
                    <a:pt x="166" y="0"/>
                  </a:lnTo>
                  <a:lnTo>
                    <a:pt x="169" y="18"/>
                  </a:lnTo>
                  <a:lnTo>
                    <a:pt x="174" y="40"/>
                  </a:lnTo>
                  <a:lnTo>
                    <a:pt x="177" y="68"/>
                  </a:lnTo>
                  <a:lnTo>
                    <a:pt x="180" y="106"/>
                  </a:lnTo>
                  <a:lnTo>
                    <a:pt x="181" y="149"/>
                  </a:lnTo>
                  <a:lnTo>
                    <a:pt x="178" y="197"/>
                  </a:lnTo>
                  <a:lnTo>
                    <a:pt x="177" y="224"/>
                  </a:lnTo>
                  <a:lnTo>
                    <a:pt x="174" y="251"/>
                  </a:lnTo>
                  <a:lnTo>
                    <a:pt x="174" y="251"/>
                  </a:lnTo>
                  <a:lnTo>
                    <a:pt x="168" y="304"/>
                  </a:lnTo>
                  <a:lnTo>
                    <a:pt x="163" y="347"/>
                  </a:lnTo>
                  <a:lnTo>
                    <a:pt x="160" y="384"/>
                  </a:lnTo>
                  <a:lnTo>
                    <a:pt x="160" y="416"/>
                  </a:lnTo>
                  <a:lnTo>
                    <a:pt x="163" y="441"/>
                  </a:lnTo>
                  <a:lnTo>
                    <a:pt x="168" y="464"/>
                  </a:lnTo>
                  <a:lnTo>
                    <a:pt x="175" y="482"/>
                  </a:lnTo>
                  <a:lnTo>
                    <a:pt x="186" y="500"/>
                  </a:lnTo>
                  <a:lnTo>
                    <a:pt x="186" y="500"/>
                  </a:lnTo>
                  <a:lnTo>
                    <a:pt x="175" y="527"/>
                  </a:lnTo>
                  <a:lnTo>
                    <a:pt x="168" y="552"/>
                  </a:lnTo>
                  <a:lnTo>
                    <a:pt x="165" y="565"/>
                  </a:lnTo>
                  <a:lnTo>
                    <a:pt x="163" y="579"/>
                  </a:lnTo>
                  <a:lnTo>
                    <a:pt x="163" y="579"/>
                  </a:lnTo>
                  <a:lnTo>
                    <a:pt x="163" y="592"/>
                  </a:lnTo>
                  <a:lnTo>
                    <a:pt x="160" y="606"/>
                  </a:lnTo>
                  <a:lnTo>
                    <a:pt x="154" y="618"/>
                  </a:lnTo>
                  <a:lnTo>
                    <a:pt x="148" y="631"/>
                  </a:lnTo>
                  <a:lnTo>
                    <a:pt x="142" y="636"/>
                  </a:lnTo>
                  <a:lnTo>
                    <a:pt x="138" y="642"/>
                  </a:lnTo>
                  <a:lnTo>
                    <a:pt x="130" y="646"/>
                  </a:lnTo>
                  <a:lnTo>
                    <a:pt x="123" y="651"/>
                  </a:lnTo>
                  <a:lnTo>
                    <a:pt x="114" y="654"/>
                  </a:lnTo>
                  <a:lnTo>
                    <a:pt x="105" y="657"/>
                  </a:lnTo>
                  <a:lnTo>
                    <a:pt x="94" y="658"/>
                  </a:lnTo>
                  <a:lnTo>
                    <a:pt x="83" y="660"/>
                  </a:lnTo>
                  <a:lnTo>
                    <a:pt x="83" y="660"/>
                  </a:lnTo>
                  <a:lnTo>
                    <a:pt x="72" y="661"/>
                  </a:lnTo>
                  <a:lnTo>
                    <a:pt x="53" y="663"/>
                  </a:lnTo>
                  <a:lnTo>
                    <a:pt x="42" y="663"/>
                  </a:lnTo>
                  <a:lnTo>
                    <a:pt x="33" y="661"/>
                  </a:lnTo>
                  <a:lnTo>
                    <a:pt x="30" y="660"/>
                  </a:lnTo>
                  <a:lnTo>
                    <a:pt x="29" y="658"/>
                  </a:lnTo>
                  <a:lnTo>
                    <a:pt x="27" y="655"/>
                  </a:lnTo>
                  <a:lnTo>
                    <a:pt x="27" y="651"/>
                  </a:lnTo>
                  <a:lnTo>
                    <a:pt x="27" y="651"/>
                  </a:lnTo>
                  <a:lnTo>
                    <a:pt x="32" y="636"/>
                  </a:lnTo>
                  <a:lnTo>
                    <a:pt x="44" y="600"/>
                  </a:lnTo>
                  <a:lnTo>
                    <a:pt x="56" y="553"/>
                  </a:lnTo>
                  <a:lnTo>
                    <a:pt x="60" y="533"/>
                  </a:lnTo>
                  <a:lnTo>
                    <a:pt x="63" y="513"/>
                  </a:lnTo>
                  <a:lnTo>
                    <a:pt x="63" y="513"/>
                  </a:lnTo>
                  <a:lnTo>
                    <a:pt x="65" y="467"/>
                  </a:lnTo>
                  <a:lnTo>
                    <a:pt x="66" y="438"/>
                  </a:lnTo>
                  <a:lnTo>
                    <a:pt x="66" y="405"/>
                  </a:lnTo>
                  <a:lnTo>
                    <a:pt x="65" y="371"/>
                  </a:lnTo>
                  <a:lnTo>
                    <a:pt x="60" y="333"/>
                  </a:lnTo>
                  <a:lnTo>
                    <a:pt x="56" y="298"/>
                  </a:lnTo>
                  <a:lnTo>
                    <a:pt x="47" y="262"/>
                  </a:lnTo>
                  <a:lnTo>
                    <a:pt x="47" y="262"/>
                  </a:lnTo>
                  <a:lnTo>
                    <a:pt x="38" y="223"/>
                  </a:lnTo>
                  <a:lnTo>
                    <a:pt x="29" y="181"/>
                  </a:lnTo>
                  <a:lnTo>
                    <a:pt x="14" y="97"/>
                  </a:lnTo>
                  <a:lnTo>
                    <a:pt x="3" y="33"/>
                  </a:lnTo>
                  <a:lnTo>
                    <a:pt x="0" y="6"/>
                  </a:lnTo>
                  <a:lnTo>
                    <a:pt x="166" y="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45">
              <a:extLst>
                <a:ext uri="{FF2B5EF4-FFF2-40B4-BE49-F238E27FC236}">
                  <a16:creationId xmlns:a16="http://schemas.microsoft.com/office/drawing/2014/main" id="{14AB31BA-3374-4356-872D-7069381CCBEC}"/>
                </a:ext>
              </a:extLst>
            </p:cNvPr>
            <p:cNvSpPr>
              <a:spLocks/>
            </p:cNvSpPr>
            <p:nvPr/>
          </p:nvSpPr>
          <p:spPr bwMode="auto">
            <a:xfrm>
              <a:off x="4126" y="2316"/>
              <a:ext cx="133" cy="288"/>
            </a:xfrm>
            <a:custGeom>
              <a:avLst/>
              <a:gdLst>
                <a:gd name="T0" fmla="*/ 90 w 267"/>
                <a:gd name="T1" fmla="*/ 0 h 576"/>
                <a:gd name="T2" fmla="*/ 90 w 267"/>
                <a:gd name="T3" fmla="*/ 0 h 576"/>
                <a:gd name="T4" fmla="*/ 95 w 267"/>
                <a:gd name="T5" fmla="*/ 144 h 576"/>
                <a:gd name="T6" fmla="*/ 98 w 267"/>
                <a:gd name="T7" fmla="*/ 256 h 576"/>
                <a:gd name="T8" fmla="*/ 102 w 267"/>
                <a:gd name="T9" fmla="*/ 335 h 576"/>
                <a:gd name="T10" fmla="*/ 102 w 267"/>
                <a:gd name="T11" fmla="*/ 335 h 576"/>
                <a:gd name="T12" fmla="*/ 104 w 267"/>
                <a:gd name="T13" fmla="*/ 359 h 576"/>
                <a:gd name="T14" fmla="*/ 102 w 267"/>
                <a:gd name="T15" fmla="*/ 380 h 576"/>
                <a:gd name="T16" fmla="*/ 101 w 267"/>
                <a:gd name="T17" fmla="*/ 400 h 576"/>
                <a:gd name="T18" fmla="*/ 96 w 267"/>
                <a:gd name="T19" fmla="*/ 416 h 576"/>
                <a:gd name="T20" fmla="*/ 92 w 267"/>
                <a:gd name="T21" fmla="*/ 431 h 576"/>
                <a:gd name="T22" fmla="*/ 86 w 267"/>
                <a:gd name="T23" fmla="*/ 445 h 576"/>
                <a:gd name="T24" fmla="*/ 80 w 267"/>
                <a:gd name="T25" fmla="*/ 455 h 576"/>
                <a:gd name="T26" fmla="*/ 74 w 267"/>
                <a:gd name="T27" fmla="*/ 464 h 576"/>
                <a:gd name="T28" fmla="*/ 74 w 267"/>
                <a:gd name="T29" fmla="*/ 464 h 576"/>
                <a:gd name="T30" fmla="*/ 54 w 267"/>
                <a:gd name="T31" fmla="*/ 490 h 576"/>
                <a:gd name="T32" fmla="*/ 30 w 267"/>
                <a:gd name="T33" fmla="*/ 524 h 576"/>
                <a:gd name="T34" fmla="*/ 0 w 267"/>
                <a:gd name="T35" fmla="*/ 569 h 576"/>
                <a:gd name="T36" fmla="*/ 0 w 267"/>
                <a:gd name="T37" fmla="*/ 569 h 576"/>
                <a:gd name="T38" fmla="*/ 3 w 267"/>
                <a:gd name="T39" fmla="*/ 572 h 576"/>
                <a:gd name="T40" fmla="*/ 14 w 267"/>
                <a:gd name="T41" fmla="*/ 575 h 576"/>
                <a:gd name="T42" fmla="*/ 21 w 267"/>
                <a:gd name="T43" fmla="*/ 576 h 576"/>
                <a:gd name="T44" fmla="*/ 32 w 267"/>
                <a:gd name="T45" fmla="*/ 576 h 576"/>
                <a:gd name="T46" fmla="*/ 44 w 267"/>
                <a:gd name="T47" fmla="*/ 575 h 576"/>
                <a:gd name="T48" fmla="*/ 57 w 267"/>
                <a:gd name="T49" fmla="*/ 572 h 576"/>
                <a:gd name="T50" fmla="*/ 57 w 267"/>
                <a:gd name="T51" fmla="*/ 572 h 576"/>
                <a:gd name="T52" fmla="*/ 65 w 267"/>
                <a:gd name="T53" fmla="*/ 569 h 576"/>
                <a:gd name="T54" fmla="*/ 74 w 267"/>
                <a:gd name="T55" fmla="*/ 564 h 576"/>
                <a:gd name="T56" fmla="*/ 90 w 267"/>
                <a:gd name="T57" fmla="*/ 551 h 576"/>
                <a:gd name="T58" fmla="*/ 110 w 267"/>
                <a:gd name="T59" fmla="*/ 533 h 576"/>
                <a:gd name="T60" fmla="*/ 129 w 267"/>
                <a:gd name="T61" fmla="*/ 514 h 576"/>
                <a:gd name="T62" fmla="*/ 149 w 267"/>
                <a:gd name="T63" fmla="*/ 493 h 576"/>
                <a:gd name="T64" fmla="*/ 170 w 267"/>
                <a:gd name="T65" fmla="*/ 472 h 576"/>
                <a:gd name="T66" fmla="*/ 192 w 267"/>
                <a:gd name="T67" fmla="*/ 452 h 576"/>
                <a:gd name="T68" fmla="*/ 204 w 267"/>
                <a:gd name="T69" fmla="*/ 443 h 576"/>
                <a:gd name="T70" fmla="*/ 216 w 267"/>
                <a:gd name="T71" fmla="*/ 436 h 576"/>
                <a:gd name="T72" fmla="*/ 216 w 267"/>
                <a:gd name="T73" fmla="*/ 436 h 576"/>
                <a:gd name="T74" fmla="*/ 213 w 267"/>
                <a:gd name="T75" fmla="*/ 427 h 576"/>
                <a:gd name="T76" fmla="*/ 211 w 267"/>
                <a:gd name="T77" fmla="*/ 418 h 576"/>
                <a:gd name="T78" fmla="*/ 208 w 267"/>
                <a:gd name="T79" fmla="*/ 406 h 576"/>
                <a:gd name="T80" fmla="*/ 207 w 267"/>
                <a:gd name="T81" fmla="*/ 389 h 576"/>
                <a:gd name="T82" fmla="*/ 207 w 267"/>
                <a:gd name="T83" fmla="*/ 370 h 576"/>
                <a:gd name="T84" fmla="*/ 208 w 267"/>
                <a:gd name="T85" fmla="*/ 346 h 576"/>
                <a:gd name="T86" fmla="*/ 213 w 267"/>
                <a:gd name="T87" fmla="*/ 321 h 576"/>
                <a:gd name="T88" fmla="*/ 213 w 267"/>
                <a:gd name="T89" fmla="*/ 321 h 576"/>
                <a:gd name="T90" fmla="*/ 228 w 267"/>
                <a:gd name="T91" fmla="*/ 259 h 576"/>
                <a:gd name="T92" fmla="*/ 244 w 267"/>
                <a:gd name="T93" fmla="*/ 195 h 576"/>
                <a:gd name="T94" fmla="*/ 259 w 267"/>
                <a:gd name="T95" fmla="*/ 138 h 576"/>
                <a:gd name="T96" fmla="*/ 264 w 267"/>
                <a:gd name="T97" fmla="*/ 117 h 576"/>
                <a:gd name="T98" fmla="*/ 267 w 267"/>
                <a:gd name="T99" fmla="*/ 102 h 576"/>
                <a:gd name="T100" fmla="*/ 267 w 267"/>
                <a:gd name="T101" fmla="*/ 102 h 576"/>
                <a:gd name="T102" fmla="*/ 267 w 267"/>
                <a:gd name="T103" fmla="*/ 80 h 576"/>
                <a:gd name="T104" fmla="*/ 265 w 267"/>
                <a:gd name="T105" fmla="*/ 60 h 576"/>
                <a:gd name="T106" fmla="*/ 262 w 267"/>
                <a:gd name="T107" fmla="*/ 41 h 576"/>
                <a:gd name="T108" fmla="*/ 90 w 267"/>
                <a:gd name="T10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576">
                  <a:moveTo>
                    <a:pt x="90" y="0"/>
                  </a:moveTo>
                  <a:lnTo>
                    <a:pt x="90" y="0"/>
                  </a:lnTo>
                  <a:lnTo>
                    <a:pt x="95" y="144"/>
                  </a:lnTo>
                  <a:lnTo>
                    <a:pt x="98" y="256"/>
                  </a:lnTo>
                  <a:lnTo>
                    <a:pt x="102" y="335"/>
                  </a:lnTo>
                  <a:lnTo>
                    <a:pt x="102" y="335"/>
                  </a:lnTo>
                  <a:lnTo>
                    <a:pt x="104" y="359"/>
                  </a:lnTo>
                  <a:lnTo>
                    <a:pt x="102" y="380"/>
                  </a:lnTo>
                  <a:lnTo>
                    <a:pt x="101" y="400"/>
                  </a:lnTo>
                  <a:lnTo>
                    <a:pt x="96" y="416"/>
                  </a:lnTo>
                  <a:lnTo>
                    <a:pt x="92" y="431"/>
                  </a:lnTo>
                  <a:lnTo>
                    <a:pt x="86" y="445"/>
                  </a:lnTo>
                  <a:lnTo>
                    <a:pt x="80" y="455"/>
                  </a:lnTo>
                  <a:lnTo>
                    <a:pt x="74" y="464"/>
                  </a:lnTo>
                  <a:lnTo>
                    <a:pt x="74" y="464"/>
                  </a:lnTo>
                  <a:lnTo>
                    <a:pt x="54" y="490"/>
                  </a:lnTo>
                  <a:lnTo>
                    <a:pt x="30" y="524"/>
                  </a:lnTo>
                  <a:lnTo>
                    <a:pt x="0" y="569"/>
                  </a:lnTo>
                  <a:lnTo>
                    <a:pt x="0" y="569"/>
                  </a:lnTo>
                  <a:lnTo>
                    <a:pt x="3" y="572"/>
                  </a:lnTo>
                  <a:lnTo>
                    <a:pt x="14" y="575"/>
                  </a:lnTo>
                  <a:lnTo>
                    <a:pt x="21" y="576"/>
                  </a:lnTo>
                  <a:lnTo>
                    <a:pt x="32" y="576"/>
                  </a:lnTo>
                  <a:lnTo>
                    <a:pt x="44" y="575"/>
                  </a:lnTo>
                  <a:lnTo>
                    <a:pt x="57" y="572"/>
                  </a:lnTo>
                  <a:lnTo>
                    <a:pt x="57" y="572"/>
                  </a:lnTo>
                  <a:lnTo>
                    <a:pt x="65" y="569"/>
                  </a:lnTo>
                  <a:lnTo>
                    <a:pt x="74" y="564"/>
                  </a:lnTo>
                  <a:lnTo>
                    <a:pt x="90" y="551"/>
                  </a:lnTo>
                  <a:lnTo>
                    <a:pt x="110" y="533"/>
                  </a:lnTo>
                  <a:lnTo>
                    <a:pt x="129" y="514"/>
                  </a:lnTo>
                  <a:lnTo>
                    <a:pt x="149" y="493"/>
                  </a:lnTo>
                  <a:lnTo>
                    <a:pt x="170" y="472"/>
                  </a:lnTo>
                  <a:lnTo>
                    <a:pt x="192" y="452"/>
                  </a:lnTo>
                  <a:lnTo>
                    <a:pt x="204" y="443"/>
                  </a:lnTo>
                  <a:lnTo>
                    <a:pt x="216" y="436"/>
                  </a:lnTo>
                  <a:lnTo>
                    <a:pt x="216" y="436"/>
                  </a:lnTo>
                  <a:lnTo>
                    <a:pt x="213" y="427"/>
                  </a:lnTo>
                  <a:lnTo>
                    <a:pt x="211" y="418"/>
                  </a:lnTo>
                  <a:lnTo>
                    <a:pt x="208" y="406"/>
                  </a:lnTo>
                  <a:lnTo>
                    <a:pt x="207" y="389"/>
                  </a:lnTo>
                  <a:lnTo>
                    <a:pt x="207" y="370"/>
                  </a:lnTo>
                  <a:lnTo>
                    <a:pt x="208" y="346"/>
                  </a:lnTo>
                  <a:lnTo>
                    <a:pt x="213" y="321"/>
                  </a:lnTo>
                  <a:lnTo>
                    <a:pt x="213" y="321"/>
                  </a:lnTo>
                  <a:lnTo>
                    <a:pt x="228" y="259"/>
                  </a:lnTo>
                  <a:lnTo>
                    <a:pt x="244" y="195"/>
                  </a:lnTo>
                  <a:lnTo>
                    <a:pt x="259" y="138"/>
                  </a:lnTo>
                  <a:lnTo>
                    <a:pt x="264" y="117"/>
                  </a:lnTo>
                  <a:lnTo>
                    <a:pt x="267" y="102"/>
                  </a:lnTo>
                  <a:lnTo>
                    <a:pt x="267" y="102"/>
                  </a:lnTo>
                  <a:lnTo>
                    <a:pt x="267" y="80"/>
                  </a:lnTo>
                  <a:lnTo>
                    <a:pt x="265" y="60"/>
                  </a:lnTo>
                  <a:lnTo>
                    <a:pt x="262" y="41"/>
                  </a:lnTo>
                  <a:lnTo>
                    <a:pt x="90" y="0"/>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6">
              <a:extLst>
                <a:ext uri="{FF2B5EF4-FFF2-40B4-BE49-F238E27FC236}">
                  <a16:creationId xmlns:a16="http://schemas.microsoft.com/office/drawing/2014/main" id="{74DD8BA1-8BCF-45E2-AD09-023CC59979E4}"/>
                </a:ext>
              </a:extLst>
            </p:cNvPr>
            <p:cNvSpPr>
              <a:spLocks/>
            </p:cNvSpPr>
            <p:nvPr/>
          </p:nvSpPr>
          <p:spPr bwMode="auto">
            <a:xfrm>
              <a:off x="4106" y="1844"/>
              <a:ext cx="261" cy="499"/>
            </a:xfrm>
            <a:custGeom>
              <a:avLst/>
              <a:gdLst>
                <a:gd name="T0" fmla="*/ 417 w 520"/>
                <a:gd name="T1" fmla="*/ 40 h 998"/>
                <a:gd name="T2" fmla="*/ 437 w 520"/>
                <a:gd name="T3" fmla="*/ 68 h 998"/>
                <a:gd name="T4" fmla="*/ 459 w 520"/>
                <a:gd name="T5" fmla="*/ 107 h 998"/>
                <a:gd name="T6" fmla="*/ 472 w 520"/>
                <a:gd name="T7" fmla="*/ 143 h 998"/>
                <a:gd name="T8" fmla="*/ 478 w 520"/>
                <a:gd name="T9" fmla="*/ 167 h 998"/>
                <a:gd name="T10" fmla="*/ 478 w 520"/>
                <a:gd name="T11" fmla="*/ 178 h 998"/>
                <a:gd name="T12" fmla="*/ 475 w 520"/>
                <a:gd name="T13" fmla="*/ 244 h 998"/>
                <a:gd name="T14" fmla="*/ 456 w 520"/>
                <a:gd name="T15" fmla="*/ 480 h 998"/>
                <a:gd name="T16" fmla="*/ 453 w 520"/>
                <a:gd name="T17" fmla="*/ 509 h 998"/>
                <a:gd name="T18" fmla="*/ 451 w 520"/>
                <a:gd name="T19" fmla="*/ 648 h 998"/>
                <a:gd name="T20" fmla="*/ 453 w 520"/>
                <a:gd name="T21" fmla="*/ 772 h 998"/>
                <a:gd name="T22" fmla="*/ 481 w 520"/>
                <a:gd name="T23" fmla="*/ 842 h 998"/>
                <a:gd name="T24" fmla="*/ 504 w 520"/>
                <a:gd name="T25" fmla="*/ 905 h 998"/>
                <a:gd name="T26" fmla="*/ 520 w 520"/>
                <a:gd name="T27" fmla="*/ 965 h 998"/>
                <a:gd name="T28" fmla="*/ 510 w 520"/>
                <a:gd name="T29" fmla="*/ 970 h 998"/>
                <a:gd name="T30" fmla="*/ 463 w 520"/>
                <a:gd name="T31" fmla="*/ 983 h 998"/>
                <a:gd name="T32" fmla="*/ 414 w 520"/>
                <a:gd name="T33" fmla="*/ 994 h 998"/>
                <a:gd name="T34" fmla="*/ 350 w 520"/>
                <a:gd name="T35" fmla="*/ 998 h 998"/>
                <a:gd name="T36" fmla="*/ 275 w 520"/>
                <a:gd name="T37" fmla="*/ 997 h 998"/>
                <a:gd name="T38" fmla="*/ 191 w 520"/>
                <a:gd name="T39" fmla="*/ 982 h 998"/>
                <a:gd name="T40" fmla="*/ 146 w 520"/>
                <a:gd name="T41" fmla="*/ 968 h 998"/>
                <a:gd name="T42" fmla="*/ 100 w 520"/>
                <a:gd name="T43" fmla="*/ 950 h 998"/>
                <a:gd name="T44" fmla="*/ 52 w 520"/>
                <a:gd name="T45" fmla="*/ 928 h 998"/>
                <a:gd name="T46" fmla="*/ 53 w 520"/>
                <a:gd name="T47" fmla="*/ 759 h 998"/>
                <a:gd name="T48" fmla="*/ 53 w 520"/>
                <a:gd name="T49" fmla="*/ 570 h 998"/>
                <a:gd name="T50" fmla="*/ 52 w 520"/>
                <a:gd name="T51" fmla="*/ 530 h 998"/>
                <a:gd name="T52" fmla="*/ 50 w 520"/>
                <a:gd name="T53" fmla="*/ 441 h 998"/>
                <a:gd name="T54" fmla="*/ 56 w 520"/>
                <a:gd name="T55" fmla="*/ 211 h 998"/>
                <a:gd name="T56" fmla="*/ 58 w 520"/>
                <a:gd name="T57" fmla="*/ 143 h 998"/>
                <a:gd name="T58" fmla="*/ 53 w 520"/>
                <a:gd name="T59" fmla="*/ 149 h 998"/>
                <a:gd name="T60" fmla="*/ 37 w 520"/>
                <a:gd name="T61" fmla="*/ 173 h 998"/>
                <a:gd name="T62" fmla="*/ 20 w 520"/>
                <a:gd name="T63" fmla="*/ 190 h 998"/>
                <a:gd name="T64" fmla="*/ 10 w 520"/>
                <a:gd name="T65" fmla="*/ 196 h 998"/>
                <a:gd name="T66" fmla="*/ 4 w 520"/>
                <a:gd name="T67" fmla="*/ 169 h 998"/>
                <a:gd name="T68" fmla="*/ 0 w 520"/>
                <a:gd name="T69" fmla="*/ 164 h 998"/>
                <a:gd name="T70" fmla="*/ 6 w 520"/>
                <a:gd name="T71" fmla="*/ 143 h 998"/>
                <a:gd name="T72" fmla="*/ 29 w 520"/>
                <a:gd name="T73" fmla="*/ 70 h 998"/>
                <a:gd name="T74" fmla="*/ 50 w 520"/>
                <a:gd name="T75" fmla="*/ 19 h 998"/>
                <a:gd name="T76" fmla="*/ 134 w 520"/>
                <a:gd name="T77" fmla="*/ 172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0" h="998">
                  <a:moveTo>
                    <a:pt x="417" y="40"/>
                  </a:moveTo>
                  <a:lnTo>
                    <a:pt x="417" y="40"/>
                  </a:lnTo>
                  <a:lnTo>
                    <a:pt x="428" y="54"/>
                  </a:lnTo>
                  <a:lnTo>
                    <a:pt x="437" y="68"/>
                  </a:lnTo>
                  <a:lnTo>
                    <a:pt x="448" y="86"/>
                  </a:lnTo>
                  <a:lnTo>
                    <a:pt x="459" y="107"/>
                  </a:lnTo>
                  <a:lnTo>
                    <a:pt x="469" y="131"/>
                  </a:lnTo>
                  <a:lnTo>
                    <a:pt x="472" y="143"/>
                  </a:lnTo>
                  <a:lnTo>
                    <a:pt x="475" y="155"/>
                  </a:lnTo>
                  <a:lnTo>
                    <a:pt x="478" y="167"/>
                  </a:lnTo>
                  <a:lnTo>
                    <a:pt x="478" y="178"/>
                  </a:lnTo>
                  <a:lnTo>
                    <a:pt x="478" y="178"/>
                  </a:lnTo>
                  <a:lnTo>
                    <a:pt x="478" y="206"/>
                  </a:lnTo>
                  <a:lnTo>
                    <a:pt x="475" y="244"/>
                  </a:lnTo>
                  <a:lnTo>
                    <a:pt x="469" y="330"/>
                  </a:lnTo>
                  <a:lnTo>
                    <a:pt x="456" y="480"/>
                  </a:lnTo>
                  <a:lnTo>
                    <a:pt x="456" y="480"/>
                  </a:lnTo>
                  <a:lnTo>
                    <a:pt x="453" y="509"/>
                  </a:lnTo>
                  <a:lnTo>
                    <a:pt x="453" y="550"/>
                  </a:lnTo>
                  <a:lnTo>
                    <a:pt x="451" y="648"/>
                  </a:lnTo>
                  <a:lnTo>
                    <a:pt x="453" y="772"/>
                  </a:lnTo>
                  <a:lnTo>
                    <a:pt x="453" y="772"/>
                  </a:lnTo>
                  <a:lnTo>
                    <a:pt x="462" y="793"/>
                  </a:lnTo>
                  <a:lnTo>
                    <a:pt x="481" y="842"/>
                  </a:lnTo>
                  <a:lnTo>
                    <a:pt x="493" y="874"/>
                  </a:lnTo>
                  <a:lnTo>
                    <a:pt x="504" y="905"/>
                  </a:lnTo>
                  <a:lnTo>
                    <a:pt x="513" y="937"/>
                  </a:lnTo>
                  <a:lnTo>
                    <a:pt x="520" y="965"/>
                  </a:lnTo>
                  <a:lnTo>
                    <a:pt x="520" y="965"/>
                  </a:lnTo>
                  <a:lnTo>
                    <a:pt x="510" y="970"/>
                  </a:lnTo>
                  <a:lnTo>
                    <a:pt x="483" y="979"/>
                  </a:lnTo>
                  <a:lnTo>
                    <a:pt x="463" y="983"/>
                  </a:lnTo>
                  <a:lnTo>
                    <a:pt x="441" y="989"/>
                  </a:lnTo>
                  <a:lnTo>
                    <a:pt x="414" y="994"/>
                  </a:lnTo>
                  <a:lnTo>
                    <a:pt x="383" y="997"/>
                  </a:lnTo>
                  <a:lnTo>
                    <a:pt x="350" y="998"/>
                  </a:lnTo>
                  <a:lnTo>
                    <a:pt x="314" y="998"/>
                  </a:lnTo>
                  <a:lnTo>
                    <a:pt x="275" y="997"/>
                  </a:lnTo>
                  <a:lnTo>
                    <a:pt x="234" y="991"/>
                  </a:lnTo>
                  <a:lnTo>
                    <a:pt x="191" y="982"/>
                  </a:lnTo>
                  <a:lnTo>
                    <a:pt x="169" y="974"/>
                  </a:lnTo>
                  <a:lnTo>
                    <a:pt x="146" y="968"/>
                  </a:lnTo>
                  <a:lnTo>
                    <a:pt x="124" y="959"/>
                  </a:lnTo>
                  <a:lnTo>
                    <a:pt x="100" y="950"/>
                  </a:lnTo>
                  <a:lnTo>
                    <a:pt x="76" y="940"/>
                  </a:lnTo>
                  <a:lnTo>
                    <a:pt x="52" y="928"/>
                  </a:lnTo>
                  <a:lnTo>
                    <a:pt x="52" y="928"/>
                  </a:lnTo>
                  <a:lnTo>
                    <a:pt x="53" y="759"/>
                  </a:lnTo>
                  <a:lnTo>
                    <a:pt x="53" y="625"/>
                  </a:lnTo>
                  <a:lnTo>
                    <a:pt x="53" y="570"/>
                  </a:lnTo>
                  <a:lnTo>
                    <a:pt x="52" y="530"/>
                  </a:lnTo>
                  <a:lnTo>
                    <a:pt x="52" y="530"/>
                  </a:lnTo>
                  <a:lnTo>
                    <a:pt x="50" y="492"/>
                  </a:lnTo>
                  <a:lnTo>
                    <a:pt x="50" y="441"/>
                  </a:lnTo>
                  <a:lnTo>
                    <a:pt x="53" y="323"/>
                  </a:lnTo>
                  <a:lnTo>
                    <a:pt x="56" y="211"/>
                  </a:lnTo>
                  <a:lnTo>
                    <a:pt x="58" y="169"/>
                  </a:lnTo>
                  <a:lnTo>
                    <a:pt x="58" y="143"/>
                  </a:lnTo>
                  <a:lnTo>
                    <a:pt x="58" y="143"/>
                  </a:lnTo>
                  <a:lnTo>
                    <a:pt x="53" y="149"/>
                  </a:lnTo>
                  <a:lnTo>
                    <a:pt x="44" y="164"/>
                  </a:lnTo>
                  <a:lnTo>
                    <a:pt x="37" y="173"/>
                  </a:lnTo>
                  <a:lnTo>
                    <a:pt x="29" y="181"/>
                  </a:lnTo>
                  <a:lnTo>
                    <a:pt x="20" y="190"/>
                  </a:lnTo>
                  <a:lnTo>
                    <a:pt x="10" y="196"/>
                  </a:lnTo>
                  <a:lnTo>
                    <a:pt x="10" y="196"/>
                  </a:lnTo>
                  <a:lnTo>
                    <a:pt x="9" y="179"/>
                  </a:lnTo>
                  <a:lnTo>
                    <a:pt x="4" y="169"/>
                  </a:lnTo>
                  <a:lnTo>
                    <a:pt x="3" y="166"/>
                  </a:lnTo>
                  <a:lnTo>
                    <a:pt x="0" y="164"/>
                  </a:lnTo>
                  <a:lnTo>
                    <a:pt x="0" y="164"/>
                  </a:lnTo>
                  <a:lnTo>
                    <a:pt x="6" y="143"/>
                  </a:lnTo>
                  <a:lnTo>
                    <a:pt x="20" y="97"/>
                  </a:lnTo>
                  <a:lnTo>
                    <a:pt x="29" y="70"/>
                  </a:lnTo>
                  <a:lnTo>
                    <a:pt x="40" y="43"/>
                  </a:lnTo>
                  <a:lnTo>
                    <a:pt x="50" y="19"/>
                  </a:lnTo>
                  <a:lnTo>
                    <a:pt x="61" y="0"/>
                  </a:lnTo>
                  <a:lnTo>
                    <a:pt x="134" y="172"/>
                  </a:lnTo>
                  <a:lnTo>
                    <a:pt x="417" y="4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7">
              <a:extLst>
                <a:ext uri="{FF2B5EF4-FFF2-40B4-BE49-F238E27FC236}">
                  <a16:creationId xmlns:a16="http://schemas.microsoft.com/office/drawing/2014/main" id="{B5092D4A-028F-469F-95A6-B2FB084AA878}"/>
                </a:ext>
              </a:extLst>
            </p:cNvPr>
            <p:cNvSpPr>
              <a:spLocks/>
            </p:cNvSpPr>
            <p:nvPr/>
          </p:nvSpPr>
          <p:spPr bwMode="auto">
            <a:xfrm>
              <a:off x="3998" y="1440"/>
              <a:ext cx="421" cy="420"/>
            </a:xfrm>
            <a:custGeom>
              <a:avLst/>
              <a:gdLst>
                <a:gd name="T0" fmla="*/ 112 w 842"/>
                <a:gd name="T1" fmla="*/ 36 h 840"/>
                <a:gd name="T2" fmla="*/ 136 w 842"/>
                <a:gd name="T3" fmla="*/ 61 h 840"/>
                <a:gd name="T4" fmla="*/ 169 w 842"/>
                <a:gd name="T5" fmla="*/ 111 h 840"/>
                <a:gd name="T6" fmla="*/ 272 w 842"/>
                <a:gd name="T7" fmla="*/ 182 h 840"/>
                <a:gd name="T8" fmla="*/ 303 w 842"/>
                <a:gd name="T9" fmla="*/ 208 h 840"/>
                <a:gd name="T10" fmla="*/ 332 w 842"/>
                <a:gd name="T11" fmla="*/ 227 h 840"/>
                <a:gd name="T12" fmla="*/ 342 w 842"/>
                <a:gd name="T13" fmla="*/ 248 h 840"/>
                <a:gd name="T14" fmla="*/ 368 w 842"/>
                <a:gd name="T15" fmla="*/ 242 h 840"/>
                <a:gd name="T16" fmla="*/ 393 w 842"/>
                <a:gd name="T17" fmla="*/ 241 h 840"/>
                <a:gd name="T18" fmla="*/ 462 w 842"/>
                <a:gd name="T19" fmla="*/ 208 h 840"/>
                <a:gd name="T20" fmla="*/ 468 w 842"/>
                <a:gd name="T21" fmla="*/ 253 h 840"/>
                <a:gd name="T22" fmla="*/ 453 w 842"/>
                <a:gd name="T23" fmla="*/ 329 h 840"/>
                <a:gd name="T24" fmla="*/ 423 w 842"/>
                <a:gd name="T25" fmla="*/ 389 h 840"/>
                <a:gd name="T26" fmla="*/ 507 w 842"/>
                <a:gd name="T27" fmla="*/ 268 h 840"/>
                <a:gd name="T28" fmla="*/ 538 w 842"/>
                <a:gd name="T29" fmla="*/ 229 h 840"/>
                <a:gd name="T30" fmla="*/ 577 w 842"/>
                <a:gd name="T31" fmla="*/ 209 h 840"/>
                <a:gd name="T32" fmla="*/ 595 w 842"/>
                <a:gd name="T33" fmla="*/ 214 h 840"/>
                <a:gd name="T34" fmla="*/ 652 w 842"/>
                <a:gd name="T35" fmla="*/ 256 h 840"/>
                <a:gd name="T36" fmla="*/ 665 w 842"/>
                <a:gd name="T37" fmla="*/ 292 h 840"/>
                <a:gd name="T38" fmla="*/ 724 w 842"/>
                <a:gd name="T39" fmla="*/ 215 h 840"/>
                <a:gd name="T40" fmla="*/ 751 w 842"/>
                <a:gd name="T41" fmla="*/ 197 h 840"/>
                <a:gd name="T42" fmla="*/ 790 w 842"/>
                <a:gd name="T43" fmla="*/ 200 h 840"/>
                <a:gd name="T44" fmla="*/ 823 w 842"/>
                <a:gd name="T45" fmla="*/ 226 h 840"/>
                <a:gd name="T46" fmla="*/ 842 w 842"/>
                <a:gd name="T47" fmla="*/ 284 h 840"/>
                <a:gd name="T48" fmla="*/ 839 w 842"/>
                <a:gd name="T49" fmla="*/ 356 h 840"/>
                <a:gd name="T50" fmla="*/ 802 w 842"/>
                <a:gd name="T51" fmla="*/ 634 h 840"/>
                <a:gd name="T52" fmla="*/ 769 w 842"/>
                <a:gd name="T53" fmla="*/ 759 h 840"/>
                <a:gd name="T54" fmla="*/ 742 w 842"/>
                <a:gd name="T55" fmla="*/ 810 h 840"/>
                <a:gd name="T56" fmla="*/ 703 w 842"/>
                <a:gd name="T57" fmla="*/ 829 h 840"/>
                <a:gd name="T58" fmla="*/ 559 w 842"/>
                <a:gd name="T59" fmla="*/ 840 h 840"/>
                <a:gd name="T60" fmla="*/ 413 w 842"/>
                <a:gd name="T61" fmla="*/ 828 h 840"/>
                <a:gd name="T62" fmla="*/ 354 w 842"/>
                <a:gd name="T63" fmla="*/ 816 h 840"/>
                <a:gd name="T64" fmla="*/ 330 w 842"/>
                <a:gd name="T65" fmla="*/ 790 h 840"/>
                <a:gd name="T66" fmla="*/ 327 w 842"/>
                <a:gd name="T67" fmla="*/ 769 h 840"/>
                <a:gd name="T68" fmla="*/ 329 w 842"/>
                <a:gd name="T69" fmla="*/ 661 h 840"/>
                <a:gd name="T70" fmla="*/ 368 w 842"/>
                <a:gd name="T71" fmla="*/ 633 h 840"/>
                <a:gd name="T72" fmla="*/ 429 w 842"/>
                <a:gd name="T73" fmla="*/ 649 h 840"/>
                <a:gd name="T74" fmla="*/ 529 w 842"/>
                <a:gd name="T75" fmla="*/ 669 h 840"/>
                <a:gd name="T76" fmla="*/ 567 w 842"/>
                <a:gd name="T77" fmla="*/ 667 h 840"/>
                <a:gd name="T78" fmla="*/ 591 w 842"/>
                <a:gd name="T79" fmla="*/ 660 h 840"/>
                <a:gd name="T80" fmla="*/ 618 w 842"/>
                <a:gd name="T81" fmla="*/ 651 h 840"/>
                <a:gd name="T82" fmla="*/ 628 w 842"/>
                <a:gd name="T83" fmla="*/ 631 h 840"/>
                <a:gd name="T84" fmla="*/ 612 w 842"/>
                <a:gd name="T85" fmla="*/ 524 h 840"/>
                <a:gd name="T86" fmla="*/ 339 w 842"/>
                <a:gd name="T87" fmla="*/ 444 h 840"/>
                <a:gd name="T88" fmla="*/ 342 w 842"/>
                <a:gd name="T89" fmla="*/ 407 h 840"/>
                <a:gd name="T90" fmla="*/ 311 w 842"/>
                <a:gd name="T91" fmla="*/ 365 h 840"/>
                <a:gd name="T92" fmla="*/ 230 w 842"/>
                <a:gd name="T93" fmla="*/ 323 h 840"/>
                <a:gd name="T94" fmla="*/ 178 w 842"/>
                <a:gd name="T95" fmla="*/ 298 h 840"/>
                <a:gd name="T96" fmla="*/ 121 w 842"/>
                <a:gd name="T97" fmla="*/ 230 h 840"/>
                <a:gd name="T98" fmla="*/ 59 w 842"/>
                <a:gd name="T99" fmla="*/ 158 h 840"/>
                <a:gd name="T100" fmla="*/ 0 w 842"/>
                <a:gd name="T101" fmla="*/ 75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2" h="840">
                  <a:moveTo>
                    <a:pt x="76" y="0"/>
                  </a:moveTo>
                  <a:lnTo>
                    <a:pt x="76" y="0"/>
                  </a:lnTo>
                  <a:lnTo>
                    <a:pt x="95" y="19"/>
                  </a:lnTo>
                  <a:lnTo>
                    <a:pt x="112" y="36"/>
                  </a:lnTo>
                  <a:lnTo>
                    <a:pt x="125" y="49"/>
                  </a:lnTo>
                  <a:lnTo>
                    <a:pt x="125" y="49"/>
                  </a:lnTo>
                  <a:lnTo>
                    <a:pt x="131" y="54"/>
                  </a:lnTo>
                  <a:lnTo>
                    <a:pt x="136" y="61"/>
                  </a:lnTo>
                  <a:lnTo>
                    <a:pt x="146" y="79"/>
                  </a:lnTo>
                  <a:lnTo>
                    <a:pt x="157" y="97"/>
                  </a:lnTo>
                  <a:lnTo>
                    <a:pt x="163" y="105"/>
                  </a:lnTo>
                  <a:lnTo>
                    <a:pt x="169" y="111"/>
                  </a:lnTo>
                  <a:lnTo>
                    <a:pt x="169" y="111"/>
                  </a:lnTo>
                  <a:lnTo>
                    <a:pt x="194" y="127"/>
                  </a:lnTo>
                  <a:lnTo>
                    <a:pt x="233" y="152"/>
                  </a:lnTo>
                  <a:lnTo>
                    <a:pt x="272" y="182"/>
                  </a:lnTo>
                  <a:lnTo>
                    <a:pt x="287" y="196"/>
                  </a:lnTo>
                  <a:lnTo>
                    <a:pt x="297" y="206"/>
                  </a:lnTo>
                  <a:lnTo>
                    <a:pt x="297" y="206"/>
                  </a:lnTo>
                  <a:lnTo>
                    <a:pt x="303" y="208"/>
                  </a:lnTo>
                  <a:lnTo>
                    <a:pt x="314" y="212"/>
                  </a:lnTo>
                  <a:lnTo>
                    <a:pt x="320" y="215"/>
                  </a:lnTo>
                  <a:lnTo>
                    <a:pt x="326" y="220"/>
                  </a:lnTo>
                  <a:lnTo>
                    <a:pt x="332" y="227"/>
                  </a:lnTo>
                  <a:lnTo>
                    <a:pt x="336" y="236"/>
                  </a:lnTo>
                  <a:lnTo>
                    <a:pt x="336" y="236"/>
                  </a:lnTo>
                  <a:lnTo>
                    <a:pt x="339" y="244"/>
                  </a:lnTo>
                  <a:lnTo>
                    <a:pt x="342" y="248"/>
                  </a:lnTo>
                  <a:lnTo>
                    <a:pt x="344" y="248"/>
                  </a:lnTo>
                  <a:lnTo>
                    <a:pt x="348" y="248"/>
                  </a:lnTo>
                  <a:lnTo>
                    <a:pt x="359" y="244"/>
                  </a:lnTo>
                  <a:lnTo>
                    <a:pt x="368" y="242"/>
                  </a:lnTo>
                  <a:lnTo>
                    <a:pt x="380" y="242"/>
                  </a:lnTo>
                  <a:lnTo>
                    <a:pt x="380" y="242"/>
                  </a:lnTo>
                  <a:lnTo>
                    <a:pt x="387" y="242"/>
                  </a:lnTo>
                  <a:lnTo>
                    <a:pt x="393" y="241"/>
                  </a:lnTo>
                  <a:lnTo>
                    <a:pt x="408" y="236"/>
                  </a:lnTo>
                  <a:lnTo>
                    <a:pt x="425" y="230"/>
                  </a:lnTo>
                  <a:lnTo>
                    <a:pt x="438" y="223"/>
                  </a:lnTo>
                  <a:lnTo>
                    <a:pt x="462" y="208"/>
                  </a:lnTo>
                  <a:lnTo>
                    <a:pt x="471" y="200"/>
                  </a:lnTo>
                  <a:lnTo>
                    <a:pt x="471" y="200"/>
                  </a:lnTo>
                  <a:lnTo>
                    <a:pt x="469" y="224"/>
                  </a:lnTo>
                  <a:lnTo>
                    <a:pt x="468" y="253"/>
                  </a:lnTo>
                  <a:lnTo>
                    <a:pt x="463" y="290"/>
                  </a:lnTo>
                  <a:lnTo>
                    <a:pt x="463" y="290"/>
                  </a:lnTo>
                  <a:lnTo>
                    <a:pt x="459" y="310"/>
                  </a:lnTo>
                  <a:lnTo>
                    <a:pt x="453" y="329"/>
                  </a:lnTo>
                  <a:lnTo>
                    <a:pt x="447" y="346"/>
                  </a:lnTo>
                  <a:lnTo>
                    <a:pt x="440" y="361"/>
                  </a:lnTo>
                  <a:lnTo>
                    <a:pt x="429" y="382"/>
                  </a:lnTo>
                  <a:lnTo>
                    <a:pt x="423" y="389"/>
                  </a:lnTo>
                  <a:lnTo>
                    <a:pt x="423" y="389"/>
                  </a:lnTo>
                  <a:lnTo>
                    <a:pt x="456" y="344"/>
                  </a:lnTo>
                  <a:lnTo>
                    <a:pt x="483" y="304"/>
                  </a:lnTo>
                  <a:lnTo>
                    <a:pt x="507" y="268"/>
                  </a:lnTo>
                  <a:lnTo>
                    <a:pt x="507" y="268"/>
                  </a:lnTo>
                  <a:lnTo>
                    <a:pt x="517" y="254"/>
                  </a:lnTo>
                  <a:lnTo>
                    <a:pt x="528" y="241"/>
                  </a:lnTo>
                  <a:lnTo>
                    <a:pt x="538" y="229"/>
                  </a:lnTo>
                  <a:lnTo>
                    <a:pt x="549" y="220"/>
                  </a:lnTo>
                  <a:lnTo>
                    <a:pt x="559" y="212"/>
                  </a:lnTo>
                  <a:lnTo>
                    <a:pt x="571" y="209"/>
                  </a:lnTo>
                  <a:lnTo>
                    <a:pt x="577" y="209"/>
                  </a:lnTo>
                  <a:lnTo>
                    <a:pt x="583" y="209"/>
                  </a:lnTo>
                  <a:lnTo>
                    <a:pt x="589" y="211"/>
                  </a:lnTo>
                  <a:lnTo>
                    <a:pt x="595" y="214"/>
                  </a:lnTo>
                  <a:lnTo>
                    <a:pt x="595" y="214"/>
                  </a:lnTo>
                  <a:lnTo>
                    <a:pt x="621" y="229"/>
                  </a:lnTo>
                  <a:lnTo>
                    <a:pt x="633" y="236"/>
                  </a:lnTo>
                  <a:lnTo>
                    <a:pt x="643" y="245"/>
                  </a:lnTo>
                  <a:lnTo>
                    <a:pt x="652" y="256"/>
                  </a:lnTo>
                  <a:lnTo>
                    <a:pt x="659" y="266"/>
                  </a:lnTo>
                  <a:lnTo>
                    <a:pt x="664" y="278"/>
                  </a:lnTo>
                  <a:lnTo>
                    <a:pt x="665" y="292"/>
                  </a:lnTo>
                  <a:lnTo>
                    <a:pt x="665" y="292"/>
                  </a:lnTo>
                  <a:lnTo>
                    <a:pt x="674" y="278"/>
                  </a:lnTo>
                  <a:lnTo>
                    <a:pt x="697" y="247"/>
                  </a:lnTo>
                  <a:lnTo>
                    <a:pt x="710" y="230"/>
                  </a:lnTo>
                  <a:lnTo>
                    <a:pt x="724" y="215"/>
                  </a:lnTo>
                  <a:lnTo>
                    <a:pt x="739" y="203"/>
                  </a:lnTo>
                  <a:lnTo>
                    <a:pt x="745" y="200"/>
                  </a:lnTo>
                  <a:lnTo>
                    <a:pt x="751" y="197"/>
                  </a:lnTo>
                  <a:lnTo>
                    <a:pt x="751" y="197"/>
                  </a:lnTo>
                  <a:lnTo>
                    <a:pt x="766" y="197"/>
                  </a:lnTo>
                  <a:lnTo>
                    <a:pt x="773" y="197"/>
                  </a:lnTo>
                  <a:lnTo>
                    <a:pt x="782" y="199"/>
                  </a:lnTo>
                  <a:lnTo>
                    <a:pt x="790" y="200"/>
                  </a:lnTo>
                  <a:lnTo>
                    <a:pt x="799" y="205"/>
                  </a:lnTo>
                  <a:lnTo>
                    <a:pt x="808" y="209"/>
                  </a:lnTo>
                  <a:lnTo>
                    <a:pt x="815" y="217"/>
                  </a:lnTo>
                  <a:lnTo>
                    <a:pt x="823" y="226"/>
                  </a:lnTo>
                  <a:lnTo>
                    <a:pt x="829" y="236"/>
                  </a:lnTo>
                  <a:lnTo>
                    <a:pt x="835" y="250"/>
                  </a:lnTo>
                  <a:lnTo>
                    <a:pt x="839" y="265"/>
                  </a:lnTo>
                  <a:lnTo>
                    <a:pt x="842" y="284"/>
                  </a:lnTo>
                  <a:lnTo>
                    <a:pt x="842" y="305"/>
                  </a:lnTo>
                  <a:lnTo>
                    <a:pt x="842" y="329"/>
                  </a:lnTo>
                  <a:lnTo>
                    <a:pt x="839" y="356"/>
                  </a:lnTo>
                  <a:lnTo>
                    <a:pt x="839" y="356"/>
                  </a:lnTo>
                  <a:lnTo>
                    <a:pt x="815" y="546"/>
                  </a:lnTo>
                  <a:lnTo>
                    <a:pt x="806" y="605"/>
                  </a:lnTo>
                  <a:lnTo>
                    <a:pt x="802" y="634"/>
                  </a:lnTo>
                  <a:lnTo>
                    <a:pt x="802" y="634"/>
                  </a:lnTo>
                  <a:lnTo>
                    <a:pt x="793" y="669"/>
                  </a:lnTo>
                  <a:lnTo>
                    <a:pt x="787" y="696"/>
                  </a:lnTo>
                  <a:lnTo>
                    <a:pt x="778" y="727"/>
                  </a:lnTo>
                  <a:lnTo>
                    <a:pt x="769" y="759"/>
                  </a:lnTo>
                  <a:lnTo>
                    <a:pt x="763" y="772"/>
                  </a:lnTo>
                  <a:lnTo>
                    <a:pt x="755" y="786"/>
                  </a:lnTo>
                  <a:lnTo>
                    <a:pt x="749" y="799"/>
                  </a:lnTo>
                  <a:lnTo>
                    <a:pt x="742" y="810"/>
                  </a:lnTo>
                  <a:lnTo>
                    <a:pt x="733" y="819"/>
                  </a:lnTo>
                  <a:lnTo>
                    <a:pt x="725" y="825"/>
                  </a:lnTo>
                  <a:lnTo>
                    <a:pt x="725" y="825"/>
                  </a:lnTo>
                  <a:lnTo>
                    <a:pt x="703" y="829"/>
                  </a:lnTo>
                  <a:lnTo>
                    <a:pt x="676" y="834"/>
                  </a:lnTo>
                  <a:lnTo>
                    <a:pt x="637" y="837"/>
                  </a:lnTo>
                  <a:lnTo>
                    <a:pt x="588" y="840"/>
                  </a:lnTo>
                  <a:lnTo>
                    <a:pt x="559" y="840"/>
                  </a:lnTo>
                  <a:lnTo>
                    <a:pt x="526" y="838"/>
                  </a:lnTo>
                  <a:lnTo>
                    <a:pt x="492" y="837"/>
                  </a:lnTo>
                  <a:lnTo>
                    <a:pt x="453" y="832"/>
                  </a:lnTo>
                  <a:lnTo>
                    <a:pt x="413" y="828"/>
                  </a:lnTo>
                  <a:lnTo>
                    <a:pt x="368" y="822"/>
                  </a:lnTo>
                  <a:lnTo>
                    <a:pt x="368" y="822"/>
                  </a:lnTo>
                  <a:lnTo>
                    <a:pt x="362" y="820"/>
                  </a:lnTo>
                  <a:lnTo>
                    <a:pt x="354" y="816"/>
                  </a:lnTo>
                  <a:lnTo>
                    <a:pt x="347" y="811"/>
                  </a:lnTo>
                  <a:lnTo>
                    <a:pt x="339" y="805"/>
                  </a:lnTo>
                  <a:lnTo>
                    <a:pt x="332" y="796"/>
                  </a:lnTo>
                  <a:lnTo>
                    <a:pt x="330" y="790"/>
                  </a:lnTo>
                  <a:lnTo>
                    <a:pt x="329" y="784"/>
                  </a:lnTo>
                  <a:lnTo>
                    <a:pt x="327" y="777"/>
                  </a:lnTo>
                  <a:lnTo>
                    <a:pt x="327" y="769"/>
                  </a:lnTo>
                  <a:lnTo>
                    <a:pt x="327" y="769"/>
                  </a:lnTo>
                  <a:lnTo>
                    <a:pt x="327" y="735"/>
                  </a:lnTo>
                  <a:lnTo>
                    <a:pt x="327" y="697"/>
                  </a:lnTo>
                  <a:lnTo>
                    <a:pt x="327" y="679"/>
                  </a:lnTo>
                  <a:lnTo>
                    <a:pt x="329" y="661"/>
                  </a:lnTo>
                  <a:lnTo>
                    <a:pt x="332" y="645"/>
                  </a:lnTo>
                  <a:lnTo>
                    <a:pt x="336" y="628"/>
                  </a:lnTo>
                  <a:lnTo>
                    <a:pt x="336" y="628"/>
                  </a:lnTo>
                  <a:lnTo>
                    <a:pt x="368" y="633"/>
                  </a:lnTo>
                  <a:lnTo>
                    <a:pt x="398" y="639"/>
                  </a:lnTo>
                  <a:lnTo>
                    <a:pt x="414" y="643"/>
                  </a:lnTo>
                  <a:lnTo>
                    <a:pt x="429" y="649"/>
                  </a:lnTo>
                  <a:lnTo>
                    <a:pt x="429" y="649"/>
                  </a:lnTo>
                  <a:lnTo>
                    <a:pt x="457" y="657"/>
                  </a:lnTo>
                  <a:lnTo>
                    <a:pt x="481" y="663"/>
                  </a:lnTo>
                  <a:lnTo>
                    <a:pt x="529" y="669"/>
                  </a:lnTo>
                  <a:lnTo>
                    <a:pt x="529" y="669"/>
                  </a:lnTo>
                  <a:lnTo>
                    <a:pt x="541" y="670"/>
                  </a:lnTo>
                  <a:lnTo>
                    <a:pt x="550" y="670"/>
                  </a:lnTo>
                  <a:lnTo>
                    <a:pt x="559" y="669"/>
                  </a:lnTo>
                  <a:lnTo>
                    <a:pt x="567" y="667"/>
                  </a:lnTo>
                  <a:lnTo>
                    <a:pt x="579" y="663"/>
                  </a:lnTo>
                  <a:lnTo>
                    <a:pt x="585" y="661"/>
                  </a:lnTo>
                  <a:lnTo>
                    <a:pt x="591" y="660"/>
                  </a:lnTo>
                  <a:lnTo>
                    <a:pt x="591" y="660"/>
                  </a:lnTo>
                  <a:lnTo>
                    <a:pt x="597" y="660"/>
                  </a:lnTo>
                  <a:lnTo>
                    <a:pt x="601" y="658"/>
                  </a:lnTo>
                  <a:lnTo>
                    <a:pt x="610" y="654"/>
                  </a:lnTo>
                  <a:lnTo>
                    <a:pt x="618" y="651"/>
                  </a:lnTo>
                  <a:lnTo>
                    <a:pt x="622" y="649"/>
                  </a:lnTo>
                  <a:lnTo>
                    <a:pt x="628" y="649"/>
                  </a:lnTo>
                  <a:lnTo>
                    <a:pt x="628" y="649"/>
                  </a:lnTo>
                  <a:lnTo>
                    <a:pt x="628" y="631"/>
                  </a:lnTo>
                  <a:lnTo>
                    <a:pt x="625" y="591"/>
                  </a:lnTo>
                  <a:lnTo>
                    <a:pt x="622" y="569"/>
                  </a:lnTo>
                  <a:lnTo>
                    <a:pt x="618" y="545"/>
                  </a:lnTo>
                  <a:lnTo>
                    <a:pt x="612" y="524"/>
                  </a:lnTo>
                  <a:lnTo>
                    <a:pt x="609" y="516"/>
                  </a:lnTo>
                  <a:lnTo>
                    <a:pt x="606" y="509"/>
                  </a:lnTo>
                  <a:lnTo>
                    <a:pt x="523" y="362"/>
                  </a:lnTo>
                  <a:lnTo>
                    <a:pt x="339" y="444"/>
                  </a:lnTo>
                  <a:lnTo>
                    <a:pt x="339" y="444"/>
                  </a:lnTo>
                  <a:lnTo>
                    <a:pt x="339" y="438"/>
                  </a:lnTo>
                  <a:lnTo>
                    <a:pt x="339" y="425"/>
                  </a:lnTo>
                  <a:lnTo>
                    <a:pt x="342" y="407"/>
                  </a:lnTo>
                  <a:lnTo>
                    <a:pt x="345" y="396"/>
                  </a:lnTo>
                  <a:lnTo>
                    <a:pt x="351" y="386"/>
                  </a:lnTo>
                  <a:lnTo>
                    <a:pt x="351" y="386"/>
                  </a:lnTo>
                  <a:lnTo>
                    <a:pt x="311" y="365"/>
                  </a:lnTo>
                  <a:lnTo>
                    <a:pt x="251" y="332"/>
                  </a:lnTo>
                  <a:lnTo>
                    <a:pt x="251" y="332"/>
                  </a:lnTo>
                  <a:lnTo>
                    <a:pt x="240" y="328"/>
                  </a:lnTo>
                  <a:lnTo>
                    <a:pt x="230" y="323"/>
                  </a:lnTo>
                  <a:lnTo>
                    <a:pt x="208" y="316"/>
                  </a:lnTo>
                  <a:lnTo>
                    <a:pt x="197" y="311"/>
                  </a:lnTo>
                  <a:lnTo>
                    <a:pt x="187" y="305"/>
                  </a:lnTo>
                  <a:lnTo>
                    <a:pt x="178" y="298"/>
                  </a:lnTo>
                  <a:lnTo>
                    <a:pt x="169" y="289"/>
                  </a:lnTo>
                  <a:lnTo>
                    <a:pt x="169" y="289"/>
                  </a:lnTo>
                  <a:lnTo>
                    <a:pt x="148" y="263"/>
                  </a:lnTo>
                  <a:lnTo>
                    <a:pt x="121" y="230"/>
                  </a:lnTo>
                  <a:lnTo>
                    <a:pt x="76" y="181"/>
                  </a:lnTo>
                  <a:lnTo>
                    <a:pt x="76" y="181"/>
                  </a:lnTo>
                  <a:lnTo>
                    <a:pt x="68" y="172"/>
                  </a:lnTo>
                  <a:lnTo>
                    <a:pt x="59" y="158"/>
                  </a:lnTo>
                  <a:lnTo>
                    <a:pt x="38" y="126"/>
                  </a:lnTo>
                  <a:lnTo>
                    <a:pt x="16" y="93"/>
                  </a:lnTo>
                  <a:lnTo>
                    <a:pt x="7" y="82"/>
                  </a:lnTo>
                  <a:lnTo>
                    <a:pt x="0" y="75"/>
                  </a:lnTo>
                  <a:lnTo>
                    <a:pt x="76" y="0"/>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48">
              <a:extLst>
                <a:ext uri="{FF2B5EF4-FFF2-40B4-BE49-F238E27FC236}">
                  <a16:creationId xmlns:a16="http://schemas.microsoft.com/office/drawing/2014/main" id="{E93C15A0-1DA9-432E-B3AF-5AD4B4D40CB9}"/>
                </a:ext>
              </a:extLst>
            </p:cNvPr>
            <p:cNvSpPr>
              <a:spLocks/>
            </p:cNvSpPr>
            <p:nvPr/>
          </p:nvSpPr>
          <p:spPr bwMode="auto">
            <a:xfrm>
              <a:off x="4068" y="1699"/>
              <a:ext cx="101" cy="104"/>
            </a:xfrm>
            <a:custGeom>
              <a:avLst/>
              <a:gdLst>
                <a:gd name="T0" fmla="*/ 202 w 202"/>
                <a:gd name="T1" fmla="*/ 122 h 206"/>
                <a:gd name="T2" fmla="*/ 147 w 202"/>
                <a:gd name="T3" fmla="*/ 57 h 206"/>
                <a:gd name="T4" fmla="*/ 126 w 202"/>
                <a:gd name="T5" fmla="*/ 39 h 206"/>
                <a:gd name="T6" fmla="*/ 109 w 202"/>
                <a:gd name="T7" fmla="*/ 28 h 206"/>
                <a:gd name="T8" fmla="*/ 56 w 202"/>
                <a:gd name="T9" fmla="*/ 1 h 206"/>
                <a:gd name="T10" fmla="*/ 53 w 202"/>
                <a:gd name="T11" fmla="*/ 0 h 206"/>
                <a:gd name="T12" fmla="*/ 47 w 202"/>
                <a:gd name="T13" fmla="*/ 1 h 206"/>
                <a:gd name="T14" fmla="*/ 47 w 202"/>
                <a:gd name="T15" fmla="*/ 10 h 206"/>
                <a:gd name="T16" fmla="*/ 53 w 202"/>
                <a:gd name="T17" fmla="*/ 19 h 206"/>
                <a:gd name="T18" fmla="*/ 62 w 202"/>
                <a:gd name="T19" fmla="*/ 28 h 206"/>
                <a:gd name="T20" fmla="*/ 91 w 202"/>
                <a:gd name="T21" fmla="*/ 46 h 206"/>
                <a:gd name="T22" fmla="*/ 100 w 202"/>
                <a:gd name="T23" fmla="*/ 52 h 206"/>
                <a:gd name="T24" fmla="*/ 103 w 202"/>
                <a:gd name="T25" fmla="*/ 60 h 206"/>
                <a:gd name="T26" fmla="*/ 102 w 202"/>
                <a:gd name="T27" fmla="*/ 67 h 206"/>
                <a:gd name="T28" fmla="*/ 94 w 202"/>
                <a:gd name="T29" fmla="*/ 75 h 206"/>
                <a:gd name="T30" fmla="*/ 81 w 202"/>
                <a:gd name="T31" fmla="*/ 79 h 206"/>
                <a:gd name="T32" fmla="*/ 60 w 202"/>
                <a:gd name="T33" fmla="*/ 81 h 206"/>
                <a:gd name="T34" fmla="*/ 24 w 202"/>
                <a:gd name="T35" fmla="*/ 84 h 206"/>
                <a:gd name="T36" fmla="*/ 14 w 202"/>
                <a:gd name="T37" fmla="*/ 85 h 206"/>
                <a:gd name="T38" fmla="*/ 5 w 202"/>
                <a:gd name="T39" fmla="*/ 93 h 206"/>
                <a:gd name="T40" fmla="*/ 0 w 202"/>
                <a:gd name="T41" fmla="*/ 103 h 206"/>
                <a:gd name="T42" fmla="*/ 2 w 202"/>
                <a:gd name="T43" fmla="*/ 106 h 206"/>
                <a:gd name="T44" fmla="*/ 6 w 202"/>
                <a:gd name="T45" fmla="*/ 112 h 206"/>
                <a:gd name="T46" fmla="*/ 23 w 202"/>
                <a:gd name="T47" fmla="*/ 122 h 206"/>
                <a:gd name="T48" fmla="*/ 24 w 202"/>
                <a:gd name="T49" fmla="*/ 128 h 206"/>
                <a:gd name="T50" fmla="*/ 33 w 202"/>
                <a:gd name="T51" fmla="*/ 143 h 206"/>
                <a:gd name="T52" fmla="*/ 39 w 202"/>
                <a:gd name="T53" fmla="*/ 151 h 206"/>
                <a:gd name="T54" fmla="*/ 45 w 202"/>
                <a:gd name="T55" fmla="*/ 166 h 206"/>
                <a:gd name="T56" fmla="*/ 50 w 202"/>
                <a:gd name="T57" fmla="*/ 173 h 206"/>
                <a:gd name="T58" fmla="*/ 63 w 202"/>
                <a:gd name="T59" fmla="*/ 194 h 206"/>
                <a:gd name="T60" fmla="*/ 78 w 202"/>
                <a:gd name="T61" fmla="*/ 205 h 206"/>
                <a:gd name="T62" fmla="*/ 83 w 202"/>
                <a:gd name="T63" fmla="*/ 206 h 206"/>
                <a:gd name="T64" fmla="*/ 162 w 202"/>
                <a:gd name="T65" fmla="*/ 206 h 206"/>
                <a:gd name="T66" fmla="*/ 183 w 202"/>
                <a:gd name="T67" fmla="*/ 20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2" h="206">
                  <a:moveTo>
                    <a:pt x="202" y="122"/>
                  </a:moveTo>
                  <a:lnTo>
                    <a:pt x="202" y="122"/>
                  </a:lnTo>
                  <a:lnTo>
                    <a:pt x="171" y="85"/>
                  </a:lnTo>
                  <a:lnTo>
                    <a:pt x="147" y="57"/>
                  </a:lnTo>
                  <a:lnTo>
                    <a:pt x="135" y="46"/>
                  </a:lnTo>
                  <a:lnTo>
                    <a:pt x="126" y="39"/>
                  </a:lnTo>
                  <a:lnTo>
                    <a:pt x="126" y="39"/>
                  </a:lnTo>
                  <a:lnTo>
                    <a:pt x="109" y="28"/>
                  </a:lnTo>
                  <a:lnTo>
                    <a:pt x="88" y="18"/>
                  </a:lnTo>
                  <a:lnTo>
                    <a:pt x="56" y="1"/>
                  </a:lnTo>
                  <a:lnTo>
                    <a:pt x="56" y="1"/>
                  </a:lnTo>
                  <a:lnTo>
                    <a:pt x="53" y="0"/>
                  </a:lnTo>
                  <a:lnTo>
                    <a:pt x="50" y="0"/>
                  </a:lnTo>
                  <a:lnTo>
                    <a:pt x="47" y="1"/>
                  </a:lnTo>
                  <a:lnTo>
                    <a:pt x="47" y="3"/>
                  </a:lnTo>
                  <a:lnTo>
                    <a:pt x="47" y="10"/>
                  </a:lnTo>
                  <a:lnTo>
                    <a:pt x="53" y="19"/>
                  </a:lnTo>
                  <a:lnTo>
                    <a:pt x="53" y="19"/>
                  </a:lnTo>
                  <a:lnTo>
                    <a:pt x="56" y="24"/>
                  </a:lnTo>
                  <a:lnTo>
                    <a:pt x="62" y="28"/>
                  </a:lnTo>
                  <a:lnTo>
                    <a:pt x="77" y="37"/>
                  </a:lnTo>
                  <a:lnTo>
                    <a:pt x="91" y="46"/>
                  </a:lnTo>
                  <a:lnTo>
                    <a:pt x="100" y="52"/>
                  </a:lnTo>
                  <a:lnTo>
                    <a:pt x="100" y="52"/>
                  </a:lnTo>
                  <a:lnTo>
                    <a:pt x="102" y="55"/>
                  </a:lnTo>
                  <a:lnTo>
                    <a:pt x="103" y="60"/>
                  </a:lnTo>
                  <a:lnTo>
                    <a:pt x="103" y="64"/>
                  </a:lnTo>
                  <a:lnTo>
                    <a:pt x="102" y="67"/>
                  </a:lnTo>
                  <a:lnTo>
                    <a:pt x="99" y="72"/>
                  </a:lnTo>
                  <a:lnTo>
                    <a:pt x="94" y="75"/>
                  </a:lnTo>
                  <a:lnTo>
                    <a:pt x="88" y="78"/>
                  </a:lnTo>
                  <a:lnTo>
                    <a:pt x="81" y="79"/>
                  </a:lnTo>
                  <a:lnTo>
                    <a:pt x="81" y="79"/>
                  </a:lnTo>
                  <a:lnTo>
                    <a:pt x="60" y="81"/>
                  </a:lnTo>
                  <a:lnTo>
                    <a:pt x="41" y="82"/>
                  </a:lnTo>
                  <a:lnTo>
                    <a:pt x="24" y="84"/>
                  </a:lnTo>
                  <a:lnTo>
                    <a:pt x="14" y="85"/>
                  </a:lnTo>
                  <a:lnTo>
                    <a:pt x="14" y="85"/>
                  </a:lnTo>
                  <a:lnTo>
                    <a:pt x="9" y="88"/>
                  </a:lnTo>
                  <a:lnTo>
                    <a:pt x="5" y="93"/>
                  </a:lnTo>
                  <a:lnTo>
                    <a:pt x="2" y="100"/>
                  </a:lnTo>
                  <a:lnTo>
                    <a:pt x="0" y="103"/>
                  </a:lnTo>
                  <a:lnTo>
                    <a:pt x="2" y="106"/>
                  </a:lnTo>
                  <a:lnTo>
                    <a:pt x="2" y="106"/>
                  </a:lnTo>
                  <a:lnTo>
                    <a:pt x="3" y="109"/>
                  </a:lnTo>
                  <a:lnTo>
                    <a:pt x="6" y="112"/>
                  </a:lnTo>
                  <a:lnTo>
                    <a:pt x="14" y="116"/>
                  </a:lnTo>
                  <a:lnTo>
                    <a:pt x="23" y="122"/>
                  </a:lnTo>
                  <a:lnTo>
                    <a:pt x="23" y="122"/>
                  </a:lnTo>
                  <a:lnTo>
                    <a:pt x="24" y="128"/>
                  </a:lnTo>
                  <a:lnTo>
                    <a:pt x="27" y="134"/>
                  </a:lnTo>
                  <a:lnTo>
                    <a:pt x="33" y="143"/>
                  </a:lnTo>
                  <a:lnTo>
                    <a:pt x="33" y="143"/>
                  </a:lnTo>
                  <a:lnTo>
                    <a:pt x="39" y="151"/>
                  </a:lnTo>
                  <a:lnTo>
                    <a:pt x="42" y="158"/>
                  </a:lnTo>
                  <a:lnTo>
                    <a:pt x="45" y="166"/>
                  </a:lnTo>
                  <a:lnTo>
                    <a:pt x="50" y="173"/>
                  </a:lnTo>
                  <a:lnTo>
                    <a:pt x="50" y="173"/>
                  </a:lnTo>
                  <a:lnTo>
                    <a:pt x="54" y="184"/>
                  </a:lnTo>
                  <a:lnTo>
                    <a:pt x="63" y="194"/>
                  </a:lnTo>
                  <a:lnTo>
                    <a:pt x="72" y="202"/>
                  </a:lnTo>
                  <a:lnTo>
                    <a:pt x="78" y="205"/>
                  </a:lnTo>
                  <a:lnTo>
                    <a:pt x="83" y="206"/>
                  </a:lnTo>
                  <a:lnTo>
                    <a:pt x="83" y="206"/>
                  </a:lnTo>
                  <a:lnTo>
                    <a:pt x="130" y="206"/>
                  </a:lnTo>
                  <a:lnTo>
                    <a:pt x="162" y="206"/>
                  </a:lnTo>
                  <a:lnTo>
                    <a:pt x="174" y="205"/>
                  </a:lnTo>
                  <a:lnTo>
                    <a:pt x="183" y="202"/>
                  </a:lnTo>
                  <a:lnTo>
                    <a:pt x="202" y="122"/>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49">
              <a:extLst>
                <a:ext uri="{FF2B5EF4-FFF2-40B4-BE49-F238E27FC236}">
                  <a16:creationId xmlns:a16="http://schemas.microsoft.com/office/drawing/2014/main" id="{AD05C0BC-1F01-4DA0-9854-73971D14B372}"/>
                </a:ext>
              </a:extLst>
            </p:cNvPr>
            <p:cNvSpPr>
              <a:spLocks/>
            </p:cNvSpPr>
            <p:nvPr/>
          </p:nvSpPr>
          <p:spPr bwMode="auto">
            <a:xfrm>
              <a:off x="4210" y="1508"/>
              <a:ext cx="167" cy="127"/>
            </a:xfrm>
            <a:custGeom>
              <a:avLst/>
              <a:gdLst>
                <a:gd name="T0" fmla="*/ 42 w 335"/>
                <a:gd name="T1" fmla="*/ 62 h 254"/>
                <a:gd name="T2" fmla="*/ 40 w 335"/>
                <a:gd name="T3" fmla="*/ 86 h 254"/>
                <a:gd name="T4" fmla="*/ 34 w 335"/>
                <a:gd name="T5" fmla="*/ 125 h 254"/>
                <a:gd name="T6" fmla="*/ 31 w 335"/>
                <a:gd name="T7" fmla="*/ 163 h 254"/>
                <a:gd name="T8" fmla="*/ 27 w 335"/>
                <a:gd name="T9" fmla="*/ 193 h 254"/>
                <a:gd name="T10" fmla="*/ 24 w 335"/>
                <a:gd name="T11" fmla="*/ 202 h 254"/>
                <a:gd name="T12" fmla="*/ 0 w 335"/>
                <a:gd name="T13" fmla="*/ 254 h 254"/>
                <a:gd name="T14" fmla="*/ 33 w 335"/>
                <a:gd name="T15" fmla="*/ 215 h 254"/>
                <a:gd name="T16" fmla="*/ 85 w 335"/>
                <a:gd name="T17" fmla="*/ 143 h 254"/>
                <a:gd name="T18" fmla="*/ 103 w 335"/>
                <a:gd name="T19" fmla="*/ 116 h 254"/>
                <a:gd name="T20" fmla="*/ 121 w 335"/>
                <a:gd name="T21" fmla="*/ 95 h 254"/>
                <a:gd name="T22" fmla="*/ 132 w 335"/>
                <a:gd name="T23" fmla="*/ 89 h 254"/>
                <a:gd name="T24" fmla="*/ 136 w 335"/>
                <a:gd name="T25" fmla="*/ 89 h 254"/>
                <a:gd name="T26" fmla="*/ 166 w 335"/>
                <a:gd name="T27" fmla="*/ 83 h 254"/>
                <a:gd name="T28" fmla="*/ 172 w 335"/>
                <a:gd name="T29" fmla="*/ 79 h 254"/>
                <a:gd name="T30" fmla="*/ 174 w 335"/>
                <a:gd name="T31" fmla="*/ 86 h 254"/>
                <a:gd name="T32" fmla="*/ 184 w 335"/>
                <a:gd name="T33" fmla="*/ 104 h 254"/>
                <a:gd name="T34" fmla="*/ 189 w 335"/>
                <a:gd name="T35" fmla="*/ 110 h 254"/>
                <a:gd name="T36" fmla="*/ 216 w 335"/>
                <a:gd name="T37" fmla="*/ 131 h 254"/>
                <a:gd name="T38" fmla="*/ 232 w 335"/>
                <a:gd name="T39" fmla="*/ 149 h 254"/>
                <a:gd name="T40" fmla="*/ 239 w 335"/>
                <a:gd name="T41" fmla="*/ 167 h 254"/>
                <a:gd name="T42" fmla="*/ 241 w 335"/>
                <a:gd name="T43" fmla="*/ 173 h 254"/>
                <a:gd name="T44" fmla="*/ 256 w 335"/>
                <a:gd name="T45" fmla="*/ 146 h 254"/>
                <a:gd name="T46" fmla="*/ 281 w 335"/>
                <a:gd name="T47" fmla="*/ 110 h 254"/>
                <a:gd name="T48" fmla="*/ 314 w 335"/>
                <a:gd name="T49" fmla="*/ 73 h 254"/>
                <a:gd name="T50" fmla="*/ 335 w 335"/>
                <a:gd name="T51" fmla="*/ 56 h 254"/>
                <a:gd name="T52" fmla="*/ 266 w 335"/>
                <a:gd name="T53" fmla="*/ 0 h 254"/>
                <a:gd name="T54" fmla="*/ 210 w 335"/>
                <a:gd name="T55" fmla="*/ 22 h 254"/>
                <a:gd name="T56" fmla="*/ 156 w 335"/>
                <a:gd name="T57" fmla="*/ 50 h 254"/>
                <a:gd name="T58" fmla="*/ 100 w 335"/>
                <a:gd name="T59" fmla="*/ 86 h 254"/>
                <a:gd name="T60" fmla="*/ 72 w 335"/>
                <a:gd name="T61" fmla="*/ 3 h 254"/>
                <a:gd name="T62" fmla="*/ 52 w 335"/>
                <a:gd name="T63" fmla="*/ 23 h 254"/>
                <a:gd name="T64" fmla="*/ 31 w 335"/>
                <a:gd name="T65" fmla="*/ 38 h 254"/>
                <a:gd name="T66" fmla="*/ 6 w 335"/>
                <a:gd name="T67" fmla="*/ 5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254">
                  <a:moveTo>
                    <a:pt x="6" y="50"/>
                  </a:moveTo>
                  <a:lnTo>
                    <a:pt x="42" y="62"/>
                  </a:lnTo>
                  <a:lnTo>
                    <a:pt x="42" y="62"/>
                  </a:lnTo>
                  <a:lnTo>
                    <a:pt x="40" y="86"/>
                  </a:lnTo>
                  <a:lnTo>
                    <a:pt x="34" y="125"/>
                  </a:lnTo>
                  <a:lnTo>
                    <a:pt x="34" y="125"/>
                  </a:lnTo>
                  <a:lnTo>
                    <a:pt x="33" y="143"/>
                  </a:lnTo>
                  <a:lnTo>
                    <a:pt x="31" y="163"/>
                  </a:lnTo>
                  <a:lnTo>
                    <a:pt x="30" y="182"/>
                  </a:lnTo>
                  <a:lnTo>
                    <a:pt x="27" y="193"/>
                  </a:lnTo>
                  <a:lnTo>
                    <a:pt x="24" y="202"/>
                  </a:lnTo>
                  <a:lnTo>
                    <a:pt x="24" y="202"/>
                  </a:lnTo>
                  <a:lnTo>
                    <a:pt x="8" y="236"/>
                  </a:lnTo>
                  <a:lnTo>
                    <a:pt x="0" y="254"/>
                  </a:lnTo>
                  <a:lnTo>
                    <a:pt x="0" y="254"/>
                  </a:lnTo>
                  <a:lnTo>
                    <a:pt x="33" y="215"/>
                  </a:lnTo>
                  <a:lnTo>
                    <a:pt x="60" y="179"/>
                  </a:lnTo>
                  <a:lnTo>
                    <a:pt x="85" y="143"/>
                  </a:lnTo>
                  <a:lnTo>
                    <a:pt x="85" y="143"/>
                  </a:lnTo>
                  <a:lnTo>
                    <a:pt x="103" y="116"/>
                  </a:lnTo>
                  <a:lnTo>
                    <a:pt x="117" y="100"/>
                  </a:lnTo>
                  <a:lnTo>
                    <a:pt x="121" y="95"/>
                  </a:lnTo>
                  <a:lnTo>
                    <a:pt x="127" y="92"/>
                  </a:lnTo>
                  <a:lnTo>
                    <a:pt x="132" y="89"/>
                  </a:lnTo>
                  <a:lnTo>
                    <a:pt x="136" y="89"/>
                  </a:lnTo>
                  <a:lnTo>
                    <a:pt x="136" y="89"/>
                  </a:lnTo>
                  <a:lnTo>
                    <a:pt x="159" y="86"/>
                  </a:lnTo>
                  <a:lnTo>
                    <a:pt x="166" y="83"/>
                  </a:lnTo>
                  <a:lnTo>
                    <a:pt x="171" y="82"/>
                  </a:lnTo>
                  <a:lnTo>
                    <a:pt x="172" y="79"/>
                  </a:lnTo>
                  <a:lnTo>
                    <a:pt x="172" y="79"/>
                  </a:lnTo>
                  <a:lnTo>
                    <a:pt x="174" y="86"/>
                  </a:lnTo>
                  <a:lnTo>
                    <a:pt x="177" y="94"/>
                  </a:lnTo>
                  <a:lnTo>
                    <a:pt x="184" y="104"/>
                  </a:lnTo>
                  <a:lnTo>
                    <a:pt x="184" y="104"/>
                  </a:lnTo>
                  <a:lnTo>
                    <a:pt x="189" y="110"/>
                  </a:lnTo>
                  <a:lnTo>
                    <a:pt x="198" y="116"/>
                  </a:lnTo>
                  <a:lnTo>
                    <a:pt x="216" y="131"/>
                  </a:lnTo>
                  <a:lnTo>
                    <a:pt x="225" y="140"/>
                  </a:lnTo>
                  <a:lnTo>
                    <a:pt x="232" y="149"/>
                  </a:lnTo>
                  <a:lnTo>
                    <a:pt x="238" y="161"/>
                  </a:lnTo>
                  <a:lnTo>
                    <a:pt x="239" y="167"/>
                  </a:lnTo>
                  <a:lnTo>
                    <a:pt x="241" y="173"/>
                  </a:lnTo>
                  <a:lnTo>
                    <a:pt x="241" y="173"/>
                  </a:lnTo>
                  <a:lnTo>
                    <a:pt x="247" y="160"/>
                  </a:lnTo>
                  <a:lnTo>
                    <a:pt x="256" y="146"/>
                  </a:lnTo>
                  <a:lnTo>
                    <a:pt x="266" y="128"/>
                  </a:lnTo>
                  <a:lnTo>
                    <a:pt x="281" y="110"/>
                  </a:lnTo>
                  <a:lnTo>
                    <a:pt x="296" y="91"/>
                  </a:lnTo>
                  <a:lnTo>
                    <a:pt x="314" y="73"/>
                  </a:lnTo>
                  <a:lnTo>
                    <a:pt x="325" y="64"/>
                  </a:lnTo>
                  <a:lnTo>
                    <a:pt x="335" y="56"/>
                  </a:lnTo>
                  <a:lnTo>
                    <a:pt x="266" y="0"/>
                  </a:lnTo>
                  <a:lnTo>
                    <a:pt x="266" y="0"/>
                  </a:lnTo>
                  <a:lnTo>
                    <a:pt x="250" y="6"/>
                  </a:lnTo>
                  <a:lnTo>
                    <a:pt x="210" y="22"/>
                  </a:lnTo>
                  <a:lnTo>
                    <a:pt x="183" y="35"/>
                  </a:lnTo>
                  <a:lnTo>
                    <a:pt x="156" y="50"/>
                  </a:lnTo>
                  <a:lnTo>
                    <a:pt x="127" y="67"/>
                  </a:lnTo>
                  <a:lnTo>
                    <a:pt x="100" y="86"/>
                  </a:lnTo>
                  <a:lnTo>
                    <a:pt x="72" y="3"/>
                  </a:lnTo>
                  <a:lnTo>
                    <a:pt x="72" y="3"/>
                  </a:lnTo>
                  <a:lnTo>
                    <a:pt x="66" y="8"/>
                  </a:lnTo>
                  <a:lnTo>
                    <a:pt x="52" y="23"/>
                  </a:lnTo>
                  <a:lnTo>
                    <a:pt x="42" y="31"/>
                  </a:lnTo>
                  <a:lnTo>
                    <a:pt x="31" y="38"/>
                  </a:lnTo>
                  <a:lnTo>
                    <a:pt x="19" y="46"/>
                  </a:lnTo>
                  <a:lnTo>
                    <a:pt x="6" y="50"/>
                  </a:lnTo>
                  <a:lnTo>
                    <a:pt x="6" y="50"/>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50">
              <a:extLst>
                <a:ext uri="{FF2B5EF4-FFF2-40B4-BE49-F238E27FC236}">
                  <a16:creationId xmlns:a16="http://schemas.microsoft.com/office/drawing/2014/main" id="{E35F151A-EEEE-4582-8E41-6525E3BD7832}"/>
                </a:ext>
              </a:extLst>
            </p:cNvPr>
            <p:cNvSpPr>
              <a:spLocks/>
            </p:cNvSpPr>
            <p:nvPr/>
          </p:nvSpPr>
          <p:spPr bwMode="auto">
            <a:xfrm>
              <a:off x="4224" y="1330"/>
              <a:ext cx="214" cy="294"/>
            </a:xfrm>
            <a:custGeom>
              <a:avLst/>
              <a:gdLst>
                <a:gd name="T0" fmla="*/ 400 w 428"/>
                <a:gd name="T1" fmla="*/ 552 h 587"/>
                <a:gd name="T2" fmla="*/ 422 w 428"/>
                <a:gd name="T3" fmla="*/ 492 h 587"/>
                <a:gd name="T4" fmla="*/ 428 w 428"/>
                <a:gd name="T5" fmla="*/ 462 h 587"/>
                <a:gd name="T6" fmla="*/ 423 w 428"/>
                <a:gd name="T7" fmla="*/ 450 h 587"/>
                <a:gd name="T8" fmla="*/ 409 w 428"/>
                <a:gd name="T9" fmla="*/ 414 h 587"/>
                <a:gd name="T10" fmla="*/ 395 w 428"/>
                <a:gd name="T11" fmla="*/ 387 h 587"/>
                <a:gd name="T12" fmla="*/ 377 w 428"/>
                <a:gd name="T13" fmla="*/ 352 h 587"/>
                <a:gd name="T14" fmla="*/ 371 w 428"/>
                <a:gd name="T15" fmla="*/ 296 h 587"/>
                <a:gd name="T16" fmla="*/ 362 w 428"/>
                <a:gd name="T17" fmla="*/ 248 h 587"/>
                <a:gd name="T18" fmla="*/ 337 w 428"/>
                <a:gd name="T19" fmla="*/ 128 h 587"/>
                <a:gd name="T20" fmla="*/ 313 w 428"/>
                <a:gd name="T21" fmla="*/ 70 h 587"/>
                <a:gd name="T22" fmla="*/ 296 w 428"/>
                <a:gd name="T23" fmla="*/ 51 h 587"/>
                <a:gd name="T24" fmla="*/ 259 w 428"/>
                <a:gd name="T25" fmla="*/ 19 h 587"/>
                <a:gd name="T26" fmla="*/ 206 w 428"/>
                <a:gd name="T27" fmla="*/ 1 h 587"/>
                <a:gd name="T28" fmla="*/ 174 w 428"/>
                <a:gd name="T29" fmla="*/ 0 h 587"/>
                <a:gd name="T30" fmla="*/ 136 w 428"/>
                <a:gd name="T31" fmla="*/ 10 h 587"/>
                <a:gd name="T32" fmla="*/ 85 w 428"/>
                <a:gd name="T33" fmla="*/ 39 h 587"/>
                <a:gd name="T34" fmla="*/ 52 w 428"/>
                <a:gd name="T35" fmla="*/ 69 h 587"/>
                <a:gd name="T36" fmla="*/ 30 w 428"/>
                <a:gd name="T37" fmla="*/ 100 h 587"/>
                <a:gd name="T38" fmla="*/ 22 w 428"/>
                <a:gd name="T39" fmla="*/ 121 h 587"/>
                <a:gd name="T40" fmla="*/ 18 w 428"/>
                <a:gd name="T41" fmla="*/ 175 h 587"/>
                <a:gd name="T42" fmla="*/ 24 w 428"/>
                <a:gd name="T43" fmla="*/ 241 h 587"/>
                <a:gd name="T44" fmla="*/ 28 w 428"/>
                <a:gd name="T45" fmla="*/ 293 h 587"/>
                <a:gd name="T46" fmla="*/ 25 w 428"/>
                <a:gd name="T47" fmla="*/ 356 h 587"/>
                <a:gd name="T48" fmla="*/ 16 w 428"/>
                <a:gd name="T49" fmla="*/ 377 h 587"/>
                <a:gd name="T50" fmla="*/ 24 w 428"/>
                <a:gd name="T51" fmla="*/ 377 h 587"/>
                <a:gd name="T52" fmla="*/ 37 w 428"/>
                <a:gd name="T53" fmla="*/ 365 h 587"/>
                <a:gd name="T54" fmla="*/ 40 w 428"/>
                <a:gd name="T55" fmla="*/ 365 h 587"/>
                <a:gd name="T56" fmla="*/ 46 w 428"/>
                <a:gd name="T57" fmla="*/ 393 h 587"/>
                <a:gd name="T58" fmla="*/ 42 w 428"/>
                <a:gd name="T59" fmla="*/ 425 h 587"/>
                <a:gd name="T60" fmla="*/ 33 w 428"/>
                <a:gd name="T61" fmla="*/ 437 h 587"/>
                <a:gd name="T62" fmla="*/ 18 w 428"/>
                <a:gd name="T63" fmla="*/ 440 h 587"/>
                <a:gd name="T64" fmla="*/ 1 w 428"/>
                <a:gd name="T65" fmla="*/ 438 h 587"/>
                <a:gd name="T66" fmla="*/ 1 w 428"/>
                <a:gd name="T67" fmla="*/ 440 h 587"/>
                <a:gd name="T68" fmla="*/ 16 w 428"/>
                <a:gd name="T69" fmla="*/ 452 h 587"/>
                <a:gd name="T70" fmla="*/ 48 w 428"/>
                <a:gd name="T71" fmla="*/ 455 h 587"/>
                <a:gd name="T72" fmla="*/ 73 w 428"/>
                <a:gd name="T73" fmla="*/ 443 h 587"/>
                <a:gd name="T74" fmla="*/ 108 w 428"/>
                <a:gd name="T75" fmla="*/ 408 h 587"/>
                <a:gd name="T76" fmla="*/ 121 w 428"/>
                <a:gd name="T77" fmla="*/ 374 h 587"/>
                <a:gd name="T78" fmla="*/ 215 w 428"/>
                <a:gd name="T79" fmla="*/ 340 h 587"/>
                <a:gd name="T80" fmla="*/ 229 w 428"/>
                <a:gd name="T81" fmla="*/ 355 h 587"/>
                <a:gd name="T82" fmla="*/ 232 w 428"/>
                <a:gd name="T83" fmla="*/ 371 h 587"/>
                <a:gd name="T84" fmla="*/ 235 w 428"/>
                <a:gd name="T85" fmla="*/ 410 h 587"/>
                <a:gd name="T86" fmla="*/ 244 w 428"/>
                <a:gd name="T87" fmla="*/ 425 h 587"/>
                <a:gd name="T88" fmla="*/ 242 w 428"/>
                <a:gd name="T89" fmla="*/ 413 h 587"/>
                <a:gd name="T90" fmla="*/ 248 w 428"/>
                <a:gd name="T91" fmla="*/ 389 h 587"/>
                <a:gd name="T92" fmla="*/ 250 w 428"/>
                <a:gd name="T93" fmla="*/ 408 h 587"/>
                <a:gd name="T94" fmla="*/ 259 w 428"/>
                <a:gd name="T95" fmla="*/ 431 h 587"/>
                <a:gd name="T96" fmla="*/ 265 w 428"/>
                <a:gd name="T97" fmla="*/ 434 h 587"/>
                <a:gd name="T98" fmla="*/ 266 w 428"/>
                <a:gd name="T99" fmla="*/ 413 h 587"/>
                <a:gd name="T100" fmla="*/ 272 w 428"/>
                <a:gd name="T101" fmla="*/ 408 h 587"/>
                <a:gd name="T102" fmla="*/ 299 w 428"/>
                <a:gd name="T103" fmla="*/ 422 h 587"/>
                <a:gd name="T104" fmla="*/ 343 w 428"/>
                <a:gd name="T105" fmla="*/ 455 h 587"/>
                <a:gd name="T106" fmla="*/ 370 w 428"/>
                <a:gd name="T107" fmla="*/ 476 h 587"/>
                <a:gd name="T108" fmla="*/ 376 w 428"/>
                <a:gd name="T109" fmla="*/ 491 h 587"/>
                <a:gd name="T110" fmla="*/ 380 w 428"/>
                <a:gd name="T111"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587">
                  <a:moveTo>
                    <a:pt x="391" y="579"/>
                  </a:moveTo>
                  <a:lnTo>
                    <a:pt x="391" y="579"/>
                  </a:lnTo>
                  <a:lnTo>
                    <a:pt x="400" y="552"/>
                  </a:lnTo>
                  <a:lnTo>
                    <a:pt x="416" y="510"/>
                  </a:lnTo>
                  <a:lnTo>
                    <a:pt x="416" y="510"/>
                  </a:lnTo>
                  <a:lnTo>
                    <a:pt x="422" y="492"/>
                  </a:lnTo>
                  <a:lnTo>
                    <a:pt x="426" y="477"/>
                  </a:lnTo>
                  <a:lnTo>
                    <a:pt x="428" y="470"/>
                  </a:lnTo>
                  <a:lnTo>
                    <a:pt x="428" y="462"/>
                  </a:lnTo>
                  <a:lnTo>
                    <a:pt x="426" y="456"/>
                  </a:lnTo>
                  <a:lnTo>
                    <a:pt x="423" y="450"/>
                  </a:lnTo>
                  <a:lnTo>
                    <a:pt x="423" y="450"/>
                  </a:lnTo>
                  <a:lnTo>
                    <a:pt x="419" y="440"/>
                  </a:lnTo>
                  <a:lnTo>
                    <a:pt x="413" y="428"/>
                  </a:lnTo>
                  <a:lnTo>
                    <a:pt x="409" y="414"/>
                  </a:lnTo>
                  <a:lnTo>
                    <a:pt x="403" y="401"/>
                  </a:lnTo>
                  <a:lnTo>
                    <a:pt x="403" y="401"/>
                  </a:lnTo>
                  <a:lnTo>
                    <a:pt x="395" y="387"/>
                  </a:lnTo>
                  <a:lnTo>
                    <a:pt x="386" y="374"/>
                  </a:lnTo>
                  <a:lnTo>
                    <a:pt x="380" y="359"/>
                  </a:lnTo>
                  <a:lnTo>
                    <a:pt x="377" y="352"/>
                  </a:lnTo>
                  <a:lnTo>
                    <a:pt x="376" y="341"/>
                  </a:lnTo>
                  <a:lnTo>
                    <a:pt x="376" y="341"/>
                  </a:lnTo>
                  <a:lnTo>
                    <a:pt x="371" y="296"/>
                  </a:lnTo>
                  <a:lnTo>
                    <a:pt x="368" y="272"/>
                  </a:lnTo>
                  <a:lnTo>
                    <a:pt x="362" y="248"/>
                  </a:lnTo>
                  <a:lnTo>
                    <a:pt x="362" y="248"/>
                  </a:lnTo>
                  <a:lnTo>
                    <a:pt x="355" y="211"/>
                  </a:lnTo>
                  <a:lnTo>
                    <a:pt x="343" y="157"/>
                  </a:lnTo>
                  <a:lnTo>
                    <a:pt x="337" y="128"/>
                  </a:lnTo>
                  <a:lnTo>
                    <a:pt x="328" y="102"/>
                  </a:lnTo>
                  <a:lnTo>
                    <a:pt x="319" y="79"/>
                  </a:lnTo>
                  <a:lnTo>
                    <a:pt x="313" y="70"/>
                  </a:lnTo>
                  <a:lnTo>
                    <a:pt x="308" y="63"/>
                  </a:lnTo>
                  <a:lnTo>
                    <a:pt x="308" y="63"/>
                  </a:lnTo>
                  <a:lnTo>
                    <a:pt x="296" y="51"/>
                  </a:lnTo>
                  <a:lnTo>
                    <a:pt x="284" y="39"/>
                  </a:lnTo>
                  <a:lnTo>
                    <a:pt x="272" y="28"/>
                  </a:lnTo>
                  <a:lnTo>
                    <a:pt x="259" y="19"/>
                  </a:lnTo>
                  <a:lnTo>
                    <a:pt x="242" y="12"/>
                  </a:lnTo>
                  <a:lnTo>
                    <a:pt x="226" y="6"/>
                  </a:lnTo>
                  <a:lnTo>
                    <a:pt x="206" y="1"/>
                  </a:lnTo>
                  <a:lnTo>
                    <a:pt x="186" y="0"/>
                  </a:lnTo>
                  <a:lnTo>
                    <a:pt x="186" y="0"/>
                  </a:lnTo>
                  <a:lnTo>
                    <a:pt x="174" y="0"/>
                  </a:lnTo>
                  <a:lnTo>
                    <a:pt x="162" y="3"/>
                  </a:lnTo>
                  <a:lnTo>
                    <a:pt x="150" y="6"/>
                  </a:lnTo>
                  <a:lnTo>
                    <a:pt x="136" y="10"/>
                  </a:lnTo>
                  <a:lnTo>
                    <a:pt x="123" y="16"/>
                  </a:lnTo>
                  <a:lnTo>
                    <a:pt x="109" y="24"/>
                  </a:lnTo>
                  <a:lnTo>
                    <a:pt x="85" y="39"/>
                  </a:lnTo>
                  <a:lnTo>
                    <a:pt x="73" y="48"/>
                  </a:lnTo>
                  <a:lnTo>
                    <a:pt x="63" y="58"/>
                  </a:lnTo>
                  <a:lnTo>
                    <a:pt x="52" y="69"/>
                  </a:lnTo>
                  <a:lnTo>
                    <a:pt x="43" y="78"/>
                  </a:lnTo>
                  <a:lnTo>
                    <a:pt x="36" y="88"/>
                  </a:lnTo>
                  <a:lnTo>
                    <a:pt x="30" y="100"/>
                  </a:lnTo>
                  <a:lnTo>
                    <a:pt x="25" y="111"/>
                  </a:lnTo>
                  <a:lnTo>
                    <a:pt x="22" y="121"/>
                  </a:lnTo>
                  <a:lnTo>
                    <a:pt x="22" y="121"/>
                  </a:lnTo>
                  <a:lnTo>
                    <a:pt x="19" y="140"/>
                  </a:lnTo>
                  <a:lnTo>
                    <a:pt x="18" y="158"/>
                  </a:lnTo>
                  <a:lnTo>
                    <a:pt x="18" y="175"/>
                  </a:lnTo>
                  <a:lnTo>
                    <a:pt x="18" y="191"/>
                  </a:lnTo>
                  <a:lnTo>
                    <a:pt x="19" y="218"/>
                  </a:lnTo>
                  <a:lnTo>
                    <a:pt x="24" y="241"/>
                  </a:lnTo>
                  <a:lnTo>
                    <a:pt x="24" y="241"/>
                  </a:lnTo>
                  <a:lnTo>
                    <a:pt x="27" y="272"/>
                  </a:lnTo>
                  <a:lnTo>
                    <a:pt x="28" y="293"/>
                  </a:lnTo>
                  <a:lnTo>
                    <a:pt x="28" y="316"/>
                  </a:lnTo>
                  <a:lnTo>
                    <a:pt x="28" y="337"/>
                  </a:lnTo>
                  <a:lnTo>
                    <a:pt x="25" y="356"/>
                  </a:lnTo>
                  <a:lnTo>
                    <a:pt x="24" y="365"/>
                  </a:lnTo>
                  <a:lnTo>
                    <a:pt x="21" y="371"/>
                  </a:lnTo>
                  <a:lnTo>
                    <a:pt x="16" y="377"/>
                  </a:lnTo>
                  <a:lnTo>
                    <a:pt x="12" y="381"/>
                  </a:lnTo>
                  <a:lnTo>
                    <a:pt x="12" y="381"/>
                  </a:lnTo>
                  <a:lnTo>
                    <a:pt x="24" y="377"/>
                  </a:lnTo>
                  <a:lnTo>
                    <a:pt x="31" y="371"/>
                  </a:lnTo>
                  <a:lnTo>
                    <a:pt x="36" y="368"/>
                  </a:lnTo>
                  <a:lnTo>
                    <a:pt x="37" y="365"/>
                  </a:lnTo>
                  <a:lnTo>
                    <a:pt x="37" y="365"/>
                  </a:lnTo>
                  <a:lnTo>
                    <a:pt x="39" y="363"/>
                  </a:lnTo>
                  <a:lnTo>
                    <a:pt x="40" y="365"/>
                  </a:lnTo>
                  <a:lnTo>
                    <a:pt x="43" y="371"/>
                  </a:lnTo>
                  <a:lnTo>
                    <a:pt x="45" y="381"/>
                  </a:lnTo>
                  <a:lnTo>
                    <a:pt x="46" y="393"/>
                  </a:lnTo>
                  <a:lnTo>
                    <a:pt x="46" y="407"/>
                  </a:lnTo>
                  <a:lnTo>
                    <a:pt x="45" y="420"/>
                  </a:lnTo>
                  <a:lnTo>
                    <a:pt x="42" y="425"/>
                  </a:lnTo>
                  <a:lnTo>
                    <a:pt x="40" y="431"/>
                  </a:lnTo>
                  <a:lnTo>
                    <a:pt x="37" y="434"/>
                  </a:lnTo>
                  <a:lnTo>
                    <a:pt x="33" y="437"/>
                  </a:lnTo>
                  <a:lnTo>
                    <a:pt x="33" y="437"/>
                  </a:lnTo>
                  <a:lnTo>
                    <a:pt x="25" y="440"/>
                  </a:lnTo>
                  <a:lnTo>
                    <a:pt x="18" y="440"/>
                  </a:lnTo>
                  <a:lnTo>
                    <a:pt x="12" y="441"/>
                  </a:lnTo>
                  <a:lnTo>
                    <a:pt x="7" y="440"/>
                  </a:lnTo>
                  <a:lnTo>
                    <a:pt x="1" y="438"/>
                  </a:lnTo>
                  <a:lnTo>
                    <a:pt x="0" y="437"/>
                  </a:lnTo>
                  <a:lnTo>
                    <a:pt x="0" y="437"/>
                  </a:lnTo>
                  <a:lnTo>
                    <a:pt x="1" y="440"/>
                  </a:lnTo>
                  <a:lnTo>
                    <a:pt x="6" y="444"/>
                  </a:lnTo>
                  <a:lnTo>
                    <a:pt x="10" y="449"/>
                  </a:lnTo>
                  <a:lnTo>
                    <a:pt x="16" y="452"/>
                  </a:lnTo>
                  <a:lnTo>
                    <a:pt x="25" y="455"/>
                  </a:lnTo>
                  <a:lnTo>
                    <a:pt x="36" y="456"/>
                  </a:lnTo>
                  <a:lnTo>
                    <a:pt x="48" y="455"/>
                  </a:lnTo>
                  <a:lnTo>
                    <a:pt x="48" y="455"/>
                  </a:lnTo>
                  <a:lnTo>
                    <a:pt x="61" y="450"/>
                  </a:lnTo>
                  <a:lnTo>
                    <a:pt x="73" y="443"/>
                  </a:lnTo>
                  <a:lnTo>
                    <a:pt x="87" y="432"/>
                  </a:lnTo>
                  <a:lnTo>
                    <a:pt x="97" y="420"/>
                  </a:lnTo>
                  <a:lnTo>
                    <a:pt x="108" y="408"/>
                  </a:lnTo>
                  <a:lnTo>
                    <a:pt x="115" y="396"/>
                  </a:lnTo>
                  <a:lnTo>
                    <a:pt x="120" y="384"/>
                  </a:lnTo>
                  <a:lnTo>
                    <a:pt x="121" y="374"/>
                  </a:lnTo>
                  <a:lnTo>
                    <a:pt x="212" y="338"/>
                  </a:lnTo>
                  <a:lnTo>
                    <a:pt x="212" y="338"/>
                  </a:lnTo>
                  <a:lnTo>
                    <a:pt x="215" y="340"/>
                  </a:lnTo>
                  <a:lnTo>
                    <a:pt x="223" y="344"/>
                  </a:lnTo>
                  <a:lnTo>
                    <a:pt x="226" y="349"/>
                  </a:lnTo>
                  <a:lnTo>
                    <a:pt x="229" y="355"/>
                  </a:lnTo>
                  <a:lnTo>
                    <a:pt x="232" y="362"/>
                  </a:lnTo>
                  <a:lnTo>
                    <a:pt x="232" y="371"/>
                  </a:lnTo>
                  <a:lnTo>
                    <a:pt x="232" y="371"/>
                  </a:lnTo>
                  <a:lnTo>
                    <a:pt x="232" y="389"/>
                  </a:lnTo>
                  <a:lnTo>
                    <a:pt x="233" y="404"/>
                  </a:lnTo>
                  <a:lnTo>
                    <a:pt x="235" y="410"/>
                  </a:lnTo>
                  <a:lnTo>
                    <a:pt x="236" y="416"/>
                  </a:lnTo>
                  <a:lnTo>
                    <a:pt x="239" y="420"/>
                  </a:lnTo>
                  <a:lnTo>
                    <a:pt x="244" y="425"/>
                  </a:lnTo>
                  <a:lnTo>
                    <a:pt x="244" y="425"/>
                  </a:lnTo>
                  <a:lnTo>
                    <a:pt x="244" y="422"/>
                  </a:lnTo>
                  <a:lnTo>
                    <a:pt x="242" y="413"/>
                  </a:lnTo>
                  <a:lnTo>
                    <a:pt x="242" y="401"/>
                  </a:lnTo>
                  <a:lnTo>
                    <a:pt x="245" y="395"/>
                  </a:lnTo>
                  <a:lnTo>
                    <a:pt x="248" y="389"/>
                  </a:lnTo>
                  <a:lnTo>
                    <a:pt x="248" y="389"/>
                  </a:lnTo>
                  <a:lnTo>
                    <a:pt x="248" y="395"/>
                  </a:lnTo>
                  <a:lnTo>
                    <a:pt x="250" y="408"/>
                  </a:lnTo>
                  <a:lnTo>
                    <a:pt x="251" y="416"/>
                  </a:lnTo>
                  <a:lnTo>
                    <a:pt x="254" y="423"/>
                  </a:lnTo>
                  <a:lnTo>
                    <a:pt x="259" y="431"/>
                  </a:lnTo>
                  <a:lnTo>
                    <a:pt x="265" y="438"/>
                  </a:lnTo>
                  <a:lnTo>
                    <a:pt x="265" y="438"/>
                  </a:lnTo>
                  <a:lnTo>
                    <a:pt x="265" y="434"/>
                  </a:lnTo>
                  <a:lnTo>
                    <a:pt x="265" y="423"/>
                  </a:lnTo>
                  <a:lnTo>
                    <a:pt x="266" y="417"/>
                  </a:lnTo>
                  <a:lnTo>
                    <a:pt x="266" y="413"/>
                  </a:lnTo>
                  <a:lnTo>
                    <a:pt x="269" y="410"/>
                  </a:lnTo>
                  <a:lnTo>
                    <a:pt x="272" y="408"/>
                  </a:lnTo>
                  <a:lnTo>
                    <a:pt x="272" y="408"/>
                  </a:lnTo>
                  <a:lnTo>
                    <a:pt x="278" y="408"/>
                  </a:lnTo>
                  <a:lnTo>
                    <a:pt x="284" y="411"/>
                  </a:lnTo>
                  <a:lnTo>
                    <a:pt x="299" y="422"/>
                  </a:lnTo>
                  <a:lnTo>
                    <a:pt x="329" y="446"/>
                  </a:lnTo>
                  <a:lnTo>
                    <a:pt x="329" y="446"/>
                  </a:lnTo>
                  <a:lnTo>
                    <a:pt x="343" y="455"/>
                  </a:lnTo>
                  <a:lnTo>
                    <a:pt x="358" y="464"/>
                  </a:lnTo>
                  <a:lnTo>
                    <a:pt x="364" y="470"/>
                  </a:lnTo>
                  <a:lnTo>
                    <a:pt x="370" y="476"/>
                  </a:lnTo>
                  <a:lnTo>
                    <a:pt x="374" y="483"/>
                  </a:lnTo>
                  <a:lnTo>
                    <a:pt x="376" y="491"/>
                  </a:lnTo>
                  <a:lnTo>
                    <a:pt x="376" y="491"/>
                  </a:lnTo>
                  <a:lnTo>
                    <a:pt x="376" y="536"/>
                  </a:lnTo>
                  <a:lnTo>
                    <a:pt x="377" y="561"/>
                  </a:lnTo>
                  <a:lnTo>
                    <a:pt x="380" y="587"/>
                  </a:lnTo>
                  <a:lnTo>
                    <a:pt x="391" y="579"/>
                  </a:lnTo>
                  <a:close/>
                </a:path>
              </a:pathLst>
            </a:custGeom>
            <a:solidFill>
              <a:srgbClr val="1B17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51">
              <a:extLst>
                <a:ext uri="{FF2B5EF4-FFF2-40B4-BE49-F238E27FC236}">
                  <a16:creationId xmlns:a16="http://schemas.microsoft.com/office/drawing/2014/main" id="{80E88100-80E6-4942-92E6-43A2AC06A835}"/>
                </a:ext>
              </a:extLst>
            </p:cNvPr>
            <p:cNvSpPr>
              <a:spLocks/>
            </p:cNvSpPr>
            <p:nvPr/>
          </p:nvSpPr>
          <p:spPr bwMode="auto">
            <a:xfrm>
              <a:off x="4248" y="1376"/>
              <a:ext cx="107" cy="180"/>
            </a:xfrm>
            <a:custGeom>
              <a:avLst/>
              <a:gdLst>
                <a:gd name="T0" fmla="*/ 21 w 212"/>
                <a:gd name="T1" fmla="*/ 29 h 359"/>
                <a:gd name="T2" fmla="*/ 25 w 212"/>
                <a:gd name="T3" fmla="*/ 18 h 359"/>
                <a:gd name="T4" fmla="*/ 36 w 212"/>
                <a:gd name="T5" fmla="*/ 6 h 359"/>
                <a:gd name="T6" fmla="*/ 40 w 212"/>
                <a:gd name="T7" fmla="*/ 5 h 359"/>
                <a:gd name="T8" fmla="*/ 91 w 212"/>
                <a:gd name="T9" fmla="*/ 0 h 359"/>
                <a:gd name="T10" fmla="*/ 123 w 212"/>
                <a:gd name="T11" fmla="*/ 2 h 359"/>
                <a:gd name="T12" fmla="*/ 138 w 212"/>
                <a:gd name="T13" fmla="*/ 6 h 359"/>
                <a:gd name="T14" fmla="*/ 141 w 212"/>
                <a:gd name="T15" fmla="*/ 9 h 359"/>
                <a:gd name="T16" fmla="*/ 160 w 212"/>
                <a:gd name="T17" fmla="*/ 42 h 359"/>
                <a:gd name="T18" fmla="*/ 172 w 212"/>
                <a:gd name="T19" fmla="*/ 76 h 359"/>
                <a:gd name="T20" fmla="*/ 173 w 212"/>
                <a:gd name="T21" fmla="*/ 88 h 359"/>
                <a:gd name="T22" fmla="*/ 179 w 212"/>
                <a:gd name="T23" fmla="*/ 148 h 359"/>
                <a:gd name="T24" fmla="*/ 182 w 212"/>
                <a:gd name="T25" fmla="*/ 165 h 359"/>
                <a:gd name="T26" fmla="*/ 190 w 212"/>
                <a:gd name="T27" fmla="*/ 181 h 359"/>
                <a:gd name="T28" fmla="*/ 208 w 212"/>
                <a:gd name="T29" fmla="*/ 208 h 359"/>
                <a:gd name="T30" fmla="*/ 212 w 212"/>
                <a:gd name="T31" fmla="*/ 219 h 359"/>
                <a:gd name="T32" fmla="*/ 211 w 212"/>
                <a:gd name="T33" fmla="*/ 228 h 359"/>
                <a:gd name="T34" fmla="*/ 206 w 212"/>
                <a:gd name="T35" fmla="*/ 240 h 359"/>
                <a:gd name="T36" fmla="*/ 197 w 212"/>
                <a:gd name="T37" fmla="*/ 252 h 359"/>
                <a:gd name="T38" fmla="*/ 179 w 212"/>
                <a:gd name="T39" fmla="*/ 267 h 359"/>
                <a:gd name="T40" fmla="*/ 106 w 212"/>
                <a:gd name="T41" fmla="*/ 311 h 359"/>
                <a:gd name="T42" fmla="*/ 54 w 212"/>
                <a:gd name="T43" fmla="*/ 350 h 359"/>
                <a:gd name="T44" fmla="*/ 45 w 212"/>
                <a:gd name="T45" fmla="*/ 359 h 359"/>
                <a:gd name="T46" fmla="*/ 48 w 212"/>
                <a:gd name="T47" fmla="*/ 335 h 359"/>
                <a:gd name="T48" fmla="*/ 46 w 212"/>
                <a:gd name="T49" fmla="*/ 302 h 359"/>
                <a:gd name="T50" fmla="*/ 43 w 212"/>
                <a:gd name="T51" fmla="*/ 293 h 359"/>
                <a:gd name="T52" fmla="*/ 36 w 212"/>
                <a:gd name="T53" fmla="*/ 277 h 359"/>
                <a:gd name="T54" fmla="*/ 15 w 212"/>
                <a:gd name="T55" fmla="*/ 253 h 359"/>
                <a:gd name="T56" fmla="*/ 7 w 212"/>
                <a:gd name="T57" fmla="*/ 235 h 359"/>
                <a:gd name="T58" fmla="*/ 4 w 212"/>
                <a:gd name="T59" fmla="*/ 222 h 359"/>
                <a:gd name="T60" fmla="*/ 0 w 212"/>
                <a:gd name="T61" fmla="*/ 166 h 359"/>
                <a:gd name="T62" fmla="*/ 1 w 212"/>
                <a:gd name="T63" fmla="*/ 109 h 359"/>
                <a:gd name="T64" fmla="*/ 3 w 212"/>
                <a:gd name="T65" fmla="*/ 96 h 359"/>
                <a:gd name="T66" fmla="*/ 13 w 212"/>
                <a:gd name="T67" fmla="*/ 51 h 359"/>
                <a:gd name="T68" fmla="*/ 21 w 212"/>
                <a:gd name="T69" fmla="*/ 2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359">
                  <a:moveTo>
                    <a:pt x="21" y="29"/>
                  </a:moveTo>
                  <a:lnTo>
                    <a:pt x="21" y="29"/>
                  </a:lnTo>
                  <a:lnTo>
                    <a:pt x="21" y="26"/>
                  </a:lnTo>
                  <a:lnTo>
                    <a:pt x="25" y="18"/>
                  </a:lnTo>
                  <a:lnTo>
                    <a:pt x="31" y="9"/>
                  </a:lnTo>
                  <a:lnTo>
                    <a:pt x="36" y="6"/>
                  </a:lnTo>
                  <a:lnTo>
                    <a:pt x="40" y="5"/>
                  </a:lnTo>
                  <a:lnTo>
                    <a:pt x="40" y="5"/>
                  </a:lnTo>
                  <a:lnTo>
                    <a:pt x="61" y="2"/>
                  </a:lnTo>
                  <a:lnTo>
                    <a:pt x="91" y="0"/>
                  </a:lnTo>
                  <a:lnTo>
                    <a:pt x="108" y="0"/>
                  </a:lnTo>
                  <a:lnTo>
                    <a:pt x="123" y="2"/>
                  </a:lnTo>
                  <a:lnTo>
                    <a:pt x="133" y="5"/>
                  </a:lnTo>
                  <a:lnTo>
                    <a:pt x="138" y="6"/>
                  </a:lnTo>
                  <a:lnTo>
                    <a:pt x="141" y="9"/>
                  </a:lnTo>
                  <a:lnTo>
                    <a:pt x="141" y="9"/>
                  </a:lnTo>
                  <a:lnTo>
                    <a:pt x="151" y="23"/>
                  </a:lnTo>
                  <a:lnTo>
                    <a:pt x="160" y="42"/>
                  </a:lnTo>
                  <a:lnTo>
                    <a:pt x="169" y="64"/>
                  </a:lnTo>
                  <a:lnTo>
                    <a:pt x="172" y="76"/>
                  </a:lnTo>
                  <a:lnTo>
                    <a:pt x="173" y="88"/>
                  </a:lnTo>
                  <a:lnTo>
                    <a:pt x="173" y="88"/>
                  </a:lnTo>
                  <a:lnTo>
                    <a:pt x="178" y="130"/>
                  </a:lnTo>
                  <a:lnTo>
                    <a:pt x="179" y="148"/>
                  </a:lnTo>
                  <a:lnTo>
                    <a:pt x="182" y="165"/>
                  </a:lnTo>
                  <a:lnTo>
                    <a:pt x="182" y="165"/>
                  </a:lnTo>
                  <a:lnTo>
                    <a:pt x="185" y="172"/>
                  </a:lnTo>
                  <a:lnTo>
                    <a:pt x="190" y="181"/>
                  </a:lnTo>
                  <a:lnTo>
                    <a:pt x="199" y="195"/>
                  </a:lnTo>
                  <a:lnTo>
                    <a:pt x="208" y="208"/>
                  </a:lnTo>
                  <a:lnTo>
                    <a:pt x="211" y="213"/>
                  </a:lnTo>
                  <a:lnTo>
                    <a:pt x="212" y="219"/>
                  </a:lnTo>
                  <a:lnTo>
                    <a:pt x="212" y="219"/>
                  </a:lnTo>
                  <a:lnTo>
                    <a:pt x="211" y="228"/>
                  </a:lnTo>
                  <a:lnTo>
                    <a:pt x="209" y="234"/>
                  </a:lnTo>
                  <a:lnTo>
                    <a:pt x="206" y="240"/>
                  </a:lnTo>
                  <a:lnTo>
                    <a:pt x="202" y="246"/>
                  </a:lnTo>
                  <a:lnTo>
                    <a:pt x="197" y="252"/>
                  </a:lnTo>
                  <a:lnTo>
                    <a:pt x="188" y="259"/>
                  </a:lnTo>
                  <a:lnTo>
                    <a:pt x="179" y="267"/>
                  </a:lnTo>
                  <a:lnTo>
                    <a:pt x="179" y="267"/>
                  </a:lnTo>
                  <a:lnTo>
                    <a:pt x="106" y="311"/>
                  </a:lnTo>
                  <a:lnTo>
                    <a:pt x="67" y="340"/>
                  </a:lnTo>
                  <a:lnTo>
                    <a:pt x="54" y="350"/>
                  </a:lnTo>
                  <a:lnTo>
                    <a:pt x="45" y="359"/>
                  </a:lnTo>
                  <a:lnTo>
                    <a:pt x="45" y="359"/>
                  </a:lnTo>
                  <a:lnTo>
                    <a:pt x="46" y="353"/>
                  </a:lnTo>
                  <a:lnTo>
                    <a:pt x="48" y="335"/>
                  </a:lnTo>
                  <a:lnTo>
                    <a:pt x="46" y="314"/>
                  </a:lnTo>
                  <a:lnTo>
                    <a:pt x="46" y="302"/>
                  </a:lnTo>
                  <a:lnTo>
                    <a:pt x="43" y="293"/>
                  </a:lnTo>
                  <a:lnTo>
                    <a:pt x="43" y="293"/>
                  </a:lnTo>
                  <a:lnTo>
                    <a:pt x="40" y="284"/>
                  </a:lnTo>
                  <a:lnTo>
                    <a:pt x="36" y="277"/>
                  </a:lnTo>
                  <a:lnTo>
                    <a:pt x="25" y="265"/>
                  </a:lnTo>
                  <a:lnTo>
                    <a:pt x="15" y="253"/>
                  </a:lnTo>
                  <a:lnTo>
                    <a:pt x="10" y="246"/>
                  </a:lnTo>
                  <a:lnTo>
                    <a:pt x="7" y="235"/>
                  </a:lnTo>
                  <a:lnTo>
                    <a:pt x="7" y="235"/>
                  </a:lnTo>
                  <a:lnTo>
                    <a:pt x="4" y="222"/>
                  </a:lnTo>
                  <a:lnTo>
                    <a:pt x="1" y="205"/>
                  </a:lnTo>
                  <a:lnTo>
                    <a:pt x="0" y="166"/>
                  </a:lnTo>
                  <a:lnTo>
                    <a:pt x="0" y="127"/>
                  </a:lnTo>
                  <a:lnTo>
                    <a:pt x="1" y="109"/>
                  </a:lnTo>
                  <a:lnTo>
                    <a:pt x="3" y="96"/>
                  </a:lnTo>
                  <a:lnTo>
                    <a:pt x="3" y="96"/>
                  </a:lnTo>
                  <a:lnTo>
                    <a:pt x="9" y="72"/>
                  </a:lnTo>
                  <a:lnTo>
                    <a:pt x="13" y="51"/>
                  </a:lnTo>
                  <a:lnTo>
                    <a:pt x="21" y="29"/>
                  </a:lnTo>
                  <a:lnTo>
                    <a:pt x="21" y="29"/>
                  </a:lnTo>
                  <a:close/>
                </a:path>
              </a:pathLst>
            </a:custGeom>
            <a:solidFill>
              <a:srgbClr val="F0C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0" name="Imagem 39">
            <a:extLst>
              <a:ext uri="{FF2B5EF4-FFF2-40B4-BE49-F238E27FC236}">
                <a16:creationId xmlns:a16="http://schemas.microsoft.com/office/drawing/2014/main" id="{5FE17D9E-2253-40EF-AC8F-F5F645C840DB}"/>
              </a:ext>
            </a:extLst>
          </p:cNvPr>
          <p:cNvPicPr>
            <a:picLocks noChangeAspect="1"/>
          </p:cNvPicPr>
          <p:nvPr/>
        </p:nvPicPr>
        <p:blipFill>
          <a:blip r:embed="rId3"/>
          <a:stretch>
            <a:fillRect/>
          </a:stretch>
        </p:blipFill>
        <p:spPr>
          <a:xfrm>
            <a:off x="9527778" y="6056157"/>
            <a:ext cx="578285" cy="578285"/>
          </a:xfrm>
          <a:prstGeom prst="rect">
            <a:avLst/>
          </a:prstGeom>
        </p:spPr>
      </p:pic>
      <p:sp>
        <p:nvSpPr>
          <p:cNvPr id="41" name="CaixaDeTexto 40">
            <a:extLst>
              <a:ext uri="{FF2B5EF4-FFF2-40B4-BE49-F238E27FC236}">
                <a16:creationId xmlns:a16="http://schemas.microsoft.com/office/drawing/2014/main" id="{FE97FDDD-4769-45E1-B1B5-372777194372}"/>
              </a:ext>
            </a:extLst>
          </p:cNvPr>
          <p:cNvSpPr txBox="1"/>
          <p:nvPr/>
        </p:nvSpPr>
        <p:spPr>
          <a:xfrm>
            <a:off x="10144894" y="6160633"/>
            <a:ext cx="1652247" cy="369332"/>
          </a:xfrm>
          <a:prstGeom prst="rect">
            <a:avLst/>
          </a:prstGeom>
          <a:noFill/>
        </p:spPr>
        <p:txBody>
          <a:bodyPr wrap="none" rtlCol="0">
            <a:spAutoFit/>
          </a:bodyPr>
          <a:lstStyle/>
          <a:p>
            <a:r>
              <a:rPr lang="pt-BR" dirty="0" err="1"/>
              <a:t>rafaelcosta.prof</a:t>
            </a:r>
            <a:endParaRPr lang="pt-BR" dirty="0"/>
          </a:p>
        </p:txBody>
      </p:sp>
    </p:spTree>
    <p:extLst>
      <p:ext uri="{BB962C8B-B14F-4D97-AF65-F5344CB8AC3E}">
        <p14:creationId xmlns:p14="http://schemas.microsoft.com/office/powerpoint/2010/main" val="40174811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m 3" descr="Close de trabalhadores de construção">
            <a:extLst>
              <a:ext uri="{FF2B5EF4-FFF2-40B4-BE49-F238E27FC236}">
                <a16:creationId xmlns:a16="http://schemas.microsoft.com/office/drawing/2014/main" id="{A3B9286F-B47D-DAA7-D151-E9C93A662460}"/>
              </a:ext>
            </a:extLst>
          </p:cNvPr>
          <p:cNvPicPr>
            <a:picLocks noChangeAspect="1"/>
          </p:cNvPicPr>
          <p:nvPr/>
        </p:nvPicPr>
        <p:blipFill>
          <a:blip r:embed="rId2" cstate="print">
            <a:extLst>
              <a:ext uri="{28A0092B-C50C-407E-A947-70E740481C1C}">
                <a14:useLocalDpi xmlns:a14="http://schemas.microsoft.com/office/drawing/2010/main" val="0"/>
              </a:ext>
            </a:extLst>
          </a:blip>
          <a:srcRect l="8271" r="8271"/>
          <a:stretch/>
        </p:blipFill>
        <p:spPr>
          <a:xfrm>
            <a:off x="7654289" y="1520190"/>
            <a:ext cx="4537711" cy="3623310"/>
          </a:xfrm>
          <a:prstGeom prst="rect">
            <a:avLst/>
          </a:prstGeom>
        </p:spPr>
      </p:pic>
      <p:sp>
        <p:nvSpPr>
          <p:cNvPr id="2" name="Título 1">
            <a:extLst>
              <a:ext uri="{FF2B5EF4-FFF2-40B4-BE49-F238E27FC236}">
                <a16:creationId xmlns:a16="http://schemas.microsoft.com/office/drawing/2014/main" id="{44916329-49A2-6107-88F8-24BFF0C773E7}"/>
              </a:ext>
            </a:extLst>
          </p:cNvPr>
          <p:cNvSpPr>
            <a:spLocks noGrp="1"/>
          </p:cNvSpPr>
          <p:nvPr>
            <p:ph type="title"/>
          </p:nvPr>
        </p:nvSpPr>
        <p:spPr>
          <a:xfrm>
            <a:off x="838200" y="323999"/>
            <a:ext cx="10866120" cy="1325563"/>
          </a:xfrm>
        </p:spPr>
        <p:txBody>
          <a:bodyPr>
            <a:normAutofit/>
          </a:bodyPr>
          <a:lstStyle/>
          <a:p>
            <a:r>
              <a:rPr lang="pt-BR" sz="4000" b="1">
                <a:solidFill>
                  <a:srgbClr val="05054D"/>
                </a:solidFill>
                <a:latin typeface="Avenir Next LT Pro" panose="020B0504020202020204" pitchFamily="34" charset="0"/>
              </a:rPr>
              <a:t>RECEBIMENTO</a:t>
            </a:r>
          </a:p>
        </p:txBody>
      </p:sp>
      <p:sp>
        <p:nvSpPr>
          <p:cNvPr id="3" name="Espaço Reservado para Conteúdo 2">
            <a:extLst>
              <a:ext uri="{FF2B5EF4-FFF2-40B4-BE49-F238E27FC236}">
                <a16:creationId xmlns:a16="http://schemas.microsoft.com/office/drawing/2014/main" id="{8AA2570B-D534-761F-28A1-58204391384B}"/>
              </a:ext>
            </a:extLst>
          </p:cNvPr>
          <p:cNvSpPr>
            <a:spLocks noGrp="1"/>
          </p:cNvSpPr>
          <p:nvPr>
            <p:ph idx="1"/>
          </p:nvPr>
        </p:nvSpPr>
        <p:spPr>
          <a:xfrm>
            <a:off x="838200" y="1379141"/>
            <a:ext cx="6329002" cy="891541"/>
          </a:xfrm>
        </p:spPr>
        <p:txBody>
          <a:bodyPr>
            <a:noAutofit/>
          </a:bodyPr>
          <a:lstStyle/>
          <a:p>
            <a:pPr marL="0" lvl="1" indent="0" algn="just">
              <a:lnSpc>
                <a:spcPct val="150000"/>
              </a:lnSpc>
              <a:buNone/>
            </a:pPr>
            <a:r>
              <a:rPr lang="pt-BR" sz="160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rPr>
              <a:t>O recebimento provisório ou definitivo não exclui a responsabilidade civil da contratada pela solidez e segurança da obra, assim como pelos materiais. Não exime a contratada da responsabilidade ético-profissional pela perfeita execução do contrato.</a:t>
            </a:r>
          </a:p>
          <a:p>
            <a:pPr marL="0" lvl="1" indent="0" algn="just">
              <a:lnSpc>
                <a:spcPct val="150000"/>
              </a:lnSpc>
              <a:buNone/>
            </a:pPr>
            <a:r>
              <a:rPr lang="pt-BR" sz="160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rPr>
              <a:t>Os responsáveis pelo recebimento devem lavrar termo de notificação anterior ao termo de recebimento provisório ou definitivo sempre que as obras ou serviços não apresentarem condições de aceitação. O termo de notificação deverá caracterizar os vícios, defeitos e incorreções constatados e determinar prazo para saneamento.</a:t>
            </a:r>
          </a:p>
        </p:txBody>
      </p:sp>
      <p:sp>
        <p:nvSpPr>
          <p:cNvPr id="12" name="Título 1">
            <a:extLst>
              <a:ext uri="{FF2B5EF4-FFF2-40B4-BE49-F238E27FC236}">
                <a16:creationId xmlns:a16="http://schemas.microsoft.com/office/drawing/2014/main" id="{D6A84F6D-9FD9-203E-6BFB-2D8F3C86A990}"/>
              </a:ext>
            </a:extLst>
          </p:cNvPr>
          <p:cNvSpPr txBox="1">
            <a:spLocks/>
          </p:cNvSpPr>
          <p:nvPr/>
        </p:nvSpPr>
        <p:spPr>
          <a:xfrm>
            <a:off x="1168527" y="5734354"/>
            <a:ext cx="2348360" cy="5904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1400">
                <a:solidFill>
                  <a:srgbClr val="05054D"/>
                </a:solidFill>
                <a:latin typeface="Dm sans" pitchFamily="2" charset="0"/>
                <a:cs typeface="Calibri Light"/>
              </a:rPr>
              <a:t>@hamiltonbonatto</a:t>
            </a:r>
          </a:p>
        </p:txBody>
      </p:sp>
      <p:pic>
        <p:nvPicPr>
          <p:cNvPr id="13" name="Imagem 12" descr="Logotipo&#10;&#10;Descrição gerada automaticamente">
            <a:extLst>
              <a:ext uri="{FF2B5EF4-FFF2-40B4-BE49-F238E27FC236}">
                <a16:creationId xmlns:a16="http://schemas.microsoft.com/office/drawing/2014/main" id="{62ED4E73-FC01-E095-B029-6C2FCE1223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327" y="5720681"/>
            <a:ext cx="758537" cy="954785"/>
          </a:xfrm>
          <a:prstGeom prst="rect">
            <a:avLst/>
          </a:prstGeom>
        </p:spPr>
      </p:pic>
      <p:pic>
        <p:nvPicPr>
          <p:cNvPr id="14" name="Imagem 13" descr="Uma imagem contendo abajur, luz&#10;&#10;Descrição gerada automaticamente">
            <a:extLst>
              <a:ext uri="{FF2B5EF4-FFF2-40B4-BE49-F238E27FC236}">
                <a16:creationId xmlns:a16="http://schemas.microsoft.com/office/drawing/2014/main" id="{A7832255-69E7-6BFD-6D80-C9E687580F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353800" y="388223"/>
            <a:ext cx="1473416" cy="3178334"/>
          </a:xfrm>
          <a:prstGeom prst="rect">
            <a:avLst/>
          </a:prstGeom>
        </p:spPr>
      </p:pic>
    </p:spTree>
    <p:extLst>
      <p:ext uri="{BB962C8B-B14F-4D97-AF65-F5344CB8AC3E}">
        <p14:creationId xmlns:p14="http://schemas.microsoft.com/office/powerpoint/2010/main" val="311640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m 3" descr="Trabalhador da construção civil cortando metal">
            <a:extLst>
              <a:ext uri="{FF2B5EF4-FFF2-40B4-BE49-F238E27FC236}">
                <a16:creationId xmlns:a16="http://schemas.microsoft.com/office/drawing/2014/main" id="{A3B9286F-B47D-DAA7-D151-E9C93A662460}"/>
              </a:ext>
            </a:extLst>
          </p:cNvPr>
          <p:cNvPicPr>
            <a:picLocks noChangeAspect="1"/>
          </p:cNvPicPr>
          <p:nvPr/>
        </p:nvPicPr>
        <p:blipFill>
          <a:blip r:embed="rId2" cstate="print">
            <a:extLst>
              <a:ext uri="{28A0092B-C50C-407E-A947-70E740481C1C}">
                <a14:useLocalDpi xmlns:a14="http://schemas.microsoft.com/office/drawing/2010/main" val="0"/>
              </a:ext>
            </a:extLst>
          </a:blip>
          <a:srcRect l="16367" r="16367"/>
          <a:stretch/>
        </p:blipFill>
        <p:spPr>
          <a:xfrm>
            <a:off x="-1" y="1977390"/>
            <a:ext cx="4537711" cy="3623310"/>
          </a:xfrm>
          <a:prstGeom prst="rect">
            <a:avLst/>
          </a:prstGeom>
        </p:spPr>
      </p:pic>
      <p:sp>
        <p:nvSpPr>
          <p:cNvPr id="2" name="Título 1">
            <a:extLst>
              <a:ext uri="{FF2B5EF4-FFF2-40B4-BE49-F238E27FC236}">
                <a16:creationId xmlns:a16="http://schemas.microsoft.com/office/drawing/2014/main" id="{44916329-49A2-6107-88F8-24BFF0C773E7}"/>
              </a:ext>
            </a:extLst>
          </p:cNvPr>
          <p:cNvSpPr>
            <a:spLocks noGrp="1"/>
          </p:cNvSpPr>
          <p:nvPr>
            <p:ph type="title"/>
          </p:nvPr>
        </p:nvSpPr>
        <p:spPr>
          <a:xfrm>
            <a:off x="838200" y="323999"/>
            <a:ext cx="10866120" cy="1325563"/>
          </a:xfrm>
        </p:spPr>
        <p:txBody>
          <a:bodyPr>
            <a:normAutofit/>
          </a:bodyPr>
          <a:lstStyle/>
          <a:p>
            <a:r>
              <a:rPr lang="pt-BR" sz="4000" b="1">
                <a:solidFill>
                  <a:srgbClr val="05054D"/>
                </a:solidFill>
                <a:latin typeface="Avenir Next LT Pro" panose="020B0504020202020204" pitchFamily="34" charset="0"/>
              </a:rPr>
              <a:t>RECEBIMENTO</a:t>
            </a:r>
          </a:p>
        </p:txBody>
      </p:sp>
      <p:sp>
        <p:nvSpPr>
          <p:cNvPr id="3" name="Espaço Reservado para Conteúdo 2">
            <a:extLst>
              <a:ext uri="{FF2B5EF4-FFF2-40B4-BE49-F238E27FC236}">
                <a16:creationId xmlns:a16="http://schemas.microsoft.com/office/drawing/2014/main" id="{8AA2570B-D534-761F-28A1-58204391384B}"/>
              </a:ext>
            </a:extLst>
          </p:cNvPr>
          <p:cNvSpPr>
            <a:spLocks noGrp="1"/>
          </p:cNvSpPr>
          <p:nvPr>
            <p:ph idx="1"/>
          </p:nvPr>
        </p:nvSpPr>
        <p:spPr>
          <a:xfrm>
            <a:off x="4994910" y="1893179"/>
            <a:ext cx="6329002" cy="891541"/>
          </a:xfrm>
        </p:spPr>
        <p:txBody>
          <a:bodyPr>
            <a:noAutofit/>
          </a:bodyPr>
          <a:lstStyle/>
          <a:p>
            <a:pPr marL="0" lvl="1" indent="0" algn="just">
              <a:lnSpc>
                <a:spcPct val="150000"/>
              </a:lnSpc>
              <a:buNone/>
            </a:pPr>
            <a:r>
              <a:rPr lang="pt-BR" sz="160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rPr>
              <a:t>A contratada é obrigada a reparar, corrigir, remover, reconstruir ou substituir, às suas expensas, no total ou em parte, o objeto do contrato em que se verificarem vícios, defeitos ou incorreções resultantes da execução ou de materiais empregados.</a:t>
            </a:r>
          </a:p>
          <a:p>
            <a:pPr marL="0" lvl="1" indent="0" algn="just">
              <a:lnSpc>
                <a:spcPct val="150000"/>
              </a:lnSpc>
              <a:buNone/>
            </a:pPr>
            <a:endParaRPr lang="pt-BR" sz="160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endParaRPr>
          </a:p>
          <a:p>
            <a:pPr marL="0" lvl="1" indent="0" algn="just">
              <a:lnSpc>
                <a:spcPct val="150000"/>
              </a:lnSpc>
              <a:buNone/>
            </a:pPr>
            <a:r>
              <a:rPr lang="pt-BR" sz="1600">
                <a:solidFill>
                  <a:schemeClr val="bg2">
                    <a:lumMod val="10000"/>
                  </a:schemeClr>
                </a:solidFill>
                <a:latin typeface="DM Sans" pitchFamily="2" charset="0"/>
                <a:ea typeface="Malgun Gothic Semilight" panose="020B0502040204020203" pitchFamily="34" charset="-128"/>
                <a:cs typeface="Malgun Gothic Semilight" panose="020B0502040204020203" pitchFamily="34" charset="-128"/>
              </a:rPr>
              <a:t>Nas obras ou serviços será lavrado termo de recebimento provisório, e, decorridos no máximo a ser estabelecido em regulamento ou no contrato do recebimento provisório, será lavrado termo de recebimento definitivo.</a:t>
            </a:r>
          </a:p>
        </p:txBody>
      </p:sp>
      <p:pic>
        <p:nvPicPr>
          <p:cNvPr id="14" name="Imagem 13" descr="Uma imagem contendo abajur, luz&#10;&#10;Descrição gerada automaticamente">
            <a:extLst>
              <a:ext uri="{FF2B5EF4-FFF2-40B4-BE49-F238E27FC236}">
                <a16:creationId xmlns:a16="http://schemas.microsoft.com/office/drawing/2014/main" id="{A7832255-69E7-6BFD-6D80-C9E687580F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552" y="-5480"/>
            <a:ext cx="1473416" cy="3178334"/>
          </a:xfrm>
          <a:prstGeom prst="rect">
            <a:avLst/>
          </a:prstGeom>
        </p:spPr>
      </p:pic>
    </p:spTree>
    <p:extLst>
      <p:ext uri="{BB962C8B-B14F-4D97-AF65-F5344CB8AC3E}">
        <p14:creationId xmlns:p14="http://schemas.microsoft.com/office/powerpoint/2010/main" val="57914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132AD8B-81B0-4DD9-ACC9-F1B549635230}"/>
              </a:ext>
            </a:extLst>
          </p:cNvPr>
          <p:cNvSpPr txBox="1"/>
          <p:nvPr/>
        </p:nvSpPr>
        <p:spPr>
          <a:xfrm>
            <a:off x="2878667" y="1684867"/>
            <a:ext cx="5782733" cy="1862048"/>
          </a:xfrm>
          <a:prstGeom prst="rect">
            <a:avLst/>
          </a:prstGeom>
          <a:noFill/>
        </p:spPr>
        <p:txBody>
          <a:bodyPr wrap="square" rtlCol="0">
            <a:spAutoFit/>
          </a:bodyPr>
          <a:lstStyle/>
          <a:p>
            <a:r>
              <a:rPr lang="pt-BR" sz="11500" dirty="0"/>
              <a:t>BONUS</a:t>
            </a:r>
          </a:p>
        </p:txBody>
      </p:sp>
    </p:spTree>
    <p:extLst>
      <p:ext uri="{BB962C8B-B14F-4D97-AF65-F5344CB8AC3E}">
        <p14:creationId xmlns:p14="http://schemas.microsoft.com/office/powerpoint/2010/main" val="29964651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8" name="Grupo 18"/>
          <p:cNvGrpSpPr/>
          <p:nvPr/>
        </p:nvGrpSpPr>
        <p:grpSpPr>
          <a:xfrm>
            <a:off x="-561600" y="0"/>
            <a:ext cx="358920" cy="4762440"/>
            <a:chOff x="-561600" y="0"/>
            <a:chExt cx="358920" cy="4762440"/>
          </a:xfrm>
        </p:grpSpPr>
        <p:sp>
          <p:nvSpPr>
            <p:cNvPr id="1839"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40"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41"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42"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43"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44"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45"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46"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47"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48"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849" name="Imagem 2"/>
          <p:cNvPicPr/>
          <p:nvPr/>
        </p:nvPicPr>
        <p:blipFill>
          <a:blip r:embed="rId2"/>
          <a:srcRect t="7499" b="7798"/>
          <a:stretch/>
        </p:blipFill>
        <p:spPr>
          <a:xfrm>
            <a:off x="0" y="-18720"/>
            <a:ext cx="12191040" cy="6892560"/>
          </a:xfrm>
          <a:prstGeom prst="rect">
            <a:avLst/>
          </a:prstGeom>
          <a:ln w="0">
            <a:noFill/>
          </a:ln>
        </p:spPr>
      </p:pic>
      <p:sp>
        <p:nvSpPr>
          <p:cNvPr id="1850" name="Elipse 14"/>
          <p:cNvSpPr/>
          <p:nvPr/>
        </p:nvSpPr>
        <p:spPr>
          <a:xfrm>
            <a:off x="-1242000" y="2565720"/>
            <a:ext cx="5938920" cy="5938920"/>
          </a:xfrm>
          <a:prstGeom prst="ellipse">
            <a:avLst/>
          </a:prstGeom>
          <a:solidFill>
            <a:srgbClr val="004175">
              <a:alpha val="6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51" name="Elipse 15"/>
          <p:cNvSpPr/>
          <p:nvPr/>
        </p:nvSpPr>
        <p:spPr>
          <a:xfrm>
            <a:off x="-972000" y="2835720"/>
            <a:ext cx="5398920" cy="5398920"/>
          </a:xfrm>
          <a:prstGeom prst="ellipse">
            <a:avLst/>
          </a:prstGeom>
          <a:solidFill>
            <a:srgbClr val="001B3A">
              <a:alpha val="9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52" name="Retângulo de cantos arredondados 16"/>
          <p:cNvSpPr/>
          <p:nvPr/>
        </p:nvSpPr>
        <p:spPr>
          <a:xfrm>
            <a:off x="2982240" y="3011040"/>
            <a:ext cx="826920" cy="826920"/>
          </a:xfrm>
          <a:prstGeom prst="roundRect">
            <a:avLst>
              <a:gd name="adj" fmla="val 16667"/>
            </a:avLst>
          </a:prstGeom>
          <a:solidFill>
            <a:srgbClr val="0F375C"/>
          </a:solidFill>
          <a:ln w="28575">
            <a:solidFill>
              <a:srgbClr val="E7E6E6"/>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1" normalizeH="0" baseline="0" noProof="0" dirty="0">
                <a:ln>
                  <a:noFill/>
                </a:ln>
                <a:solidFill>
                  <a:srgbClr val="FFFFFF"/>
                </a:solidFill>
                <a:effectLst/>
                <a:uLnTx/>
                <a:uFillTx/>
                <a:latin typeface="Franklin Gothic Demi Cond"/>
                <a:ea typeface="+mn-ea"/>
                <a:cs typeface="+mn-cs"/>
              </a:rPr>
              <a:t>05</a:t>
            </a:r>
            <a:endParaRPr kumimoji="0" lang="pt-BR" sz="4000" b="0" i="0" u="none" strike="noStrike" kern="1200" cap="none" spc="-1" normalizeH="0" baseline="0" noProof="0" dirty="0">
              <a:ln>
                <a:noFill/>
              </a:ln>
              <a:solidFill>
                <a:srgbClr val="FFFFFF"/>
              </a:solidFill>
              <a:effectLst/>
              <a:uLnTx/>
              <a:uFillTx/>
              <a:latin typeface="Arial"/>
              <a:ea typeface="+mn-ea"/>
              <a:cs typeface="+mn-cs"/>
            </a:endParaRPr>
          </a:p>
        </p:txBody>
      </p:sp>
      <p:sp>
        <p:nvSpPr>
          <p:cNvPr id="1853" name="CaixaDeTexto 19"/>
          <p:cNvSpPr/>
          <p:nvPr/>
        </p:nvSpPr>
        <p:spPr>
          <a:xfrm>
            <a:off x="68400" y="5044320"/>
            <a:ext cx="372420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1" normalizeH="0" baseline="0" noProof="0" dirty="0">
                <a:ln>
                  <a:noFill/>
                </a:ln>
                <a:solidFill>
                  <a:srgbClr val="FFFFFF"/>
                </a:solidFill>
                <a:effectLst/>
                <a:uLnTx/>
                <a:uFillTx/>
                <a:latin typeface="Century Gothic"/>
                <a:ea typeface="+mn-ea"/>
                <a:cs typeface="+mn-cs"/>
              </a:rPr>
              <a:t>ORÇAMENTO DO ADITIVO</a:t>
            </a:r>
            <a:endParaRPr kumimoji="0" lang="pt-BR" sz="3600" b="0" i="0" u="none" strike="noStrike" kern="1200" cap="none" spc="-1"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42336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oogle Shape;61;p14">
            <a:extLst>
              <a:ext uri="{FF2B5EF4-FFF2-40B4-BE49-F238E27FC236}">
                <a16:creationId xmlns:a16="http://schemas.microsoft.com/office/drawing/2014/main" id="{B1B2963C-9D96-49D2-B318-63F0A08EA64A}"/>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854" name="Grupo 18"/>
          <p:cNvGrpSpPr/>
          <p:nvPr/>
        </p:nvGrpSpPr>
        <p:grpSpPr>
          <a:xfrm>
            <a:off x="-561600" y="0"/>
            <a:ext cx="358920" cy="4762440"/>
            <a:chOff x="-561600" y="0"/>
            <a:chExt cx="358920" cy="4762440"/>
          </a:xfrm>
        </p:grpSpPr>
        <p:sp>
          <p:nvSpPr>
            <p:cNvPr id="1855"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56"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57"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58"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59"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60"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61"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62"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63"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864"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865" name="Picture 30"/>
          <p:cNvPicPr/>
          <p:nvPr/>
        </p:nvPicPr>
        <p:blipFill>
          <a:blip r:embed="rId3"/>
          <a:stretch/>
        </p:blipFill>
        <p:spPr>
          <a:xfrm>
            <a:off x="113400" y="132300"/>
            <a:ext cx="226800" cy="226800"/>
          </a:xfrm>
          <a:prstGeom prst="rect">
            <a:avLst/>
          </a:prstGeom>
          <a:ln w="0">
            <a:noFill/>
          </a:ln>
        </p:spPr>
      </p:pic>
      <p:sp>
        <p:nvSpPr>
          <p:cNvPr id="1866" name="TextBox 35"/>
          <p:cNvSpPr/>
          <p:nvPr/>
        </p:nvSpPr>
        <p:spPr>
          <a:xfrm>
            <a:off x="244636" y="8820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tab pos="0" algn="l"/>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grpSp>
        <p:nvGrpSpPr>
          <p:cNvPr id="1867" name="Group 37"/>
          <p:cNvGrpSpPr/>
          <p:nvPr/>
        </p:nvGrpSpPr>
        <p:grpSpPr>
          <a:xfrm>
            <a:off x="0" y="2625840"/>
            <a:ext cx="4952520" cy="4232160"/>
            <a:chOff x="0" y="2625840"/>
            <a:chExt cx="4952520" cy="4232160"/>
          </a:xfrm>
        </p:grpSpPr>
        <p:sp>
          <p:nvSpPr>
            <p:cNvPr id="1868" name="Line"/>
            <p:cNvSpPr/>
            <p:nvPr/>
          </p:nvSpPr>
          <p:spPr>
            <a:xfrm>
              <a:off x="3076200" y="4036320"/>
              <a:ext cx="12600" cy="2821680"/>
            </a:xfrm>
            <a:prstGeom prst="line">
              <a:avLst/>
            </a:prstGeom>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869" name="Freeform: Shape 22"/>
            <p:cNvSpPr/>
            <p:nvPr/>
          </p:nvSpPr>
          <p:spPr>
            <a:xfrm>
              <a:off x="1998000" y="2795040"/>
              <a:ext cx="957600" cy="2170800"/>
            </a:xfrm>
            <a:custGeom>
              <a:avLst/>
              <a:gdLst>
                <a:gd name="textAreaLeft" fmla="*/ 0 w 957600"/>
                <a:gd name="textAreaRight" fmla="*/ 958680 w 957600"/>
                <a:gd name="textAreaTop" fmla="*/ 0 h 2170800"/>
                <a:gd name="textAreaBottom" fmla="*/ 2171880 h 2170800"/>
              </a:gdLst>
              <a:ahLst/>
              <a:cxnLst/>
              <a:rect l="textAreaLeft" t="textAreaTop" r="textAreaRight" b="textAreaBottom"/>
              <a:pathLst>
                <a:path w="1176607" h="2995546">
                  <a:moveTo>
                    <a:pt x="1030463" y="2529294"/>
                  </a:moveTo>
                  <a:cubicBezTo>
                    <a:pt x="1034356" y="2556527"/>
                    <a:pt x="1038249" y="2587660"/>
                    <a:pt x="1038249" y="2614894"/>
                  </a:cubicBezTo>
                  <a:lnTo>
                    <a:pt x="1038249" y="2735526"/>
                  </a:lnTo>
                  <a:cubicBezTo>
                    <a:pt x="1038249" y="2762782"/>
                    <a:pt x="1042142" y="2790015"/>
                    <a:pt x="1049928" y="2813370"/>
                  </a:cubicBezTo>
                  <a:lnTo>
                    <a:pt x="968208" y="2953436"/>
                  </a:lnTo>
                  <a:cubicBezTo>
                    <a:pt x="944861" y="2992370"/>
                    <a:pt x="898167" y="3007925"/>
                    <a:pt x="859248" y="2984570"/>
                  </a:cubicBezTo>
                  <a:cubicBezTo>
                    <a:pt x="820340" y="2961236"/>
                    <a:pt x="804768" y="2914526"/>
                    <a:pt x="828115" y="2875615"/>
                  </a:cubicBezTo>
                  <a:close/>
                  <a:moveTo>
                    <a:pt x="657923" y="2023434"/>
                  </a:moveTo>
                  <a:cubicBezTo>
                    <a:pt x="685162" y="2070137"/>
                    <a:pt x="712400" y="2116821"/>
                    <a:pt x="743530" y="2159628"/>
                  </a:cubicBezTo>
                  <a:lnTo>
                    <a:pt x="315496" y="2408673"/>
                  </a:lnTo>
                  <a:cubicBezTo>
                    <a:pt x="276584" y="2432015"/>
                    <a:pt x="229889" y="2420344"/>
                    <a:pt x="206542" y="2381434"/>
                  </a:cubicBezTo>
                  <a:cubicBezTo>
                    <a:pt x="183195" y="2342525"/>
                    <a:pt x="194868" y="2295821"/>
                    <a:pt x="233780" y="2272479"/>
                  </a:cubicBezTo>
                  <a:close/>
                  <a:moveTo>
                    <a:pt x="77818" y="1439755"/>
                  </a:moveTo>
                  <a:lnTo>
                    <a:pt x="544778" y="1439755"/>
                  </a:lnTo>
                  <a:cubicBezTo>
                    <a:pt x="544778" y="1451428"/>
                    <a:pt x="544778" y="1463102"/>
                    <a:pt x="544778" y="1474776"/>
                  </a:cubicBezTo>
                  <a:cubicBezTo>
                    <a:pt x="544778" y="1517579"/>
                    <a:pt x="544778" y="1560382"/>
                    <a:pt x="552555" y="1595403"/>
                  </a:cubicBezTo>
                  <a:lnTo>
                    <a:pt x="77818" y="1595403"/>
                  </a:lnTo>
                  <a:cubicBezTo>
                    <a:pt x="35021" y="1595403"/>
                    <a:pt x="0" y="1560382"/>
                    <a:pt x="0" y="1517579"/>
                  </a:cubicBezTo>
                  <a:cubicBezTo>
                    <a:pt x="0" y="1474776"/>
                    <a:pt x="35021" y="1439755"/>
                    <a:pt x="77818" y="1439755"/>
                  </a:cubicBezTo>
                  <a:close/>
                  <a:moveTo>
                    <a:pt x="252433" y="625428"/>
                  </a:moveTo>
                  <a:cubicBezTo>
                    <a:pt x="271891" y="620077"/>
                    <a:pt x="293294" y="622021"/>
                    <a:pt x="312746" y="633694"/>
                  </a:cubicBezTo>
                  <a:lnTo>
                    <a:pt x="697991" y="855492"/>
                  </a:lnTo>
                  <a:cubicBezTo>
                    <a:pt x="670738" y="902202"/>
                    <a:pt x="647410" y="948894"/>
                    <a:pt x="624057" y="995587"/>
                  </a:cubicBezTo>
                  <a:lnTo>
                    <a:pt x="234912" y="769901"/>
                  </a:lnTo>
                  <a:cubicBezTo>
                    <a:pt x="196007" y="746537"/>
                    <a:pt x="184331" y="699845"/>
                    <a:pt x="203784" y="660929"/>
                  </a:cubicBezTo>
                  <a:cubicBezTo>
                    <a:pt x="215460" y="643424"/>
                    <a:pt x="232974" y="630778"/>
                    <a:pt x="252433" y="625428"/>
                  </a:cubicBezTo>
                  <a:close/>
                  <a:moveTo>
                    <a:pt x="917357" y="3187"/>
                  </a:moveTo>
                  <a:cubicBezTo>
                    <a:pt x="936326" y="9025"/>
                    <a:pt x="952863" y="22643"/>
                    <a:pt x="962592" y="42094"/>
                  </a:cubicBezTo>
                  <a:lnTo>
                    <a:pt x="1176607" y="411778"/>
                  </a:lnTo>
                  <a:cubicBezTo>
                    <a:pt x="1129919" y="435127"/>
                    <a:pt x="1083214" y="462365"/>
                    <a:pt x="1040411" y="493490"/>
                  </a:cubicBezTo>
                  <a:lnTo>
                    <a:pt x="826396" y="119918"/>
                  </a:lnTo>
                  <a:cubicBezTo>
                    <a:pt x="806937" y="81018"/>
                    <a:pt x="818609" y="34318"/>
                    <a:pt x="857527" y="10968"/>
                  </a:cubicBezTo>
                  <a:cubicBezTo>
                    <a:pt x="876986" y="-706"/>
                    <a:pt x="898387" y="-2650"/>
                    <a:pt x="917357" y="3187"/>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870" name="Shape"/>
            <p:cNvSpPr/>
            <p:nvPr/>
          </p:nvSpPr>
          <p:spPr>
            <a:xfrm>
              <a:off x="3330360" y="2625840"/>
              <a:ext cx="124920" cy="362520"/>
            </a:xfrm>
            <a:custGeom>
              <a:avLst/>
              <a:gdLst>
                <a:gd name="textAreaLeft" fmla="*/ 0 w 124920"/>
                <a:gd name="textAreaRight" fmla="*/ 126000 w 124920"/>
                <a:gd name="textAreaTop" fmla="*/ 0 h 362520"/>
                <a:gd name="textAreaBottom" fmla="*/ 363600 h 362520"/>
              </a:gdLst>
              <a:ahLst/>
              <a:cxnLst/>
              <a:rect l="textAreaLeft" t="textAreaTop" r="textAreaRight" b="textAreaBottom"/>
              <a:pathLst>
                <a:path w="21600" h="21600">
                  <a:moveTo>
                    <a:pt x="10800" y="0"/>
                  </a:moveTo>
                  <a:cubicBezTo>
                    <a:pt x="4860" y="0"/>
                    <a:pt x="0" y="1507"/>
                    <a:pt x="0" y="3349"/>
                  </a:cubicBezTo>
                  <a:lnTo>
                    <a:pt x="0" y="21600"/>
                  </a:lnTo>
                  <a:cubicBezTo>
                    <a:pt x="3780" y="21600"/>
                    <a:pt x="7560" y="21433"/>
                    <a:pt x="10800" y="21433"/>
                  </a:cubicBezTo>
                  <a:cubicBezTo>
                    <a:pt x="14580" y="21433"/>
                    <a:pt x="18360" y="21433"/>
                    <a:pt x="21600" y="21600"/>
                  </a:cubicBezTo>
                  <a:lnTo>
                    <a:pt x="21600" y="3349"/>
                  </a:lnTo>
                  <a:cubicBezTo>
                    <a:pt x="21600" y="1674"/>
                    <a:pt x="16740" y="0"/>
                    <a:pt x="10800" y="0"/>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871" name="Freeform: Shape 24"/>
            <p:cNvSpPr/>
            <p:nvPr/>
          </p:nvSpPr>
          <p:spPr>
            <a:xfrm>
              <a:off x="3996360" y="2738880"/>
              <a:ext cx="956160" cy="2172240"/>
            </a:xfrm>
            <a:custGeom>
              <a:avLst/>
              <a:gdLst>
                <a:gd name="textAreaLeft" fmla="*/ 0 w 956160"/>
                <a:gd name="textAreaRight" fmla="*/ 957240 w 956160"/>
                <a:gd name="textAreaTop" fmla="*/ 0 h 2172240"/>
                <a:gd name="textAreaBottom" fmla="*/ 2173320 h 2172240"/>
              </a:gdLst>
              <a:ahLst/>
              <a:cxnLst/>
              <a:rect l="textAreaLeft" t="textAreaTop" r="textAreaRight" b="textAreaBottom"/>
              <a:pathLst>
                <a:path w="1175148" h="2997705">
                  <a:moveTo>
                    <a:pt x="175105" y="2529295"/>
                  </a:moveTo>
                  <a:lnTo>
                    <a:pt x="377446" y="2879511"/>
                  </a:lnTo>
                  <a:cubicBezTo>
                    <a:pt x="396903" y="2918422"/>
                    <a:pt x="385231" y="2965110"/>
                    <a:pt x="346318" y="2988465"/>
                  </a:cubicBezTo>
                  <a:cubicBezTo>
                    <a:pt x="307404" y="3007920"/>
                    <a:pt x="260706" y="2996243"/>
                    <a:pt x="237362" y="2957332"/>
                  </a:cubicBezTo>
                  <a:lnTo>
                    <a:pt x="155648" y="2817246"/>
                  </a:lnTo>
                  <a:cubicBezTo>
                    <a:pt x="163433" y="2790013"/>
                    <a:pt x="167320" y="2766658"/>
                    <a:pt x="167320" y="2739425"/>
                  </a:cubicBezTo>
                  <a:lnTo>
                    <a:pt x="167320" y="2614894"/>
                  </a:lnTo>
                  <a:cubicBezTo>
                    <a:pt x="167320" y="2583783"/>
                    <a:pt x="171218" y="2556528"/>
                    <a:pt x="175105" y="2529295"/>
                  </a:cubicBezTo>
                  <a:close/>
                  <a:moveTo>
                    <a:pt x="513637" y="2023438"/>
                  </a:moveTo>
                  <a:lnTo>
                    <a:pt x="937777" y="2268583"/>
                  </a:lnTo>
                  <a:cubicBezTo>
                    <a:pt x="976689" y="2291925"/>
                    <a:pt x="988363" y="2338627"/>
                    <a:pt x="965015" y="2381433"/>
                  </a:cubicBezTo>
                  <a:cubicBezTo>
                    <a:pt x="941668" y="2416446"/>
                    <a:pt x="894974" y="2432013"/>
                    <a:pt x="856062" y="2408671"/>
                  </a:cubicBezTo>
                  <a:lnTo>
                    <a:pt x="428030" y="2159630"/>
                  </a:lnTo>
                  <a:cubicBezTo>
                    <a:pt x="459160" y="2116824"/>
                    <a:pt x="490289" y="2070140"/>
                    <a:pt x="513637" y="2023438"/>
                  </a:cubicBezTo>
                  <a:close/>
                  <a:moveTo>
                    <a:pt x="630370" y="1439759"/>
                  </a:moveTo>
                  <a:lnTo>
                    <a:pt x="1097330" y="1439759"/>
                  </a:lnTo>
                  <a:cubicBezTo>
                    <a:pt x="1140128" y="1439759"/>
                    <a:pt x="1175148" y="1478669"/>
                    <a:pt x="1175148" y="1521471"/>
                  </a:cubicBezTo>
                  <a:cubicBezTo>
                    <a:pt x="1175148" y="1564281"/>
                    <a:pt x="1140128" y="1599299"/>
                    <a:pt x="1097330" y="1599299"/>
                  </a:cubicBezTo>
                  <a:lnTo>
                    <a:pt x="622593" y="1599299"/>
                  </a:lnTo>
                  <a:cubicBezTo>
                    <a:pt x="626482" y="1560389"/>
                    <a:pt x="630370" y="1517586"/>
                    <a:pt x="630370" y="1474776"/>
                  </a:cubicBezTo>
                  <a:cubicBezTo>
                    <a:pt x="630370" y="1463106"/>
                    <a:pt x="630370" y="1451429"/>
                    <a:pt x="630370" y="1439759"/>
                  </a:cubicBezTo>
                  <a:close/>
                  <a:moveTo>
                    <a:pt x="912500" y="585950"/>
                  </a:moveTo>
                  <a:cubicBezTo>
                    <a:pt x="931956" y="590815"/>
                    <a:pt x="949466" y="603460"/>
                    <a:pt x="961135" y="622908"/>
                  </a:cubicBezTo>
                  <a:cubicBezTo>
                    <a:pt x="984497" y="661823"/>
                    <a:pt x="972828" y="708514"/>
                    <a:pt x="933915" y="731860"/>
                  </a:cubicBezTo>
                  <a:lnTo>
                    <a:pt x="540885" y="957556"/>
                  </a:lnTo>
                  <a:cubicBezTo>
                    <a:pt x="521429" y="910865"/>
                    <a:pt x="494186" y="864174"/>
                    <a:pt x="466942" y="817466"/>
                  </a:cubicBezTo>
                  <a:lnTo>
                    <a:pt x="852185" y="595675"/>
                  </a:lnTo>
                  <a:cubicBezTo>
                    <a:pt x="871641" y="584002"/>
                    <a:pt x="893044" y="581086"/>
                    <a:pt x="912500" y="585950"/>
                  </a:cubicBezTo>
                  <a:close/>
                  <a:moveTo>
                    <a:pt x="262659" y="3187"/>
                  </a:moveTo>
                  <a:cubicBezTo>
                    <a:pt x="282114" y="-2650"/>
                    <a:pt x="303512" y="-706"/>
                    <a:pt x="322960" y="10969"/>
                  </a:cubicBezTo>
                  <a:cubicBezTo>
                    <a:pt x="361876" y="34318"/>
                    <a:pt x="377445" y="81018"/>
                    <a:pt x="350203" y="119919"/>
                  </a:cubicBezTo>
                  <a:lnTo>
                    <a:pt x="136195" y="493493"/>
                  </a:lnTo>
                  <a:cubicBezTo>
                    <a:pt x="93382" y="462368"/>
                    <a:pt x="46691" y="435130"/>
                    <a:pt x="0" y="411780"/>
                  </a:cubicBezTo>
                  <a:lnTo>
                    <a:pt x="214008" y="42094"/>
                  </a:lnTo>
                  <a:cubicBezTo>
                    <a:pt x="225690" y="22643"/>
                    <a:pt x="243203" y="9025"/>
                    <a:pt x="262659" y="3187"/>
                  </a:cubicBezTo>
                  <a:close/>
                </a:path>
              </a:pathLst>
            </a:custGeom>
            <a:solidFill>
              <a:schemeClr val="accent3">
                <a:lumMod val="5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872" name="Shape"/>
            <p:cNvSpPr/>
            <p:nvPr/>
          </p:nvSpPr>
          <p:spPr>
            <a:xfrm>
              <a:off x="3552480" y="3133800"/>
              <a:ext cx="810360" cy="1725840"/>
            </a:xfrm>
            <a:custGeom>
              <a:avLst/>
              <a:gdLst>
                <a:gd name="textAreaLeft" fmla="*/ 0 w 810360"/>
                <a:gd name="textAreaRight" fmla="*/ 811440 w 810360"/>
                <a:gd name="textAreaTop" fmla="*/ 0 h 1725840"/>
                <a:gd name="textAreaBottom" fmla="*/ 1726920 h 1725840"/>
              </a:gdLst>
              <a:ahLst/>
              <a:cxnLst/>
              <a:rect l="textAreaLeft" t="textAreaTop" r="textAreaRight" b="textAreaBottom"/>
              <a:pathLst>
                <a:path w="21516" h="21600">
                  <a:moveTo>
                    <a:pt x="0" y="0"/>
                  </a:moveTo>
                  <a:lnTo>
                    <a:pt x="0" y="3035"/>
                  </a:lnTo>
                  <a:cubicBezTo>
                    <a:pt x="7648" y="3600"/>
                    <a:pt x="13447" y="6106"/>
                    <a:pt x="13447" y="9141"/>
                  </a:cubicBezTo>
                  <a:cubicBezTo>
                    <a:pt x="13447" y="10906"/>
                    <a:pt x="11514" y="13200"/>
                    <a:pt x="8405" y="14329"/>
                  </a:cubicBezTo>
                  <a:cubicBezTo>
                    <a:pt x="6303" y="15106"/>
                    <a:pt x="5211" y="16024"/>
                    <a:pt x="5211" y="17118"/>
                  </a:cubicBezTo>
                  <a:lnTo>
                    <a:pt x="5211" y="21600"/>
                  </a:lnTo>
                  <a:lnTo>
                    <a:pt x="8993" y="21600"/>
                  </a:lnTo>
                  <a:cubicBezTo>
                    <a:pt x="10001" y="21600"/>
                    <a:pt x="10842" y="21247"/>
                    <a:pt x="10842" y="20824"/>
                  </a:cubicBezTo>
                  <a:lnTo>
                    <a:pt x="10842" y="19694"/>
                  </a:lnTo>
                  <a:cubicBezTo>
                    <a:pt x="10842" y="18106"/>
                    <a:pt x="12187" y="16729"/>
                    <a:pt x="14960" y="15635"/>
                  </a:cubicBezTo>
                  <a:cubicBezTo>
                    <a:pt x="18994" y="13976"/>
                    <a:pt x="21516" y="11682"/>
                    <a:pt x="21516" y="9106"/>
                  </a:cubicBezTo>
                  <a:cubicBezTo>
                    <a:pt x="21600" y="4094"/>
                    <a:pt x="1193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0000"/>
                </a:solidFill>
                <a:effectLst/>
                <a:uLnTx/>
                <a:uFillTx/>
                <a:latin typeface="Calibri"/>
                <a:ea typeface="+mn-ea"/>
                <a:cs typeface="+mn-cs"/>
              </a:endParaRPr>
            </a:p>
          </p:txBody>
        </p:sp>
        <p:sp>
          <p:nvSpPr>
            <p:cNvPr id="1873" name="Shape"/>
            <p:cNvSpPr/>
            <p:nvPr/>
          </p:nvSpPr>
          <p:spPr>
            <a:xfrm>
              <a:off x="3710880" y="4967640"/>
              <a:ext cx="306000" cy="543240"/>
            </a:xfrm>
            <a:custGeom>
              <a:avLst/>
              <a:gdLst>
                <a:gd name="textAreaLeft" fmla="*/ 0 w 306000"/>
                <a:gd name="textAreaRight" fmla="*/ 307080 w 306000"/>
                <a:gd name="textAreaTop" fmla="*/ 0 h 543240"/>
                <a:gd name="textAreaBottom" fmla="*/ 544320 h 543240"/>
              </a:gdLst>
              <a:ahLst/>
              <a:cxnLst/>
              <a:rect l="textAreaLeft" t="textAreaTop" r="textAreaRight" b="textAreaBottom"/>
              <a:pathLst>
                <a:path w="21600" h="21600">
                  <a:moveTo>
                    <a:pt x="0" y="0"/>
                  </a:moveTo>
                  <a:lnTo>
                    <a:pt x="0" y="21600"/>
                  </a:lnTo>
                  <a:cubicBezTo>
                    <a:pt x="11802" y="21600"/>
                    <a:pt x="21600" y="16788"/>
                    <a:pt x="21600" y="10744"/>
                  </a:cubicBezTo>
                  <a:cubicBezTo>
                    <a:pt x="21600" y="4812"/>
                    <a:pt x="1202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nvGrpSpPr>
            <p:cNvPr id="1874" name="Group 27"/>
            <p:cNvGrpSpPr/>
            <p:nvPr/>
          </p:nvGrpSpPr>
          <p:grpSpPr>
            <a:xfrm>
              <a:off x="0" y="5136840"/>
              <a:ext cx="3639600" cy="1658880"/>
              <a:chOff x="0" y="5136840"/>
              <a:chExt cx="3639600" cy="1658880"/>
            </a:xfrm>
          </p:grpSpPr>
          <p:sp>
            <p:nvSpPr>
              <p:cNvPr id="1875" name="Shape"/>
              <p:cNvSpPr/>
              <p:nvPr/>
            </p:nvSpPr>
            <p:spPr>
              <a:xfrm>
                <a:off x="2347200" y="5165640"/>
                <a:ext cx="1146600" cy="1037520"/>
              </a:xfrm>
              <a:custGeom>
                <a:avLst/>
                <a:gdLst>
                  <a:gd name="textAreaLeft" fmla="*/ 0 w 1146600"/>
                  <a:gd name="textAreaRight" fmla="*/ 1147680 w 1146600"/>
                  <a:gd name="textAreaTop" fmla="*/ 0 h 1037520"/>
                  <a:gd name="textAreaBottom" fmla="*/ 1038600 h 1037520"/>
                </a:gdLst>
                <a:ahLst/>
                <a:cxnLst/>
                <a:rect l="textAreaLeft" t="textAreaTop" r="textAreaRight" b="textAreaBottom"/>
                <a:pathLst>
                  <a:path w="21600" h="21600">
                    <a:moveTo>
                      <a:pt x="20287" y="470"/>
                    </a:moveTo>
                    <a:lnTo>
                      <a:pt x="20108" y="470"/>
                    </a:lnTo>
                    <a:cubicBezTo>
                      <a:pt x="19273" y="470"/>
                      <a:pt x="18497" y="822"/>
                      <a:pt x="17900" y="1467"/>
                    </a:cubicBezTo>
                    <a:cubicBezTo>
                      <a:pt x="17304" y="2113"/>
                      <a:pt x="17005" y="2876"/>
                      <a:pt x="17005" y="3757"/>
                    </a:cubicBezTo>
                    <a:lnTo>
                      <a:pt x="17065" y="6750"/>
                    </a:lnTo>
                    <a:lnTo>
                      <a:pt x="15573" y="9274"/>
                    </a:lnTo>
                    <a:lnTo>
                      <a:pt x="16289" y="5224"/>
                    </a:lnTo>
                    <a:lnTo>
                      <a:pt x="14141" y="0"/>
                    </a:lnTo>
                    <a:lnTo>
                      <a:pt x="14022" y="0"/>
                    </a:lnTo>
                    <a:cubicBezTo>
                      <a:pt x="13366" y="117"/>
                      <a:pt x="12829" y="528"/>
                      <a:pt x="12471" y="1115"/>
                    </a:cubicBezTo>
                    <a:cubicBezTo>
                      <a:pt x="12113" y="1702"/>
                      <a:pt x="11993" y="2348"/>
                      <a:pt x="12172" y="2993"/>
                    </a:cubicBezTo>
                    <a:lnTo>
                      <a:pt x="12709" y="5283"/>
                    </a:lnTo>
                    <a:lnTo>
                      <a:pt x="10979" y="10330"/>
                    </a:lnTo>
                    <a:lnTo>
                      <a:pt x="2267" y="11035"/>
                    </a:lnTo>
                    <a:lnTo>
                      <a:pt x="2148" y="13324"/>
                    </a:lnTo>
                    <a:lnTo>
                      <a:pt x="0" y="21600"/>
                    </a:lnTo>
                    <a:lnTo>
                      <a:pt x="2625" y="20661"/>
                    </a:lnTo>
                    <a:lnTo>
                      <a:pt x="14857" y="19135"/>
                    </a:lnTo>
                    <a:cubicBezTo>
                      <a:pt x="16409" y="18959"/>
                      <a:pt x="17543" y="17785"/>
                      <a:pt x="18139" y="16259"/>
                    </a:cubicBezTo>
                    <a:lnTo>
                      <a:pt x="21600" y="7630"/>
                    </a:lnTo>
                    <a:lnTo>
                      <a:pt x="20287" y="470"/>
                    </a:ln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876" name="Freeform: Shape 29"/>
              <p:cNvSpPr/>
              <p:nvPr/>
            </p:nvSpPr>
            <p:spPr>
              <a:xfrm>
                <a:off x="570600" y="5136840"/>
                <a:ext cx="3069000" cy="1658520"/>
              </a:xfrm>
              <a:custGeom>
                <a:avLst/>
                <a:gdLst>
                  <a:gd name="textAreaLeft" fmla="*/ 0 w 3069000"/>
                  <a:gd name="textAreaRight" fmla="*/ 3070080 w 3069000"/>
                  <a:gd name="textAreaTop" fmla="*/ 0 h 1658520"/>
                  <a:gd name="textAreaBottom" fmla="*/ 1659600 h 1658520"/>
                </a:gdLst>
                <a:ahLst/>
                <a:cxnLst/>
                <a:rect l="textAreaLeft" t="textAreaTop" r="textAreaRight" b="textAreaBottom"/>
                <a:pathLst>
                  <a:path w="3766691" h="2288587">
                    <a:moveTo>
                      <a:pt x="2993432" y="403"/>
                    </a:moveTo>
                    <a:cubicBezTo>
                      <a:pt x="3020971" y="2958"/>
                      <a:pt x="3045788" y="17546"/>
                      <a:pt x="3066191" y="40935"/>
                    </a:cubicBezTo>
                    <a:cubicBezTo>
                      <a:pt x="3089559" y="72014"/>
                      <a:pt x="3097406" y="110969"/>
                      <a:pt x="3085722" y="149817"/>
                    </a:cubicBezTo>
                    <a:cubicBezTo>
                      <a:pt x="3074039" y="192658"/>
                      <a:pt x="3042998" y="231613"/>
                      <a:pt x="3000100" y="258807"/>
                    </a:cubicBezTo>
                    <a:lnTo>
                      <a:pt x="2751080" y="398875"/>
                    </a:lnTo>
                    <a:lnTo>
                      <a:pt x="2412601" y="476678"/>
                    </a:lnTo>
                    <a:cubicBezTo>
                      <a:pt x="2354182" y="488440"/>
                      <a:pt x="2311458" y="531173"/>
                      <a:pt x="2299774" y="589553"/>
                    </a:cubicBezTo>
                    <a:cubicBezTo>
                      <a:pt x="2284080" y="647932"/>
                      <a:pt x="2303611" y="702427"/>
                      <a:pt x="2350346" y="737390"/>
                    </a:cubicBezTo>
                    <a:lnTo>
                      <a:pt x="2521416" y="869796"/>
                    </a:lnTo>
                    <a:lnTo>
                      <a:pt x="3214069" y="1056482"/>
                    </a:lnTo>
                    <a:lnTo>
                      <a:pt x="3482620" y="694658"/>
                    </a:lnTo>
                    <a:lnTo>
                      <a:pt x="3502151" y="496210"/>
                    </a:lnTo>
                    <a:cubicBezTo>
                      <a:pt x="3505987" y="437830"/>
                      <a:pt x="3533191" y="391105"/>
                      <a:pt x="3576090" y="352257"/>
                    </a:cubicBezTo>
                    <a:cubicBezTo>
                      <a:pt x="3618814" y="313302"/>
                      <a:pt x="3673221" y="297762"/>
                      <a:pt x="3727804" y="305532"/>
                    </a:cubicBezTo>
                    <a:lnTo>
                      <a:pt x="3739487" y="305532"/>
                    </a:lnTo>
                    <a:lnTo>
                      <a:pt x="3766691" y="788000"/>
                    </a:lnTo>
                    <a:lnTo>
                      <a:pt x="3478784" y="1332841"/>
                    </a:lnTo>
                    <a:cubicBezTo>
                      <a:pt x="3428212" y="1426183"/>
                      <a:pt x="3346426" y="1496217"/>
                      <a:pt x="3245284" y="1496217"/>
                    </a:cubicBezTo>
                    <a:lnTo>
                      <a:pt x="2443641" y="1500102"/>
                    </a:lnTo>
                    <a:lnTo>
                      <a:pt x="1817254" y="1651932"/>
                    </a:lnTo>
                    <a:cubicBezTo>
                      <a:pt x="1452879" y="1740405"/>
                      <a:pt x="1148184" y="1924303"/>
                      <a:pt x="903053" y="2200880"/>
                    </a:cubicBezTo>
                    <a:lnTo>
                      <a:pt x="831438" y="2288587"/>
                    </a:lnTo>
                    <a:lnTo>
                      <a:pt x="735702" y="2288587"/>
                    </a:lnTo>
                    <a:lnTo>
                      <a:pt x="0" y="1881458"/>
                    </a:lnTo>
                    <a:lnTo>
                      <a:pt x="840530" y="1165471"/>
                    </a:lnTo>
                    <a:lnTo>
                      <a:pt x="1023459" y="846380"/>
                    </a:lnTo>
                    <a:cubicBezTo>
                      <a:pt x="1206213" y="527288"/>
                      <a:pt x="1459244" y="313302"/>
                      <a:pt x="1793887" y="184888"/>
                    </a:cubicBezTo>
                    <a:lnTo>
                      <a:pt x="1891193" y="149817"/>
                    </a:lnTo>
                    <a:lnTo>
                      <a:pt x="2517580" y="72014"/>
                    </a:lnTo>
                    <a:lnTo>
                      <a:pt x="2965049" y="1980"/>
                    </a:lnTo>
                    <a:cubicBezTo>
                      <a:pt x="2974771" y="37"/>
                      <a:pt x="2984253" y="-449"/>
                      <a:pt x="2993432" y="403"/>
                    </a:cubicBezTo>
                    <a:close/>
                  </a:path>
                </a:pathLst>
              </a:custGeom>
              <a:solidFill>
                <a:schemeClr val="accent2">
                  <a:lumMod val="60000"/>
                  <a:lumOff val="4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877" name="Freeform: Shape 30"/>
              <p:cNvSpPr/>
              <p:nvPr/>
            </p:nvSpPr>
            <p:spPr>
              <a:xfrm>
                <a:off x="893880" y="6220080"/>
                <a:ext cx="1660320" cy="575640"/>
              </a:xfrm>
              <a:custGeom>
                <a:avLst/>
                <a:gdLst>
                  <a:gd name="textAreaLeft" fmla="*/ 0 w 1660320"/>
                  <a:gd name="textAreaRight" fmla="*/ 1661400 w 1660320"/>
                  <a:gd name="textAreaTop" fmla="*/ 0 h 575640"/>
                  <a:gd name="textAreaBottom" fmla="*/ 576720 h 575640"/>
                </a:gdLst>
                <a:ahLst/>
                <a:cxnLst/>
                <a:rect l="textAreaLeft" t="textAreaTop" r="textAreaRight" b="textAreaBottom"/>
                <a:pathLst>
                  <a:path w="2038997" h="795599">
                    <a:moveTo>
                      <a:pt x="1701758" y="836"/>
                    </a:moveTo>
                    <a:cubicBezTo>
                      <a:pt x="1809042" y="-1548"/>
                      <a:pt x="1921283" y="1130"/>
                      <a:pt x="2038997" y="9401"/>
                    </a:cubicBezTo>
                    <a:lnTo>
                      <a:pt x="1412478" y="161136"/>
                    </a:lnTo>
                    <a:cubicBezTo>
                      <a:pt x="1048219" y="249685"/>
                      <a:pt x="743442" y="433527"/>
                      <a:pt x="498336" y="710121"/>
                    </a:cubicBezTo>
                    <a:lnTo>
                      <a:pt x="428562" y="795599"/>
                    </a:lnTo>
                    <a:lnTo>
                      <a:pt x="327622" y="795599"/>
                    </a:lnTo>
                    <a:lnTo>
                      <a:pt x="0" y="612546"/>
                    </a:lnTo>
                    <a:cubicBezTo>
                      <a:pt x="442644" y="282250"/>
                      <a:pt x="950768" y="17526"/>
                      <a:pt x="1701758" y="836"/>
                    </a:cubicBez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878" name="Freeform: Shape 31"/>
              <p:cNvSpPr/>
              <p:nvPr/>
            </p:nvSpPr>
            <p:spPr>
              <a:xfrm>
                <a:off x="297000" y="6209640"/>
                <a:ext cx="1202040" cy="586080"/>
              </a:xfrm>
              <a:custGeom>
                <a:avLst/>
                <a:gdLst>
                  <a:gd name="textAreaLeft" fmla="*/ 0 w 1202040"/>
                  <a:gd name="textAreaRight" fmla="*/ 1203120 w 1202040"/>
                  <a:gd name="textAreaTop" fmla="*/ 0 h 586080"/>
                  <a:gd name="textAreaBottom" fmla="*/ 587160 h 586080"/>
                </a:gdLst>
                <a:ahLst/>
                <a:cxnLst/>
                <a:rect l="textAreaLeft" t="textAreaTop" r="textAreaRight" b="textAreaBottom"/>
                <a:pathLst>
                  <a:path w="1476197" h="809887">
                    <a:moveTo>
                      <a:pt x="787441" y="0"/>
                    </a:moveTo>
                    <a:cubicBezTo>
                      <a:pt x="787441" y="0"/>
                      <a:pt x="1223259" y="268513"/>
                      <a:pt x="1476197" y="540882"/>
                    </a:cubicBezTo>
                    <a:cubicBezTo>
                      <a:pt x="1476197" y="540882"/>
                      <a:pt x="1421853" y="627143"/>
                      <a:pt x="1316257" y="765821"/>
                    </a:cubicBezTo>
                    <a:lnTo>
                      <a:pt x="1281941" y="809887"/>
                    </a:lnTo>
                    <a:lnTo>
                      <a:pt x="0" y="809887"/>
                    </a:lnTo>
                    <a:lnTo>
                      <a:pt x="20857" y="521413"/>
                    </a:lnTo>
                    <a:cubicBezTo>
                      <a:pt x="24778" y="517558"/>
                      <a:pt x="417762" y="194590"/>
                      <a:pt x="787441" y="0"/>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879" name="Freeform: Shape 32"/>
              <p:cNvSpPr/>
              <p:nvPr/>
            </p:nvSpPr>
            <p:spPr>
              <a:xfrm>
                <a:off x="0" y="6294240"/>
                <a:ext cx="1435320" cy="501120"/>
              </a:xfrm>
              <a:custGeom>
                <a:avLst/>
                <a:gdLst>
                  <a:gd name="textAreaLeft" fmla="*/ 0 w 1435320"/>
                  <a:gd name="textAreaRight" fmla="*/ 1436400 w 1435320"/>
                  <a:gd name="textAreaTop" fmla="*/ 0 h 501120"/>
                  <a:gd name="textAreaBottom" fmla="*/ 502200 h 501120"/>
                </a:gdLst>
                <a:ahLst/>
                <a:cxnLst/>
                <a:rect l="textAreaLeft" t="textAreaTop" r="textAreaRight" b="textAreaBottom"/>
                <a:pathLst>
                  <a:path w="1762718" h="693151">
                    <a:moveTo>
                      <a:pt x="918327" y="0"/>
                    </a:moveTo>
                    <a:cubicBezTo>
                      <a:pt x="918327" y="0"/>
                      <a:pt x="1435881" y="272399"/>
                      <a:pt x="1762718" y="536999"/>
                    </a:cubicBezTo>
                    <a:cubicBezTo>
                      <a:pt x="1762718" y="536999"/>
                      <a:pt x="1739324" y="572567"/>
                      <a:pt x="1694076" y="636983"/>
                    </a:cubicBezTo>
                    <a:lnTo>
                      <a:pt x="1654128" y="693151"/>
                    </a:lnTo>
                    <a:lnTo>
                      <a:pt x="0" y="693151"/>
                    </a:lnTo>
                    <a:lnTo>
                      <a:pt x="0" y="435839"/>
                    </a:lnTo>
                    <a:cubicBezTo>
                      <a:pt x="3917" y="435839"/>
                      <a:pt x="420278" y="202320"/>
                      <a:pt x="918327" y="0"/>
                    </a:cubicBezTo>
                    <a:close/>
                  </a:path>
                </a:pathLst>
              </a:custGeom>
              <a:solidFill>
                <a:schemeClr val="bg2">
                  <a:lumMod val="1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grpSp>
      <p:sp>
        <p:nvSpPr>
          <p:cNvPr id="1880" name="TextBox 29"/>
          <p:cNvSpPr/>
          <p:nvPr/>
        </p:nvSpPr>
        <p:spPr>
          <a:xfrm>
            <a:off x="0" y="803880"/>
            <a:ext cx="12191400" cy="455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pt-BR" sz="2400" b="1" i="0" u="none" strike="noStrike" kern="1200" cap="none" spc="-1" normalizeH="0" baseline="0" noProof="0">
                <a:ln>
                  <a:noFill/>
                </a:ln>
                <a:solidFill>
                  <a:srgbClr val="000000"/>
                </a:solidFill>
                <a:effectLst/>
                <a:uLnTx/>
                <a:uFillTx/>
                <a:latin typeface="Segoe UI"/>
                <a:ea typeface="+mn-ea"/>
                <a:cs typeface="+mn-cs"/>
              </a:rPr>
              <a:t>Uso a tabela da época ou uso as tabelas atuais?</a:t>
            </a:r>
            <a:endParaRPr kumimoji="0" lang="pt-BR" sz="2400" b="0" i="0" u="none" strike="noStrike" kern="1200" cap="none" spc="-1" normalizeH="0" baseline="0" noProof="0">
              <a:ln>
                <a:noFill/>
              </a:ln>
              <a:solidFill>
                <a:srgbClr val="000000"/>
              </a:solidFill>
              <a:effectLst/>
              <a:uLnTx/>
              <a:uFillTx/>
              <a:latin typeface="Arial"/>
              <a:ea typeface="+mn-ea"/>
              <a:cs typeface="+mn-cs"/>
            </a:endParaRPr>
          </a:p>
        </p:txBody>
      </p:sp>
      <p:pic>
        <p:nvPicPr>
          <p:cNvPr id="1881" name="Imagem 1880"/>
          <p:cNvPicPr/>
          <p:nvPr/>
        </p:nvPicPr>
        <p:blipFill>
          <a:blip r:embed="rId4"/>
          <a:stretch/>
        </p:blipFill>
        <p:spPr>
          <a:xfrm>
            <a:off x="7200000" y="1620000"/>
            <a:ext cx="4239720" cy="4239720"/>
          </a:xfrm>
          <a:prstGeom prst="rect">
            <a:avLst/>
          </a:prstGeom>
          <a:ln w="0">
            <a:noFill/>
          </a:ln>
        </p:spPr>
      </p:pic>
    </p:spTree>
    <p:extLst>
      <p:ext uri="{BB962C8B-B14F-4D97-AF65-F5344CB8AC3E}">
        <p14:creationId xmlns:p14="http://schemas.microsoft.com/office/powerpoint/2010/main" val="9200175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oogle Shape;61;p14">
            <a:extLst>
              <a:ext uri="{FF2B5EF4-FFF2-40B4-BE49-F238E27FC236}">
                <a16:creationId xmlns:a16="http://schemas.microsoft.com/office/drawing/2014/main" id="{E63C1AB3-14EB-4059-9E3A-EBEAC09E5C8B}"/>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1977" name="Grupo 18"/>
          <p:cNvGrpSpPr/>
          <p:nvPr/>
        </p:nvGrpSpPr>
        <p:grpSpPr>
          <a:xfrm>
            <a:off x="-561600" y="0"/>
            <a:ext cx="358920" cy="4762440"/>
            <a:chOff x="-561600" y="0"/>
            <a:chExt cx="358920" cy="4762440"/>
          </a:xfrm>
        </p:grpSpPr>
        <p:sp>
          <p:nvSpPr>
            <p:cNvPr id="1978"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979"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980"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981"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982"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983"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984"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985"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986"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1987"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1988" name="Picture 30"/>
          <p:cNvPicPr/>
          <p:nvPr/>
        </p:nvPicPr>
        <p:blipFill>
          <a:blip r:embed="rId3"/>
          <a:stretch/>
        </p:blipFill>
        <p:spPr>
          <a:xfrm>
            <a:off x="213555" y="157250"/>
            <a:ext cx="226800" cy="226800"/>
          </a:xfrm>
          <a:prstGeom prst="rect">
            <a:avLst/>
          </a:prstGeom>
          <a:ln w="0">
            <a:noFill/>
          </a:ln>
        </p:spPr>
      </p:pic>
      <p:sp>
        <p:nvSpPr>
          <p:cNvPr id="1989" name="TextBox 35"/>
          <p:cNvSpPr/>
          <p:nvPr/>
        </p:nvSpPr>
        <p:spPr>
          <a:xfrm>
            <a:off x="326955" y="13529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tab pos="0" algn="l"/>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1990" name="Shape"/>
          <p:cNvSpPr/>
          <p:nvPr/>
        </p:nvSpPr>
        <p:spPr>
          <a:xfrm>
            <a:off x="5865120" y="2408760"/>
            <a:ext cx="3521160" cy="3144600"/>
          </a:xfrm>
          <a:custGeom>
            <a:avLst/>
            <a:gdLst>
              <a:gd name="textAreaLeft" fmla="*/ 0 w 3521160"/>
              <a:gd name="textAreaRight" fmla="*/ 3522240 w 3521160"/>
              <a:gd name="textAreaTop" fmla="*/ 0 h 3144600"/>
              <a:gd name="textAreaBottom" fmla="*/ 3145680 h 3144600"/>
            </a:gdLst>
            <a:ahLst/>
            <a:cxnLst/>
            <a:rect l="textAreaLeft" t="textAreaTop" r="textAreaRight" b="textAreaBottom"/>
            <a:pathLst>
              <a:path w="21108" h="21409">
                <a:moveTo>
                  <a:pt x="20746" y="15990"/>
                </a:moveTo>
                <a:lnTo>
                  <a:pt x="14535" y="12066"/>
                </a:lnTo>
                <a:cubicBezTo>
                  <a:pt x="14170" y="11833"/>
                  <a:pt x="13713" y="12014"/>
                  <a:pt x="13546" y="12447"/>
                </a:cubicBezTo>
                <a:lnTo>
                  <a:pt x="13082" y="13674"/>
                </a:lnTo>
                <a:cubicBezTo>
                  <a:pt x="13028" y="13812"/>
                  <a:pt x="12907" y="13907"/>
                  <a:pt x="12770" y="13907"/>
                </a:cubicBezTo>
                <a:lnTo>
                  <a:pt x="6019" y="13907"/>
                </a:lnTo>
                <a:cubicBezTo>
                  <a:pt x="5608" y="13907"/>
                  <a:pt x="5387" y="13631"/>
                  <a:pt x="5296" y="13458"/>
                </a:cubicBezTo>
                <a:cubicBezTo>
                  <a:pt x="5197" y="13294"/>
                  <a:pt x="5067" y="12948"/>
                  <a:pt x="5235" y="12524"/>
                </a:cubicBezTo>
                <a:lnTo>
                  <a:pt x="8561" y="4132"/>
                </a:lnTo>
                <a:cubicBezTo>
                  <a:pt x="9147" y="2654"/>
                  <a:pt x="8568" y="925"/>
                  <a:pt x="7267" y="259"/>
                </a:cubicBezTo>
                <a:cubicBezTo>
                  <a:pt x="6924" y="86"/>
                  <a:pt x="6567" y="0"/>
                  <a:pt x="6209" y="0"/>
                </a:cubicBezTo>
                <a:cubicBezTo>
                  <a:pt x="5227" y="0"/>
                  <a:pt x="4283" y="640"/>
                  <a:pt x="3857" y="1729"/>
                </a:cubicBezTo>
                <a:lnTo>
                  <a:pt x="3454" y="2749"/>
                </a:lnTo>
                <a:lnTo>
                  <a:pt x="4572" y="2749"/>
                </a:lnTo>
                <a:cubicBezTo>
                  <a:pt x="5326" y="2749"/>
                  <a:pt x="5828" y="3622"/>
                  <a:pt x="5524" y="4400"/>
                </a:cubicBezTo>
                <a:lnTo>
                  <a:pt x="3636" y="9300"/>
                </a:lnTo>
                <a:cubicBezTo>
                  <a:pt x="3469" y="9733"/>
                  <a:pt x="3096" y="10009"/>
                  <a:pt x="2685" y="10009"/>
                </a:cubicBezTo>
                <a:lnTo>
                  <a:pt x="577" y="10009"/>
                </a:lnTo>
                <a:lnTo>
                  <a:pt x="531" y="10121"/>
                </a:lnTo>
                <a:cubicBezTo>
                  <a:pt x="-329" y="12300"/>
                  <a:pt x="-139" y="14806"/>
                  <a:pt x="1056" y="16786"/>
                </a:cubicBezTo>
                <a:cubicBezTo>
                  <a:pt x="2190" y="18670"/>
                  <a:pt x="4108" y="19750"/>
                  <a:pt x="6117" y="19750"/>
                </a:cubicBezTo>
                <a:lnTo>
                  <a:pt x="10250" y="19750"/>
                </a:lnTo>
                <a:cubicBezTo>
                  <a:pt x="10494" y="19750"/>
                  <a:pt x="10654" y="20036"/>
                  <a:pt x="10562" y="20286"/>
                </a:cubicBezTo>
                <a:cubicBezTo>
                  <a:pt x="10311" y="20934"/>
                  <a:pt x="10874" y="21600"/>
                  <a:pt x="11460" y="21358"/>
                </a:cubicBezTo>
                <a:lnTo>
                  <a:pt x="20654" y="17434"/>
                </a:lnTo>
                <a:cubicBezTo>
                  <a:pt x="21210" y="17200"/>
                  <a:pt x="21271" y="16319"/>
                  <a:pt x="20746" y="15990"/>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991" name="Shape"/>
          <p:cNvSpPr/>
          <p:nvPr/>
        </p:nvSpPr>
        <p:spPr>
          <a:xfrm>
            <a:off x="3884040" y="2535480"/>
            <a:ext cx="1349280" cy="1065600"/>
          </a:xfrm>
          <a:custGeom>
            <a:avLst/>
            <a:gdLst>
              <a:gd name="textAreaLeft" fmla="*/ 0 w 1349280"/>
              <a:gd name="textAreaRight" fmla="*/ 1350360 w 1349280"/>
              <a:gd name="textAreaTop" fmla="*/ 0 h 1065600"/>
              <a:gd name="textAreaBottom" fmla="*/ 1066680 h 1065600"/>
            </a:gdLst>
            <a:ahLst/>
            <a:cxnLst/>
            <a:rect l="textAreaLeft" t="textAreaTop" r="textAreaRight" b="textAreaBottom"/>
            <a:pathLst>
              <a:path w="20522" h="21600">
                <a:moveTo>
                  <a:pt x="17889" y="0"/>
                </a:moveTo>
                <a:lnTo>
                  <a:pt x="7427" y="0"/>
                </a:lnTo>
                <a:cubicBezTo>
                  <a:pt x="6385" y="0"/>
                  <a:pt x="5439" y="823"/>
                  <a:pt x="5014" y="2109"/>
                </a:cubicBezTo>
                <a:lnTo>
                  <a:pt x="227" y="16689"/>
                </a:lnTo>
                <a:cubicBezTo>
                  <a:pt x="-545" y="19003"/>
                  <a:pt x="748" y="21600"/>
                  <a:pt x="2640" y="21600"/>
                </a:cubicBezTo>
                <a:lnTo>
                  <a:pt x="13102" y="21600"/>
                </a:lnTo>
                <a:cubicBezTo>
                  <a:pt x="14145" y="21600"/>
                  <a:pt x="15090" y="20777"/>
                  <a:pt x="15515" y="19491"/>
                </a:cubicBezTo>
                <a:lnTo>
                  <a:pt x="20302" y="4911"/>
                </a:lnTo>
                <a:cubicBezTo>
                  <a:pt x="21055" y="2597"/>
                  <a:pt x="19781" y="0"/>
                  <a:pt x="17889" y="0"/>
                </a:cubicBezTo>
                <a:close/>
              </a:path>
            </a:pathLst>
          </a:custGeom>
          <a:solidFill>
            <a:schemeClr val="bg1"/>
          </a:solidFill>
          <a:ln w="1270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992" name="Shape"/>
          <p:cNvSpPr/>
          <p:nvPr/>
        </p:nvSpPr>
        <p:spPr>
          <a:xfrm>
            <a:off x="6957360" y="3234240"/>
            <a:ext cx="1349640" cy="1065600"/>
          </a:xfrm>
          <a:custGeom>
            <a:avLst/>
            <a:gdLst>
              <a:gd name="textAreaLeft" fmla="*/ 0 w 1349640"/>
              <a:gd name="textAreaRight" fmla="*/ 1350720 w 1349640"/>
              <a:gd name="textAreaTop" fmla="*/ 0 h 1065600"/>
              <a:gd name="textAreaBottom" fmla="*/ 1066680 h 1065600"/>
            </a:gdLst>
            <a:ahLst/>
            <a:cxnLst/>
            <a:rect l="textAreaLeft" t="textAreaTop" r="textAreaRight" b="textAreaBottom"/>
            <a:pathLst>
              <a:path w="20511" h="21600">
                <a:moveTo>
                  <a:pt x="17874" y="0"/>
                </a:moveTo>
                <a:lnTo>
                  <a:pt x="7421" y="0"/>
                </a:lnTo>
                <a:cubicBezTo>
                  <a:pt x="6380" y="0"/>
                  <a:pt x="5435" y="823"/>
                  <a:pt x="5010" y="2109"/>
                </a:cubicBezTo>
                <a:lnTo>
                  <a:pt x="227" y="16689"/>
                </a:lnTo>
                <a:cubicBezTo>
                  <a:pt x="-544" y="19003"/>
                  <a:pt x="748" y="21600"/>
                  <a:pt x="2638" y="21600"/>
                </a:cubicBezTo>
                <a:lnTo>
                  <a:pt x="13091" y="21600"/>
                </a:lnTo>
                <a:cubicBezTo>
                  <a:pt x="14132" y="21600"/>
                  <a:pt x="15077" y="20777"/>
                  <a:pt x="15502" y="19491"/>
                </a:cubicBezTo>
                <a:lnTo>
                  <a:pt x="20285" y="4911"/>
                </a:lnTo>
                <a:cubicBezTo>
                  <a:pt x="21056" y="2623"/>
                  <a:pt x="19764" y="0"/>
                  <a:pt x="17874" y="0"/>
                </a:cubicBezTo>
                <a:close/>
              </a:path>
            </a:pathLst>
          </a:custGeom>
          <a:solidFill>
            <a:schemeClr val="bg1"/>
          </a:solidFill>
          <a:ln w="1270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1993" name="Shape"/>
          <p:cNvSpPr/>
          <p:nvPr/>
        </p:nvSpPr>
        <p:spPr>
          <a:xfrm>
            <a:off x="2804760" y="1303560"/>
            <a:ext cx="3521880" cy="3145680"/>
          </a:xfrm>
          <a:custGeom>
            <a:avLst/>
            <a:gdLst>
              <a:gd name="textAreaLeft" fmla="*/ 0 w 3521880"/>
              <a:gd name="textAreaRight" fmla="*/ 3522960 w 3521880"/>
              <a:gd name="textAreaTop" fmla="*/ 0 h 3145680"/>
              <a:gd name="textAreaBottom" fmla="*/ 3146760 h 3145680"/>
            </a:gdLst>
            <a:ahLst/>
            <a:cxnLst/>
            <a:rect l="textAreaLeft" t="textAreaTop" r="textAreaRight" b="textAreaBottom"/>
            <a:pathLst>
              <a:path w="21187" h="21409">
                <a:moveTo>
                  <a:pt x="16996" y="17521"/>
                </a:moveTo>
                <a:cubicBezTo>
                  <a:pt x="16240" y="17521"/>
                  <a:pt x="15736" y="16648"/>
                  <a:pt x="16042" y="15871"/>
                </a:cubicBezTo>
                <a:lnTo>
                  <a:pt x="17936" y="10972"/>
                </a:lnTo>
                <a:cubicBezTo>
                  <a:pt x="18104" y="10540"/>
                  <a:pt x="18478" y="10263"/>
                  <a:pt x="18891" y="10263"/>
                </a:cubicBezTo>
                <a:lnTo>
                  <a:pt x="20976" y="10263"/>
                </a:lnTo>
                <a:cubicBezTo>
                  <a:pt x="21434" y="8354"/>
                  <a:pt x="21144" y="6298"/>
                  <a:pt x="20128" y="4621"/>
                </a:cubicBezTo>
                <a:cubicBezTo>
                  <a:pt x="18990" y="2738"/>
                  <a:pt x="17065" y="1658"/>
                  <a:pt x="15049" y="1658"/>
                </a:cubicBezTo>
                <a:lnTo>
                  <a:pt x="10901" y="1658"/>
                </a:lnTo>
                <a:cubicBezTo>
                  <a:pt x="10657" y="1658"/>
                  <a:pt x="10497" y="1373"/>
                  <a:pt x="10588" y="1122"/>
                </a:cubicBezTo>
                <a:cubicBezTo>
                  <a:pt x="10840" y="474"/>
                  <a:pt x="10275" y="-191"/>
                  <a:pt x="9687" y="51"/>
                </a:cubicBezTo>
                <a:lnTo>
                  <a:pt x="460" y="3973"/>
                </a:lnTo>
                <a:cubicBezTo>
                  <a:pt x="-105" y="4215"/>
                  <a:pt x="-166" y="5088"/>
                  <a:pt x="369" y="5425"/>
                </a:cubicBezTo>
                <a:lnTo>
                  <a:pt x="6601" y="9348"/>
                </a:lnTo>
                <a:cubicBezTo>
                  <a:pt x="6968" y="9581"/>
                  <a:pt x="7426" y="9399"/>
                  <a:pt x="7594" y="8967"/>
                </a:cubicBezTo>
                <a:lnTo>
                  <a:pt x="8060" y="7741"/>
                </a:lnTo>
                <a:cubicBezTo>
                  <a:pt x="8113" y="7602"/>
                  <a:pt x="8236" y="7507"/>
                  <a:pt x="8373" y="7507"/>
                </a:cubicBezTo>
                <a:lnTo>
                  <a:pt x="15148" y="7507"/>
                </a:lnTo>
                <a:cubicBezTo>
                  <a:pt x="15560" y="7507"/>
                  <a:pt x="15782" y="7784"/>
                  <a:pt x="15874" y="7957"/>
                </a:cubicBezTo>
                <a:cubicBezTo>
                  <a:pt x="15973" y="8121"/>
                  <a:pt x="16103" y="8466"/>
                  <a:pt x="15935" y="8890"/>
                </a:cubicBezTo>
                <a:lnTo>
                  <a:pt x="12597" y="17279"/>
                </a:lnTo>
                <a:cubicBezTo>
                  <a:pt x="12009" y="18757"/>
                  <a:pt x="12589" y="20485"/>
                  <a:pt x="13895" y="21150"/>
                </a:cubicBezTo>
                <a:cubicBezTo>
                  <a:pt x="14239" y="21323"/>
                  <a:pt x="14598" y="21409"/>
                  <a:pt x="14957" y="21409"/>
                </a:cubicBezTo>
                <a:cubicBezTo>
                  <a:pt x="15942" y="21409"/>
                  <a:pt x="16889" y="20770"/>
                  <a:pt x="17317" y="19681"/>
                </a:cubicBezTo>
                <a:lnTo>
                  <a:pt x="18173" y="17521"/>
                </a:lnTo>
                <a:lnTo>
                  <a:pt x="16996" y="17521"/>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pic>
        <p:nvPicPr>
          <p:cNvPr id="1994" name="Graphic 14" descr="Handshake outline"/>
          <p:cNvPicPr/>
          <p:nvPr/>
        </p:nvPicPr>
        <p:blipFill>
          <a:blip r:embed="rId4"/>
          <a:stretch/>
        </p:blipFill>
        <p:spPr>
          <a:xfrm>
            <a:off x="5754960" y="3012120"/>
            <a:ext cx="754560" cy="754560"/>
          </a:xfrm>
          <a:prstGeom prst="rect">
            <a:avLst/>
          </a:prstGeom>
          <a:ln w="0">
            <a:noFill/>
          </a:ln>
        </p:spPr>
      </p:pic>
      <p:pic>
        <p:nvPicPr>
          <p:cNvPr id="1995" name="Graphic 15" descr="Target Audience outline"/>
          <p:cNvPicPr/>
          <p:nvPr/>
        </p:nvPicPr>
        <p:blipFill>
          <a:blip r:embed="rId5"/>
          <a:stretch/>
        </p:blipFill>
        <p:spPr>
          <a:xfrm>
            <a:off x="4203360" y="2713320"/>
            <a:ext cx="710640" cy="710640"/>
          </a:xfrm>
          <a:prstGeom prst="rect">
            <a:avLst/>
          </a:prstGeom>
          <a:ln w="0">
            <a:noFill/>
          </a:ln>
        </p:spPr>
      </p:pic>
      <p:grpSp>
        <p:nvGrpSpPr>
          <p:cNvPr id="1996" name="Group 16"/>
          <p:cNvGrpSpPr/>
          <p:nvPr/>
        </p:nvGrpSpPr>
        <p:grpSpPr>
          <a:xfrm>
            <a:off x="94680" y="1731240"/>
            <a:ext cx="3074760" cy="3571920"/>
            <a:chOff x="94680" y="1731240"/>
            <a:chExt cx="3074760" cy="3571920"/>
          </a:xfrm>
        </p:grpSpPr>
        <p:sp>
          <p:nvSpPr>
            <p:cNvPr id="1997" name="TextBox 17"/>
            <p:cNvSpPr/>
            <p:nvPr/>
          </p:nvSpPr>
          <p:spPr>
            <a:xfrm>
              <a:off x="149760" y="1731240"/>
              <a:ext cx="3019680" cy="455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2400" b="1" i="0" u="none" strike="noStrike" kern="1200" cap="none" spc="-1" normalizeH="0" baseline="0" noProof="0">
                  <a:ln>
                    <a:noFill/>
                  </a:ln>
                  <a:solidFill>
                    <a:srgbClr val="8B6C00"/>
                  </a:solidFill>
                  <a:effectLst/>
                  <a:uLnTx/>
                  <a:uFillTx/>
                  <a:latin typeface="Segoe UI"/>
                  <a:ea typeface="+mn-ea"/>
                  <a:cs typeface="+mn-cs"/>
                </a:rPr>
                <a:t>Pesquisa de preço</a:t>
              </a:r>
              <a:endParaRPr kumimoji="0" lang="pt-BR" sz="2400" b="0" i="0" u="none" strike="noStrike" kern="1200" cap="none" spc="-1" normalizeH="0" baseline="0" noProof="0">
                <a:ln>
                  <a:noFill/>
                </a:ln>
                <a:solidFill>
                  <a:srgbClr val="000000"/>
                </a:solidFill>
                <a:effectLst/>
                <a:uLnTx/>
                <a:uFillTx/>
                <a:latin typeface="Arial"/>
                <a:ea typeface="+mn-ea"/>
                <a:cs typeface="+mn-cs"/>
              </a:endParaRPr>
            </a:p>
          </p:txBody>
        </p:sp>
        <p:sp>
          <p:nvSpPr>
            <p:cNvPr id="1998" name="TextBox 18"/>
            <p:cNvSpPr/>
            <p:nvPr/>
          </p:nvSpPr>
          <p:spPr>
            <a:xfrm>
              <a:off x="94680" y="2316960"/>
              <a:ext cx="2925000" cy="29862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just" defTabSz="914400" rtl="0" eaLnBrk="1" fontAlgn="auto" latinLnBrk="0" hangingPunct="1">
                <a:lnSpc>
                  <a:spcPct val="100000"/>
                </a:lnSpc>
                <a:spcBef>
                  <a:spcPts val="0"/>
                </a:spcBef>
                <a:spcAft>
                  <a:spcPts val="1199"/>
                </a:spcAft>
                <a:buClrTx/>
                <a:buSzTx/>
                <a:buFontTx/>
                <a:buNone/>
                <a:tabLst>
                  <a:tab pos="0" algn="l"/>
                </a:tabLst>
                <a:defRPr/>
              </a:pPr>
              <a:r>
                <a:rPr kumimoji="0" lang="en-US" sz="2000" b="0" i="0" u="none" strike="noStrike" kern="1200" cap="none" spc="-1" normalizeH="0" baseline="0" noProof="0">
                  <a:ln>
                    <a:noFill/>
                  </a:ln>
                  <a:solidFill>
                    <a:srgbClr val="0F375C"/>
                  </a:solidFill>
                  <a:effectLst/>
                  <a:uLnTx/>
                  <a:uFillTx/>
                  <a:latin typeface="Segoe UI"/>
                  <a:ea typeface="+mn-ea"/>
                  <a:cs typeface="+mn-cs"/>
                </a:rPr>
                <a:t>A pesquisa são as fontes, os dados. O orçamento não é automático e irrefletido.</a:t>
              </a:r>
              <a:endParaRPr kumimoji="0" lang="pt-BR" sz="20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1199"/>
                </a:spcAft>
                <a:buClrTx/>
                <a:buSzTx/>
                <a:buFontTx/>
                <a:buNone/>
                <a:tabLst>
                  <a:tab pos="0" algn="l"/>
                </a:tabLst>
                <a:defRPr/>
              </a:pPr>
              <a:r>
                <a:rPr kumimoji="0" lang="en-US" sz="2000" b="0" i="0" u="none" strike="noStrike" kern="1200" cap="none" spc="-1" normalizeH="0" baseline="0" noProof="0">
                  <a:ln>
                    <a:noFill/>
                  </a:ln>
                  <a:solidFill>
                    <a:srgbClr val="0F375C"/>
                  </a:solidFill>
                  <a:effectLst/>
                  <a:uLnTx/>
                  <a:uFillTx/>
                  <a:latin typeface="Segoe UI"/>
                  <a:ea typeface="+mn-ea"/>
                  <a:cs typeface="+mn-cs"/>
                </a:rPr>
                <a:t>A administração deve definir o orçamento através dos referenciais obtidos com a pesquisa de preço.</a:t>
              </a:r>
              <a:endParaRPr kumimoji="0" lang="pt-BR" sz="2000" b="0" i="0" u="none" strike="noStrike" kern="1200" cap="none" spc="-1" normalizeH="0" baseline="0" noProof="0">
                <a:ln>
                  <a:noFill/>
                </a:ln>
                <a:solidFill>
                  <a:srgbClr val="000000"/>
                </a:solidFill>
                <a:effectLst/>
                <a:uLnTx/>
                <a:uFillTx/>
                <a:latin typeface="Arial"/>
                <a:ea typeface="+mn-ea"/>
                <a:cs typeface="+mn-cs"/>
              </a:endParaRPr>
            </a:p>
          </p:txBody>
        </p:sp>
      </p:grpSp>
      <p:grpSp>
        <p:nvGrpSpPr>
          <p:cNvPr id="1999" name="Group 22"/>
          <p:cNvGrpSpPr/>
          <p:nvPr/>
        </p:nvGrpSpPr>
        <p:grpSpPr>
          <a:xfrm>
            <a:off x="9019800" y="1138320"/>
            <a:ext cx="2973960" cy="3870360"/>
            <a:chOff x="9019800" y="1138320"/>
            <a:chExt cx="2973960" cy="3870360"/>
          </a:xfrm>
        </p:grpSpPr>
        <p:sp>
          <p:nvSpPr>
            <p:cNvPr id="2000" name="TextBox 20"/>
            <p:cNvSpPr/>
            <p:nvPr/>
          </p:nvSpPr>
          <p:spPr>
            <a:xfrm>
              <a:off x="9019800" y="4548240"/>
              <a:ext cx="2925000" cy="4604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endParaRPr kumimoji="0" lang="en-US" sz="2400" b="1" i="0" u="none" strike="noStrike" kern="1200" cap="none" spc="-1" normalizeH="0" baseline="0" noProof="0">
                <a:ln>
                  <a:noFill/>
                </a:ln>
                <a:solidFill>
                  <a:srgbClr val="385623"/>
                </a:solidFill>
                <a:effectLst/>
                <a:uLnTx/>
                <a:uFillTx/>
                <a:latin typeface="Calibri"/>
                <a:ea typeface="+mn-ea"/>
                <a:cs typeface="+mn-cs"/>
              </a:endParaRPr>
            </a:p>
          </p:txBody>
        </p:sp>
        <p:sp>
          <p:nvSpPr>
            <p:cNvPr id="2001" name="TextBox 21"/>
            <p:cNvSpPr/>
            <p:nvPr/>
          </p:nvSpPr>
          <p:spPr>
            <a:xfrm>
              <a:off x="9068760" y="1138320"/>
              <a:ext cx="2925000" cy="3443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ctr" defTabSz="914400" rtl="0" eaLnBrk="1" fontAlgn="auto" latinLnBrk="0" hangingPunct="1">
                <a:lnSpc>
                  <a:spcPct val="100000"/>
                </a:lnSpc>
                <a:spcBef>
                  <a:spcPts val="0"/>
                </a:spcBef>
                <a:spcAft>
                  <a:spcPts val="1199"/>
                </a:spcAft>
                <a:buClrTx/>
                <a:buSzTx/>
                <a:buFontTx/>
                <a:buNone/>
                <a:tabLst>
                  <a:tab pos="0" algn="l"/>
                </a:tabLst>
                <a:defRPr/>
              </a:pPr>
              <a:r>
                <a:rPr kumimoji="0" lang="en-US" sz="2000" b="1" i="0" u="none" strike="noStrike" kern="1200" cap="none" spc="-1" normalizeH="0" baseline="0" noProof="0">
                  <a:ln>
                    <a:noFill/>
                  </a:ln>
                  <a:solidFill>
                    <a:srgbClr val="0F375C"/>
                  </a:solidFill>
                  <a:effectLst/>
                  <a:uLnTx/>
                  <a:uFillTx/>
                  <a:latin typeface="Segoe UI"/>
                  <a:ea typeface="+mn-ea"/>
                  <a:cs typeface="+mn-cs"/>
                </a:rPr>
                <a:t>Orçamento</a:t>
              </a:r>
              <a:endParaRPr kumimoji="0" lang="pt-BR" sz="20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1199"/>
                </a:spcAft>
                <a:buClrTx/>
                <a:buSzTx/>
                <a:buFontTx/>
                <a:buNone/>
                <a:tabLst>
                  <a:tab pos="0" algn="l"/>
                </a:tabLst>
                <a:defRPr/>
              </a:pPr>
              <a:r>
                <a:rPr kumimoji="0" lang="en-US" sz="2000" b="0" i="0" u="none" strike="noStrike" kern="1200" cap="none" spc="-1" normalizeH="0" baseline="0" noProof="0">
                  <a:ln>
                    <a:noFill/>
                  </a:ln>
                  <a:solidFill>
                    <a:srgbClr val="8B6C00"/>
                  </a:solidFill>
                  <a:effectLst/>
                  <a:uLnTx/>
                  <a:uFillTx/>
                  <a:latin typeface="Segoe UI"/>
                  <a:ea typeface="+mn-ea"/>
                  <a:cs typeface="+mn-cs"/>
                </a:rPr>
                <a:t>A definição do orlamento pode se por media, mediana ou menor valor obtido.</a:t>
              </a:r>
              <a:endParaRPr kumimoji="0" lang="pt-BR" sz="20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1199"/>
                </a:spcAft>
                <a:buClrTx/>
                <a:buSzTx/>
                <a:buFontTx/>
                <a:buNone/>
                <a:tabLst>
                  <a:tab pos="0" algn="l"/>
                </a:tabLst>
                <a:defRPr/>
              </a:pPr>
              <a:r>
                <a:rPr kumimoji="0" lang="en-US" sz="2000" b="0" i="0" u="none" strike="noStrike" kern="1200" cap="none" spc="-1" normalizeH="0" baseline="0" noProof="0">
                  <a:ln>
                    <a:noFill/>
                  </a:ln>
                  <a:solidFill>
                    <a:srgbClr val="8B6C00"/>
                  </a:solidFill>
                  <a:effectLst/>
                  <a:uLnTx/>
                  <a:uFillTx/>
                  <a:latin typeface="Segoe UI"/>
                  <a:ea typeface="+mn-ea"/>
                  <a:cs typeface="+mn-cs"/>
                </a:rPr>
                <a:t>Além disso, o melhor preço não é necessiariamente o melhor, devendo avaliar os custos indiretos.</a:t>
              </a:r>
              <a:endParaRPr kumimoji="0" lang="pt-BR" sz="2000" b="0" i="0" u="none" strike="noStrike" kern="1200" cap="none" spc="-1" normalizeH="0" baseline="0" noProof="0">
                <a:ln>
                  <a:noFill/>
                </a:ln>
                <a:solidFill>
                  <a:srgbClr val="000000"/>
                </a:solidFill>
                <a:effectLst/>
                <a:uLnTx/>
                <a:uFillTx/>
                <a:latin typeface="Arial"/>
                <a:ea typeface="+mn-ea"/>
                <a:cs typeface="+mn-cs"/>
              </a:endParaRPr>
            </a:p>
          </p:txBody>
        </p:sp>
      </p:grpSp>
      <p:grpSp>
        <p:nvGrpSpPr>
          <p:cNvPr id="2002" name="Group 274"/>
          <p:cNvGrpSpPr/>
          <p:nvPr/>
        </p:nvGrpSpPr>
        <p:grpSpPr>
          <a:xfrm>
            <a:off x="7335000" y="3342600"/>
            <a:ext cx="659520" cy="569160"/>
            <a:chOff x="7335000" y="3342600"/>
            <a:chExt cx="659520" cy="569160"/>
          </a:xfrm>
        </p:grpSpPr>
        <p:sp>
          <p:nvSpPr>
            <p:cNvPr id="2003" name="Freeform 23"/>
            <p:cNvSpPr/>
            <p:nvPr/>
          </p:nvSpPr>
          <p:spPr>
            <a:xfrm>
              <a:off x="7733520" y="3553200"/>
              <a:ext cx="261000" cy="358200"/>
            </a:xfrm>
            <a:custGeom>
              <a:avLst/>
              <a:gdLst>
                <a:gd name="textAreaLeft" fmla="*/ 0 w 261000"/>
                <a:gd name="textAreaRight" fmla="*/ 262080 w 261000"/>
                <a:gd name="textAreaTop" fmla="*/ 0 h 358200"/>
                <a:gd name="textAreaBottom" fmla="*/ 359280 h 358200"/>
              </a:gdLst>
              <a:ahLst/>
              <a:cxnLst/>
              <a:rect l="textAreaLeft" t="textAreaTop" r="textAreaRight" b="textAreaBottom"/>
              <a:pathLst>
                <a:path w="43" h="73">
                  <a:moveTo>
                    <a:pt x="22" y="0"/>
                  </a:moveTo>
                  <a:cubicBezTo>
                    <a:pt x="10" y="0"/>
                    <a:pt x="0" y="10"/>
                    <a:pt x="0" y="22"/>
                  </a:cubicBezTo>
                  <a:cubicBezTo>
                    <a:pt x="0" y="28"/>
                    <a:pt x="3" y="34"/>
                    <a:pt x="7" y="38"/>
                  </a:cubicBezTo>
                  <a:cubicBezTo>
                    <a:pt x="7" y="73"/>
                    <a:pt x="7" y="73"/>
                    <a:pt x="7" y="73"/>
                  </a:cubicBezTo>
                  <a:cubicBezTo>
                    <a:pt x="22" y="58"/>
                    <a:pt x="22" y="58"/>
                    <a:pt x="22" y="58"/>
                  </a:cubicBezTo>
                  <a:cubicBezTo>
                    <a:pt x="36" y="73"/>
                    <a:pt x="36" y="73"/>
                    <a:pt x="36" y="73"/>
                  </a:cubicBezTo>
                  <a:cubicBezTo>
                    <a:pt x="36" y="38"/>
                    <a:pt x="36" y="38"/>
                    <a:pt x="36" y="38"/>
                  </a:cubicBezTo>
                  <a:cubicBezTo>
                    <a:pt x="40" y="34"/>
                    <a:pt x="43" y="28"/>
                    <a:pt x="43" y="22"/>
                  </a:cubicBezTo>
                  <a:cubicBezTo>
                    <a:pt x="43" y="10"/>
                    <a:pt x="34" y="0"/>
                    <a:pt x="22" y="0"/>
                  </a:cubicBezTo>
                  <a:close/>
                  <a:moveTo>
                    <a:pt x="22" y="37"/>
                  </a:moveTo>
                  <a:cubicBezTo>
                    <a:pt x="14" y="37"/>
                    <a:pt x="7" y="30"/>
                    <a:pt x="7" y="22"/>
                  </a:cubicBezTo>
                  <a:cubicBezTo>
                    <a:pt x="7" y="14"/>
                    <a:pt x="14" y="7"/>
                    <a:pt x="22" y="7"/>
                  </a:cubicBezTo>
                  <a:cubicBezTo>
                    <a:pt x="30" y="7"/>
                    <a:pt x="36" y="14"/>
                    <a:pt x="36" y="22"/>
                  </a:cubicBezTo>
                  <a:cubicBezTo>
                    <a:pt x="36" y="30"/>
                    <a:pt x="30" y="37"/>
                    <a:pt x="22" y="37"/>
                  </a:cubicBezTo>
                  <a:close/>
                </a:path>
              </a:pathLst>
            </a:custGeom>
            <a:solidFill>
              <a:schemeClr val="tx1">
                <a:lumMod val="95000"/>
                <a:lumOff val="5000"/>
              </a:schemeClr>
            </a:solid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2004" name="Freeform 24"/>
            <p:cNvSpPr/>
            <p:nvPr/>
          </p:nvSpPr>
          <p:spPr>
            <a:xfrm>
              <a:off x="7335000" y="3342600"/>
              <a:ext cx="572400" cy="569160"/>
            </a:xfrm>
            <a:custGeom>
              <a:avLst/>
              <a:gdLst>
                <a:gd name="textAreaLeft" fmla="*/ 0 w 572400"/>
                <a:gd name="textAreaRight" fmla="*/ 573480 w 572400"/>
                <a:gd name="textAreaTop" fmla="*/ 0 h 569160"/>
                <a:gd name="textAreaBottom" fmla="*/ 570240 h 569160"/>
              </a:gdLst>
              <a:ahLst/>
              <a:cxnLst/>
              <a:rect l="textAreaLeft" t="textAreaTop" r="textAreaRight" b="textAreaBottom"/>
              <a:pathLst>
                <a:path w="151" h="184">
                  <a:moveTo>
                    <a:pt x="78" y="160"/>
                  </a:moveTo>
                  <a:lnTo>
                    <a:pt x="24" y="160"/>
                  </a:lnTo>
                  <a:lnTo>
                    <a:pt x="24" y="22"/>
                  </a:lnTo>
                  <a:lnTo>
                    <a:pt x="89" y="22"/>
                  </a:lnTo>
                  <a:lnTo>
                    <a:pt x="123" y="57"/>
                  </a:lnTo>
                  <a:lnTo>
                    <a:pt x="151" y="57"/>
                  </a:lnTo>
                  <a:lnTo>
                    <a:pt x="151" y="52"/>
                  </a:lnTo>
                  <a:lnTo>
                    <a:pt x="99" y="0"/>
                  </a:lnTo>
                  <a:lnTo>
                    <a:pt x="0" y="0"/>
                  </a:lnTo>
                  <a:lnTo>
                    <a:pt x="0" y="184"/>
                  </a:lnTo>
                  <a:lnTo>
                    <a:pt x="101" y="184"/>
                  </a:lnTo>
                  <a:lnTo>
                    <a:pt x="78" y="162"/>
                  </a:lnTo>
                  <a:lnTo>
                    <a:pt x="78" y="160"/>
                  </a:lnTo>
                  <a:close/>
                </a:path>
              </a:pathLst>
            </a:custGeom>
            <a:solidFill>
              <a:schemeClr val="tx1">
                <a:lumMod val="95000"/>
                <a:lumOff val="5000"/>
              </a:schemeClr>
            </a:solidFill>
            <a:ln w="9525">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2005" name="Rectangle 25"/>
            <p:cNvSpPr/>
            <p:nvPr/>
          </p:nvSpPr>
          <p:spPr>
            <a:xfrm>
              <a:off x="7467840" y="3519360"/>
              <a:ext cx="222840" cy="33120"/>
            </a:xfrm>
            <a:prstGeom prst="rect">
              <a:avLst/>
            </a:prstGeom>
            <a:solidFill>
              <a:schemeClr val="tx1">
                <a:lumMod val="95000"/>
                <a:lumOff val="5000"/>
              </a:schemeClr>
            </a:solidFill>
            <a:ln w="9525">
              <a:noFill/>
            </a:ln>
          </p:spPr>
          <p:style>
            <a:lnRef idx="0">
              <a:scrgbClr r="0" g="0" b="0"/>
            </a:lnRef>
            <a:fillRef idx="0">
              <a:scrgbClr r="0" g="0" b="0"/>
            </a:fillRef>
            <a:effectRef idx="0">
              <a:scrgbClr r="0" g="0" b="0"/>
            </a:effectRef>
            <a:fontRef idx="minor"/>
          </p:style>
          <p:txBody>
            <a:bodyPr lIns="90000" tIns="-10800" rIns="90000" bIns="-108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2006" name="Rectangle 26"/>
            <p:cNvSpPr/>
            <p:nvPr/>
          </p:nvSpPr>
          <p:spPr>
            <a:xfrm>
              <a:off x="7467840" y="3587400"/>
              <a:ext cx="222840" cy="39240"/>
            </a:xfrm>
            <a:prstGeom prst="rect">
              <a:avLst/>
            </a:prstGeom>
            <a:solidFill>
              <a:schemeClr val="tx1">
                <a:lumMod val="95000"/>
                <a:lumOff val="5000"/>
              </a:schemeClr>
            </a:solidFill>
            <a:ln w="9525">
              <a:noFill/>
            </a:ln>
          </p:spPr>
          <p:style>
            <a:lnRef idx="0">
              <a:scrgbClr r="0" g="0" b="0"/>
            </a:lnRef>
            <a:fillRef idx="0">
              <a:scrgbClr r="0" g="0" b="0"/>
            </a:fillRef>
            <a:effectRef idx="0">
              <a:scrgbClr r="0" g="0" b="0"/>
            </a:effectRef>
            <a:fontRef idx="minor"/>
          </p:style>
          <p:txBody>
            <a:bodyPr lIns="90000" tIns="-4680" rIns="90000" bIns="-468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sp>
          <p:nvSpPr>
            <p:cNvPr id="2007" name="Rectangle 27"/>
            <p:cNvSpPr/>
            <p:nvPr/>
          </p:nvSpPr>
          <p:spPr>
            <a:xfrm>
              <a:off x="7467840" y="3661920"/>
              <a:ext cx="222840" cy="33120"/>
            </a:xfrm>
            <a:prstGeom prst="rect">
              <a:avLst/>
            </a:prstGeom>
            <a:solidFill>
              <a:schemeClr val="tx1">
                <a:lumMod val="95000"/>
                <a:lumOff val="5000"/>
              </a:schemeClr>
            </a:solidFill>
            <a:ln w="9525">
              <a:noFill/>
            </a:ln>
          </p:spPr>
          <p:style>
            <a:lnRef idx="0">
              <a:scrgbClr r="0" g="0" b="0"/>
            </a:lnRef>
            <a:fillRef idx="0">
              <a:scrgbClr r="0" g="0" b="0"/>
            </a:fillRef>
            <a:effectRef idx="0">
              <a:scrgbClr r="0" g="0" b="0"/>
            </a:effectRef>
            <a:fontRef idx="minor"/>
          </p:style>
          <p:txBody>
            <a:bodyPr lIns="90000" tIns="-10800" rIns="90000" bIns="-108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en-US" sz="1800" b="0" i="0" u="none" strike="noStrike" kern="1200" cap="none" spc="-1" normalizeH="0" baseline="0" noProof="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42707689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C40B00B5-767B-42E4-BE92-F82ABC5758C0}"/>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400" name="Grupo 18"/>
          <p:cNvGrpSpPr/>
          <p:nvPr/>
        </p:nvGrpSpPr>
        <p:grpSpPr>
          <a:xfrm>
            <a:off x="-561600" y="0"/>
            <a:ext cx="358920" cy="4762440"/>
            <a:chOff x="-561600" y="0"/>
            <a:chExt cx="358920" cy="4762440"/>
          </a:xfrm>
        </p:grpSpPr>
        <p:sp>
          <p:nvSpPr>
            <p:cNvPr id="2401"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02"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03"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04"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05"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06"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07"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08"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09"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10"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411" name="Picture 30"/>
          <p:cNvPicPr/>
          <p:nvPr/>
        </p:nvPicPr>
        <p:blipFill>
          <a:blip r:embed="rId3"/>
          <a:stretch/>
        </p:blipFill>
        <p:spPr>
          <a:xfrm>
            <a:off x="141005" y="147583"/>
            <a:ext cx="226800" cy="226800"/>
          </a:xfrm>
          <a:prstGeom prst="rect">
            <a:avLst/>
          </a:prstGeom>
          <a:ln w="0">
            <a:noFill/>
          </a:ln>
        </p:spPr>
      </p:pic>
      <p:sp>
        <p:nvSpPr>
          <p:cNvPr id="2412" name="TextBox 35"/>
          <p:cNvSpPr/>
          <p:nvPr/>
        </p:nvSpPr>
        <p:spPr>
          <a:xfrm>
            <a:off x="254405" y="8820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2413" name="Balão de Fala: Retângulo com Cantos Arredondados 69"/>
          <p:cNvSpPr/>
          <p:nvPr/>
        </p:nvSpPr>
        <p:spPr>
          <a:xfrm>
            <a:off x="465120" y="1563120"/>
            <a:ext cx="6883560" cy="3533760"/>
          </a:xfrm>
          <a:prstGeom prst="wedgeRoundRectCallout">
            <a:avLst>
              <a:gd name="adj1" fmla="val 48368"/>
              <a:gd name="adj2" fmla="val 60583"/>
              <a:gd name="adj3" fmla="val 16667"/>
            </a:avLst>
          </a:prstGeom>
          <a:solidFill>
            <a:srgbClr val="E3AC00"/>
          </a:solidFill>
          <a:ln>
            <a:solidFill>
              <a:srgbClr val="0F375C"/>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endParaRPr kumimoji="0" lang="pt-BR" sz="16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endParaRPr kumimoji="0" lang="pt-BR" sz="16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dirty="0">
                <a:ln>
                  <a:noFill/>
                </a:ln>
                <a:solidFill>
                  <a:srgbClr val="000000"/>
                </a:solidFill>
                <a:effectLst/>
                <a:uLnTx/>
                <a:uFillTx/>
                <a:latin typeface="Segoe UI"/>
                <a:ea typeface="+mn-ea"/>
                <a:cs typeface="+mn-cs"/>
              </a:rPr>
              <a:t>Em aditivos contratuais, ao serem acrescidos novos itens de serviços não previstos no contrato original, os preços unitários devem ser deduzidos dos preços dos itens congêneres previstos no contrato original e das condições licitadas</a:t>
            </a:r>
            <a:r>
              <a:rPr kumimoji="0" lang="pt-BR" sz="1600" b="0" i="0" u="none" strike="noStrike" kern="1200" cap="none" spc="-1" normalizeH="0" baseline="0" noProof="0" dirty="0">
                <a:ln>
                  <a:noFill/>
                </a:ln>
                <a:solidFill>
                  <a:srgbClr val="000000"/>
                </a:solidFill>
                <a:effectLst/>
                <a:uLnTx/>
                <a:uFillTx/>
                <a:latin typeface="Segoe UI"/>
                <a:ea typeface="+mn-ea"/>
                <a:cs typeface="+mn-cs"/>
              </a:rPr>
              <a:t>, não se admitindo que, nas suas composições de preço, constem custos elementares de insumos diferentes dos atribuídos aos mesmos insumos em composições preexistentes nem taxas de consumo ou de produtividade em visível desacordo com as especificadas em composições semelhantes, atentando-se para o fato de que o preço de mercado sempre deverá servir de limitante superior.</a:t>
            </a:r>
            <a:endParaRPr kumimoji="0" lang="pt-BR" sz="16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dirty="0">
                <a:ln>
                  <a:noFill/>
                </a:ln>
                <a:solidFill>
                  <a:srgbClr val="000000"/>
                </a:solidFill>
                <a:effectLst/>
                <a:uLnTx/>
                <a:uFillTx/>
                <a:latin typeface="Segoe UI"/>
                <a:ea typeface="+mn-ea"/>
                <a:cs typeface="+mn-cs"/>
              </a:rPr>
              <a:t>Acórdão 1874/2007-Plenário | Relator: AUGUSTO NARDES Acórdão 1755/2004-Plenário | Relator: WALTON ALENCAR RODRIGUES</a:t>
            </a:r>
            <a:endParaRPr kumimoji="0" lang="pt-BR" sz="16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endParaRPr kumimoji="0" lang="pt-BR" sz="16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endParaRPr kumimoji="0" lang="pt-BR" sz="1600" b="0" i="0" u="none" strike="noStrike" kern="1200" cap="none" spc="-1" normalizeH="0" baseline="0" noProof="0" dirty="0">
              <a:ln>
                <a:noFill/>
              </a:ln>
              <a:solidFill>
                <a:srgbClr val="000000"/>
              </a:solidFill>
              <a:effectLst/>
              <a:uLnTx/>
              <a:uFillTx/>
              <a:latin typeface="Arial"/>
              <a:ea typeface="+mn-ea"/>
              <a:cs typeface="+mn-cs"/>
            </a:endParaRPr>
          </a:p>
        </p:txBody>
      </p:sp>
      <p:sp>
        <p:nvSpPr>
          <p:cNvPr id="2414"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15"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16"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17"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18"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2419" name="Picture 2" descr="Cursos Online para o Concurso TCU"/>
          <p:cNvPicPr/>
          <p:nvPr/>
        </p:nvPicPr>
        <p:blipFill>
          <a:blip r:embed="rId4"/>
          <a:stretch/>
        </p:blipFill>
        <p:spPr>
          <a:xfrm rot="20356200">
            <a:off x="102240" y="1028880"/>
            <a:ext cx="1023840" cy="770400"/>
          </a:xfrm>
          <a:prstGeom prst="rect">
            <a:avLst/>
          </a:prstGeom>
          <a:ln w="0">
            <a:noFill/>
          </a:ln>
        </p:spPr>
      </p:pic>
    </p:spTree>
    <p:extLst>
      <p:ext uri="{BB962C8B-B14F-4D97-AF65-F5344CB8AC3E}">
        <p14:creationId xmlns:p14="http://schemas.microsoft.com/office/powerpoint/2010/main" val="40485293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oogle Shape;61;p14">
            <a:extLst>
              <a:ext uri="{FF2B5EF4-FFF2-40B4-BE49-F238E27FC236}">
                <a16:creationId xmlns:a16="http://schemas.microsoft.com/office/drawing/2014/main" id="{BB48C3AD-E50C-4735-856B-65B769657967}"/>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028" name="Grupo 18"/>
          <p:cNvGrpSpPr/>
          <p:nvPr/>
        </p:nvGrpSpPr>
        <p:grpSpPr>
          <a:xfrm>
            <a:off x="-561600" y="0"/>
            <a:ext cx="358920" cy="4762440"/>
            <a:chOff x="-561600" y="0"/>
            <a:chExt cx="358920" cy="4762440"/>
          </a:xfrm>
        </p:grpSpPr>
        <p:sp>
          <p:nvSpPr>
            <p:cNvPr id="2029"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30"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31"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32"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33"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34"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35"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36"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37"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38"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039" name="Picture 30"/>
          <p:cNvPicPr/>
          <p:nvPr/>
        </p:nvPicPr>
        <p:blipFill>
          <a:blip r:embed="rId3"/>
          <a:stretch/>
        </p:blipFill>
        <p:spPr>
          <a:xfrm>
            <a:off x="164303" y="161037"/>
            <a:ext cx="226800" cy="226800"/>
          </a:xfrm>
          <a:prstGeom prst="rect">
            <a:avLst/>
          </a:prstGeom>
          <a:ln w="0">
            <a:noFill/>
          </a:ln>
        </p:spPr>
      </p:pic>
      <p:sp>
        <p:nvSpPr>
          <p:cNvPr id="2040" name="TextBox 35"/>
          <p:cNvSpPr/>
          <p:nvPr/>
        </p:nvSpPr>
        <p:spPr>
          <a:xfrm>
            <a:off x="277703" y="135946"/>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grpSp>
        <p:nvGrpSpPr>
          <p:cNvPr id="2041" name="Group 37"/>
          <p:cNvGrpSpPr/>
          <p:nvPr/>
        </p:nvGrpSpPr>
        <p:grpSpPr>
          <a:xfrm>
            <a:off x="1427903" y="3201840"/>
            <a:ext cx="4430160" cy="3656160"/>
            <a:chOff x="266760" y="3276000"/>
            <a:chExt cx="4430160" cy="3656160"/>
          </a:xfrm>
        </p:grpSpPr>
        <p:sp>
          <p:nvSpPr>
            <p:cNvPr id="2042" name="Line"/>
            <p:cNvSpPr/>
            <p:nvPr/>
          </p:nvSpPr>
          <p:spPr>
            <a:xfrm>
              <a:off x="3018600" y="4494600"/>
              <a:ext cx="11160" cy="2437560"/>
            </a:xfrm>
            <a:prstGeom prst="line">
              <a:avLst/>
            </a:prstGeom>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043" name="Freeform: Shape 22"/>
            <p:cNvSpPr/>
            <p:nvPr/>
          </p:nvSpPr>
          <p:spPr>
            <a:xfrm>
              <a:off x="2054160" y="3422160"/>
              <a:ext cx="856440" cy="1875240"/>
            </a:xfrm>
            <a:custGeom>
              <a:avLst/>
              <a:gdLst>
                <a:gd name="textAreaLeft" fmla="*/ 0 w 856440"/>
                <a:gd name="textAreaRight" fmla="*/ 857520 w 856440"/>
                <a:gd name="textAreaTop" fmla="*/ 0 h 1875240"/>
                <a:gd name="textAreaBottom" fmla="*/ 1876320 h 1875240"/>
              </a:gdLst>
              <a:ahLst/>
              <a:cxnLst/>
              <a:rect l="textAreaLeft" t="textAreaTop" r="textAreaRight" b="textAreaBottom"/>
              <a:pathLst>
                <a:path w="1176607" h="2995546">
                  <a:moveTo>
                    <a:pt x="1030463" y="2529294"/>
                  </a:moveTo>
                  <a:cubicBezTo>
                    <a:pt x="1034356" y="2556527"/>
                    <a:pt x="1038249" y="2587660"/>
                    <a:pt x="1038249" y="2614894"/>
                  </a:cubicBezTo>
                  <a:lnTo>
                    <a:pt x="1038249" y="2735526"/>
                  </a:lnTo>
                  <a:cubicBezTo>
                    <a:pt x="1038249" y="2762782"/>
                    <a:pt x="1042142" y="2790015"/>
                    <a:pt x="1049928" y="2813370"/>
                  </a:cubicBezTo>
                  <a:lnTo>
                    <a:pt x="968208" y="2953436"/>
                  </a:lnTo>
                  <a:cubicBezTo>
                    <a:pt x="944861" y="2992370"/>
                    <a:pt x="898167" y="3007925"/>
                    <a:pt x="859248" y="2984570"/>
                  </a:cubicBezTo>
                  <a:cubicBezTo>
                    <a:pt x="820340" y="2961236"/>
                    <a:pt x="804768" y="2914526"/>
                    <a:pt x="828115" y="2875615"/>
                  </a:cubicBezTo>
                  <a:close/>
                  <a:moveTo>
                    <a:pt x="657923" y="2023434"/>
                  </a:moveTo>
                  <a:cubicBezTo>
                    <a:pt x="685162" y="2070137"/>
                    <a:pt x="712400" y="2116821"/>
                    <a:pt x="743530" y="2159628"/>
                  </a:cubicBezTo>
                  <a:lnTo>
                    <a:pt x="315496" y="2408673"/>
                  </a:lnTo>
                  <a:cubicBezTo>
                    <a:pt x="276584" y="2432015"/>
                    <a:pt x="229889" y="2420344"/>
                    <a:pt x="206542" y="2381434"/>
                  </a:cubicBezTo>
                  <a:cubicBezTo>
                    <a:pt x="183195" y="2342525"/>
                    <a:pt x="194868" y="2295821"/>
                    <a:pt x="233780" y="2272479"/>
                  </a:cubicBezTo>
                  <a:close/>
                  <a:moveTo>
                    <a:pt x="77818" y="1439755"/>
                  </a:moveTo>
                  <a:lnTo>
                    <a:pt x="544778" y="1439755"/>
                  </a:lnTo>
                  <a:cubicBezTo>
                    <a:pt x="544778" y="1451428"/>
                    <a:pt x="544778" y="1463102"/>
                    <a:pt x="544778" y="1474776"/>
                  </a:cubicBezTo>
                  <a:cubicBezTo>
                    <a:pt x="544778" y="1517579"/>
                    <a:pt x="544778" y="1560382"/>
                    <a:pt x="552555" y="1595403"/>
                  </a:cubicBezTo>
                  <a:lnTo>
                    <a:pt x="77818" y="1595403"/>
                  </a:lnTo>
                  <a:cubicBezTo>
                    <a:pt x="35021" y="1595403"/>
                    <a:pt x="0" y="1560382"/>
                    <a:pt x="0" y="1517579"/>
                  </a:cubicBezTo>
                  <a:cubicBezTo>
                    <a:pt x="0" y="1474776"/>
                    <a:pt x="35021" y="1439755"/>
                    <a:pt x="77818" y="1439755"/>
                  </a:cubicBezTo>
                  <a:close/>
                  <a:moveTo>
                    <a:pt x="252433" y="625428"/>
                  </a:moveTo>
                  <a:cubicBezTo>
                    <a:pt x="271891" y="620077"/>
                    <a:pt x="293294" y="622021"/>
                    <a:pt x="312746" y="633694"/>
                  </a:cubicBezTo>
                  <a:lnTo>
                    <a:pt x="697991" y="855492"/>
                  </a:lnTo>
                  <a:cubicBezTo>
                    <a:pt x="670738" y="902202"/>
                    <a:pt x="647410" y="948894"/>
                    <a:pt x="624057" y="995587"/>
                  </a:cubicBezTo>
                  <a:lnTo>
                    <a:pt x="234912" y="769901"/>
                  </a:lnTo>
                  <a:cubicBezTo>
                    <a:pt x="196007" y="746537"/>
                    <a:pt x="184331" y="699845"/>
                    <a:pt x="203784" y="660929"/>
                  </a:cubicBezTo>
                  <a:cubicBezTo>
                    <a:pt x="215460" y="643424"/>
                    <a:pt x="232974" y="630778"/>
                    <a:pt x="252433" y="625428"/>
                  </a:cubicBezTo>
                  <a:close/>
                  <a:moveTo>
                    <a:pt x="917357" y="3187"/>
                  </a:moveTo>
                  <a:cubicBezTo>
                    <a:pt x="936326" y="9025"/>
                    <a:pt x="952863" y="22643"/>
                    <a:pt x="962592" y="42094"/>
                  </a:cubicBezTo>
                  <a:lnTo>
                    <a:pt x="1176607" y="411778"/>
                  </a:lnTo>
                  <a:cubicBezTo>
                    <a:pt x="1129919" y="435127"/>
                    <a:pt x="1083214" y="462365"/>
                    <a:pt x="1040411" y="493490"/>
                  </a:cubicBezTo>
                  <a:lnTo>
                    <a:pt x="826396" y="119918"/>
                  </a:lnTo>
                  <a:cubicBezTo>
                    <a:pt x="806937" y="81018"/>
                    <a:pt x="818609" y="34318"/>
                    <a:pt x="857527" y="10968"/>
                  </a:cubicBezTo>
                  <a:cubicBezTo>
                    <a:pt x="876986" y="-706"/>
                    <a:pt x="898387" y="-2650"/>
                    <a:pt x="917357" y="3187"/>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044" name="Shape"/>
            <p:cNvSpPr/>
            <p:nvPr/>
          </p:nvSpPr>
          <p:spPr>
            <a:xfrm>
              <a:off x="3245760" y="3276000"/>
              <a:ext cx="111960" cy="313200"/>
            </a:xfrm>
            <a:custGeom>
              <a:avLst/>
              <a:gdLst>
                <a:gd name="textAreaLeft" fmla="*/ 0 w 111960"/>
                <a:gd name="textAreaRight" fmla="*/ 113040 w 111960"/>
                <a:gd name="textAreaTop" fmla="*/ 0 h 313200"/>
                <a:gd name="textAreaBottom" fmla="*/ 314280 h 313200"/>
              </a:gdLst>
              <a:ahLst/>
              <a:cxnLst/>
              <a:rect l="textAreaLeft" t="textAreaTop" r="textAreaRight" b="textAreaBottom"/>
              <a:pathLst>
                <a:path w="21600" h="21600">
                  <a:moveTo>
                    <a:pt x="10800" y="0"/>
                  </a:moveTo>
                  <a:cubicBezTo>
                    <a:pt x="4860" y="0"/>
                    <a:pt x="0" y="1507"/>
                    <a:pt x="0" y="3349"/>
                  </a:cubicBezTo>
                  <a:lnTo>
                    <a:pt x="0" y="21600"/>
                  </a:lnTo>
                  <a:cubicBezTo>
                    <a:pt x="3780" y="21600"/>
                    <a:pt x="7560" y="21433"/>
                    <a:pt x="10800" y="21433"/>
                  </a:cubicBezTo>
                  <a:cubicBezTo>
                    <a:pt x="14580" y="21433"/>
                    <a:pt x="18360" y="21433"/>
                    <a:pt x="21600" y="21600"/>
                  </a:cubicBezTo>
                  <a:lnTo>
                    <a:pt x="21600" y="3349"/>
                  </a:lnTo>
                  <a:cubicBezTo>
                    <a:pt x="21600" y="1674"/>
                    <a:pt x="16740" y="0"/>
                    <a:pt x="10800" y="0"/>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045" name="Freeform: Shape 24"/>
            <p:cNvSpPr/>
            <p:nvPr/>
          </p:nvSpPr>
          <p:spPr>
            <a:xfrm>
              <a:off x="3841560" y="3373560"/>
              <a:ext cx="855360" cy="1876680"/>
            </a:xfrm>
            <a:custGeom>
              <a:avLst/>
              <a:gdLst>
                <a:gd name="textAreaLeft" fmla="*/ 0 w 855360"/>
                <a:gd name="textAreaRight" fmla="*/ 856440 w 855360"/>
                <a:gd name="textAreaTop" fmla="*/ 0 h 1876680"/>
                <a:gd name="textAreaBottom" fmla="*/ 1877760 h 1876680"/>
              </a:gdLst>
              <a:ahLst/>
              <a:cxnLst/>
              <a:rect l="textAreaLeft" t="textAreaTop" r="textAreaRight" b="textAreaBottom"/>
              <a:pathLst>
                <a:path w="1175148" h="2997705">
                  <a:moveTo>
                    <a:pt x="175105" y="2529295"/>
                  </a:moveTo>
                  <a:lnTo>
                    <a:pt x="377446" y="2879511"/>
                  </a:lnTo>
                  <a:cubicBezTo>
                    <a:pt x="396903" y="2918422"/>
                    <a:pt x="385231" y="2965110"/>
                    <a:pt x="346318" y="2988465"/>
                  </a:cubicBezTo>
                  <a:cubicBezTo>
                    <a:pt x="307404" y="3007920"/>
                    <a:pt x="260706" y="2996243"/>
                    <a:pt x="237362" y="2957332"/>
                  </a:cubicBezTo>
                  <a:lnTo>
                    <a:pt x="155648" y="2817246"/>
                  </a:lnTo>
                  <a:cubicBezTo>
                    <a:pt x="163433" y="2790013"/>
                    <a:pt x="167320" y="2766658"/>
                    <a:pt x="167320" y="2739425"/>
                  </a:cubicBezTo>
                  <a:lnTo>
                    <a:pt x="167320" y="2614894"/>
                  </a:lnTo>
                  <a:cubicBezTo>
                    <a:pt x="167320" y="2583783"/>
                    <a:pt x="171218" y="2556528"/>
                    <a:pt x="175105" y="2529295"/>
                  </a:cubicBezTo>
                  <a:close/>
                  <a:moveTo>
                    <a:pt x="513637" y="2023438"/>
                  </a:moveTo>
                  <a:lnTo>
                    <a:pt x="937777" y="2268583"/>
                  </a:lnTo>
                  <a:cubicBezTo>
                    <a:pt x="976689" y="2291925"/>
                    <a:pt x="988363" y="2338627"/>
                    <a:pt x="965015" y="2381433"/>
                  </a:cubicBezTo>
                  <a:cubicBezTo>
                    <a:pt x="941668" y="2416446"/>
                    <a:pt x="894974" y="2432013"/>
                    <a:pt x="856062" y="2408671"/>
                  </a:cubicBezTo>
                  <a:lnTo>
                    <a:pt x="428030" y="2159630"/>
                  </a:lnTo>
                  <a:cubicBezTo>
                    <a:pt x="459160" y="2116824"/>
                    <a:pt x="490289" y="2070140"/>
                    <a:pt x="513637" y="2023438"/>
                  </a:cubicBezTo>
                  <a:close/>
                  <a:moveTo>
                    <a:pt x="630370" y="1439759"/>
                  </a:moveTo>
                  <a:lnTo>
                    <a:pt x="1097330" y="1439759"/>
                  </a:lnTo>
                  <a:cubicBezTo>
                    <a:pt x="1140128" y="1439759"/>
                    <a:pt x="1175148" y="1478669"/>
                    <a:pt x="1175148" y="1521471"/>
                  </a:cubicBezTo>
                  <a:cubicBezTo>
                    <a:pt x="1175148" y="1564281"/>
                    <a:pt x="1140128" y="1599299"/>
                    <a:pt x="1097330" y="1599299"/>
                  </a:cubicBezTo>
                  <a:lnTo>
                    <a:pt x="622593" y="1599299"/>
                  </a:lnTo>
                  <a:cubicBezTo>
                    <a:pt x="626482" y="1560389"/>
                    <a:pt x="630370" y="1517586"/>
                    <a:pt x="630370" y="1474776"/>
                  </a:cubicBezTo>
                  <a:cubicBezTo>
                    <a:pt x="630370" y="1463106"/>
                    <a:pt x="630370" y="1451429"/>
                    <a:pt x="630370" y="1439759"/>
                  </a:cubicBezTo>
                  <a:close/>
                  <a:moveTo>
                    <a:pt x="912500" y="585950"/>
                  </a:moveTo>
                  <a:cubicBezTo>
                    <a:pt x="931956" y="590815"/>
                    <a:pt x="949466" y="603460"/>
                    <a:pt x="961135" y="622908"/>
                  </a:cubicBezTo>
                  <a:cubicBezTo>
                    <a:pt x="984497" y="661823"/>
                    <a:pt x="972828" y="708514"/>
                    <a:pt x="933915" y="731860"/>
                  </a:cubicBezTo>
                  <a:lnTo>
                    <a:pt x="540885" y="957556"/>
                  </a:lnTo>
                  <a:cubicBezTo>
                    <a:pt x="521429" y="910865"/>
                    <a:pt x="494186" y="864174"/>
                    <a:pt x="466942" y="817466"/>
                  </a:cubicBezTo>
                  <a:lnTo>
                    <a:pt x="852185" y="595675"/>
                  </a:lnTo>
                  <a:cubicBezTo>
                    <a:pt x="871641" y="584002"/>
                    <a:pt x="893044" y="581086"/>
                    <a:pt x="912500" y="585950"/>
                  </a:cubicBezTo>
                  <a:close/>
                  <a:moveTo>
                    <a:pt x="262659" y="3187"/>
                  </a:moveTo>
                  <a:cubicBezTo>
                    <a:pt x="282114" y="-2650"/>
                    <a:pt x="303512" y="-706"/>
                    <a:pt x="322960" y="10969"/>
                  </a:cubicBezTo>
                  <a:cubicBezTo>
                    <a:pt x="361876" y="34318"/>
                    <a:pt x="377445" y="81018"/>
                    <a:pt x="350203" y="119919"/>
                  </a:cubicBezTo>
                  <a:lnTo>
                    <a:pt x="136195" y="493493"/>
                  </a:lnTo>
                  <a:cubicBezTo>
                    <a:pt x="93382" y="462368"/>
                    <a:pt x="46691" y="435130"/>
                    <a:pt x="0" y="411780"/>
                  </a:cubicBezTo>
                  <a:lnTo>
                    <a:pt x="214008" y="42094"/>
                  </a:lnTo>
                  <a:cubicBezTo>
                    <a:pt x="225690" y="22643"/>
                    <a:pt x="243203" y="9025"/>
                    <a:pt x="262659" y="3187"/>
                  </a:cubicBezTo>
                  <a:close/>
                </a:path>
              </a:pathLst>
            </a:custGeom>
            <a:solidFill>
              <a:schemeClr val="accent3">
                <a:lumMod val="5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046" name="Shape"/>
            <p:cNvSpPr/>
            <p:nvPr/>
          </p:nvSpPr>
          <p:spPr>
            <a:xfrm>
              <a:off x="3444480" y="3714840"/>
              <a:ext cx="725040" cy="1490760"/>
            </a:xfrm>
            <a:custGeom>
              <a:avLst/>
              <a:gdLst>
                <a:gd name="textAreaLeft" fmla="*/ 0 w 725040"/>
                <a:gd name="textAreaRight" fmla="*/ 726120 w 725040"/>
                <a:gd name="textAreaTop" fmla="*/ 0 h 1490760"/>
                <a:gd name="textAreaBottom" fmla="*/ 1491840 h 1490760"/>
              </a:gdLst>
              <a:ahLst/>
              <a:cxnLst/>
              <a:rect l="textAreaLeft" t="textAreaTop" r="textAreaRight" b="textAreaBottom"/>
              <a:pathLst>
                <a:path w="21516" h="21600">
                  <a:moveTo>
                    <a:pt x="0" y="0"/>
                  </a:moveTo>
                  <a:lnTo>
                    <a:pt x="0" y="3035"/>
                  </a:lnTo>
                  <a:cubicBezTo>
                    <a:pt x="7648" y="3600"/>
                    <a:pt x="13447" y="6106"/>
                    <a:pt x="13447" y="9141"/>
                  </a:cubicBezTo>
                  <a:cubicBezTo>
                    <a:pt x="13447" y="10906"/>
                    <a:pt x="11514" y="13200"/>
                    <a:pt x="8405" y="14329"/>
                  </a:cubicBezTo>
                  <a:cubicBezTo>
                    <a:pt x="6303" y="15106"/>
                    <a:pt x="5211" y="16024"/>
                    <a:pt x="5211" y="17118"/>
                  </a:cubicBezTo>
                  <a:lnTo>
                    <a:pt x="5211" y="21600"/>
                  </a:lnTo>
                  <a:lnTo>
                    <a:pt x="8993" y="21600"/>
                  </a:lnTo>
                  <a:cubicBezTo>
                    <a:pt x="10001" y="21600"/>
                    <a:pt x="10842" y="21247"/>
                    <a:pt x="10842" y="20824"/>
                  </a:cubicBezTo>
                  <a:lnTo>
                    <a:pt x="10842" y="19694"/>
                  </a:lnTo>
                  <a:cubicBezTo>
                    <a:pt x="10842" y="18106"/>
                    <a:pt x="12187" y="16729"/>
                    <a:pt x="14960" y="15635"/>
                  </a:cubicBezTo>
                  <a:cubicBezTo>
                    <a:pt x="18994" y="13976"/>
                    <a:pt x="21516" y="11682"/>
                    <a:pt x="21516" y="9106"/>
                  </a:cubicBezTo>
                  <a:cubicBezTo>
                    <a:pt x="21600" y="4094"/>
                    <a:pt x="1193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0000"/>
                </a:solidFill>
                <a:effectLst/>
                <a:uLnTx/>
                <a:uFillTx/>
                <a:latin typeface="Calibri"/>
                <a:ea typeface="+mn-ea"/>
                <a:cs typeface="+mn-cs"/>
              </a:endParaRPr>
            </a:p>
          </p:txBody>
        </p:sp>
        <p:sp>
          <p:nvSpPr>
            <p:cNvPr id="2047" name="Shape"/>
            <p:cNvSpPr/>
            <p:nvPr/>
          </p:nvSpPr>
          <p:spPr>
            <a:xfrm>
              <a:off x="3586320" y="5299200"/>
              <a:ext cx="273600" cy="469080"/>
            </a:xfrm>
            <a:custGeom>
              <a:avLst/>
              <a:gdLst>
                <a:gd name="textAreaLeft" fmla="*/ 0 w 273600"/>
                <a:gd name="textAreaRight" fmla="*/ 274680 w 273600"/>
                <a:gd name="textAreaTop" fmla="*/ 0 h 469080"/>
                <a:gd name="textAreaBottom" fmla="*/ 470160 h 469080"/>
              </a:gdLst>
              <a:ahLst/>
              <a:cxnLst/>
              <a:rect l="textAreaLeft" t="textAreaTop" r="textAreaRight" b="textAreaBottom"/>
              <a:pathLst>
                <a:path w="21600" h="21600">
                  <a:moveTo>
                    <a:pt x="0" y="0"/>
                  </a:moveTo>
                  <a:lnTo>
                    <a:pt x="0" y="21600"/>
                  </a:lnTo>
                  <a:cubicBezTo>
                    <a:pt x="11802" y="21600"/>
                    <a:pt x="21600" y="16788"/>
                    <a:pt x="21600" y="10744"/>
                  </a:cubicBezTo>
                  <a:cubicBezTo>
                    <a:pt x="21600" y="4812"/>
                    <a:pt x="1202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nvGrpSpPr>
            <p:cNvPr id="2048" name="Group 27"/>
            <p:cNvGrpSpPr/>
            <p:nvPr/>
          </p:nvGrpSpPr>
          <p:grpSpPr>
            <a:xfrm>
              <a:off x="266760" y="5445360"/>
              <a:ext cx="3255840" cy="1432800"/>
              <a:chOff x="266760" y="5445360"/>
              <a:chExt cx="3255840" cy="1432800"/>
            </a:xfrm>
          </p:grpSpPr>
          <p:sp>
            <p:nvSpPr>
              <p:cNvPr id="2049" name="Shape"/>
              <p:cNvSpPr/>
              <p:nvPr/>
            </p:nvSpPr>
            <p:spPr>
              <a:xfrm>
                <a:off x="2366280" y="5470200"/>
                <a:ext cx="1025640" cy="896040"/>
              </a:xfrm>
              <a:custGeom>
                <a:avLst/>
                <a:gdLst>
                  <a:gd name="textAreaLeft" fmla="*/ 0 w 1025640"/>
                  <a:gd name="textAreaRight" fmla="*/ 1026720 w 1025640"/>
                  <a:gd name="textAreaTop" fmla="*/ 0 h 896040"/>
                  <a:gd name="textAreaBottom" fmla="*/ 897120 h 896040"/>
                </a:gdLst>
                <a:ahLst/>
                <a:cxnLst/>
                <a:rect l="textAreaLeft" t="textAreaTop" r="textAreaRight" b="textAreaBottom"/>
                <a:pathLst>
                  <a:path w="21600" h="21600">
                    <a:moveTo>
                      <a:pt x="20287" y="470"/>
                    </a:moveTo>
                    <a:lnTo>
                      <a:pt x="20108" y="470"/>
                    </a:lnTo>
                    <a:cubicBezTo>
                      <a:pt x="19273" y="470"/>
                      <a:pt x="18497" y="822"/>
                      <a:pt x="17900" y="1467"/>
                    </a:cubicBezTo>
                    <a:cubicBezTo>
                      <a:pt x="17304" y="2113"/>
                      <a:pt x="17005" y="2876"/>
                      <a:pt x="17005" y="3757"/>
                    </a:cubicBezTo>
                    <a:lnTo>
                      <a:pt x="17065" y="6750"/>
                    </a:lnTo>
                    <a:lnTo>
                      <a:pt x="15573" y="9274"/>
                    </a:lnTo>
                    <a:lnTo>
                      <a:pt x="16289" y="5224"/>
                    </a:lnTo>
                    <a:lnTo>
                      <a:pt x="14141" y="0"/>
                    </a:lnTo>
                    <a:lnTo>
                      <a:pt x="14022" y="0"/>
                    </a:lnTo>
                    <a:cubicBezTo>
                      <a:pt x="13366" y="117"/>
                      <a:pt x="12829" y="528"/>
                      <a:pt x="12471" y="1115"/>
                    </a:cubicBezTo>
                    <a:cubicBezTo>
                      <a:pt x="12113" y="1702"/>
                      <a:pt x="11993" y="2348"/>
                      <a:pt x="12172" y="2993"/>
                    </a:cubicBezTo>
                    <a:lnTo>
                      <a:pt x="12709" y="5283"/>
                    </a:lnTo>
                    <a:lnTo>
                      <a:pt x="10979" y="10330"/>
                    </a:lnTo>
                    <a:lnTo>
                      <a:pt x="2267" y="11035"/>
                    </a:lnTo>
                    <a:lnTo>
                      <a:pt x="2148" y="13324"/>
                    </a:lnTo>
                    <a:lnTo>
                      <a:pt x="0" y="21600"/>
                    </a:lnTo>
                    <a:lnTo>
                      <a:pt x="2625" y="20661"/>
                    </a:lnTo>
                    <a:lnTo>
                      <a:pt x="14857" y="19135"/>
                    </a:lnTo>
                    <a:cubicBezTo>
                      <a:pt x="16409" y="18959"/>
                      <a:pt x="17543" y="17785"/>
                      <a:pt x="18139" y="16259"/>
                    </a:cubicBezTo>
                    <a:lnTo>
                      <a:pt x="21600" y="7630"/>
                    </a:lnTo>
                    <a:lnTo>
                      <a:pt x="20287" y="470"/>
                    </a:ln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050" name="Freeform: Shape 29"/>
              <p:cNvSpPr/>
              <p:nvPr/>
            </p:nvSpPr>
            <p:spPr>
              <a:xfrm>
                <a:off x="777240" y="5445360"/>
                <a:ext cx="2745360" cy="1432440"/>
              </a:xfrm>
              <a:custGeom>
                <a:avLst/>
                <a:gdLst>
                  <a:gd name="textAreaLeft" fmla="*/ 0 w 2745360"/>
                  <a:gd name="textAreaRight" fmla="*/ 2746440 w 2745360"/>
                  <a:gd name="textAreaTop" fmla="*/ 0 h 1432440"/>
                  <a:gd name="textAreaBottom" fmla="*/ 1433520 h 1432440"/>
                </a:gdLst>
                <a:ahLst/>
                <a:cxnLst/>
                <a:rect l="textAreaLeft" t="textAreaTop" r="textAreaRight" b="textAreaBottom"/>
                <a:pathLst>
                  <a:path w="3766691" h="2288587">
                    <a:moveTo>
                      <a:pt x="2993432" y="403"/>
                    </a:moveTo>
                    <a:cubicBezTo>
                      <a:pt x="3020971" y="2958"/>
                      <a:pt x="3045788" y="17546"/>
                      <a:pt x="3066191" y="40935"/>
                    </a:cubicBezTo>
                    <a:cubicBezTo>
                      <a:pt x="3089559" y="72014"/>
                      <a:pt x="3097406" y="110969"/>
                      <a:pt x="3085722" y="149817"/>
                    </a:cubicBezTo>
                    <a:cubicBezTo>
                      <a:pt x="3074039" y="192658"/>
                      <a:pt x="3042998" y="231613"/>
                      <a:pt x="3000100" y="258807"/>
                    </a:cubicBezTo>
                    <a:lnTo>
                      <a:pt x="2751080" y="398875"/>
                    </a:lnTo>
                    <a:lnTo>
                      <a:pt x="2412601" y="476678"/>
                    </a:lnTo>
                    <a:cubicBezTo>
                      <a:pt x="2354182" y="488440"/>
                      <a:pt x="2311458" y="531173"/>
                      <a:pt x="2299774" y="589553"/>
                    </a:cubicBezTo>
                    <a:cubicBezTo>
                      <a:pt x="2284080" y="647932"/>
                      <a:pt x="2303611" y="702427"/>
                      <a:pt x="2350346" y="737390"/>
                    </a:cubicBezTo>
                    <a:lnTo>
                      <a:pt x="2521416" y="869796"/>
                    </a:lnTo>
                    <a:lnTo>
                      <a:pt x="3214069" y="1056482"/>
                    </a:lnTo>
                    <a:lnTo>
                      <a:pt x="3482620" y="694658"/>
                    </a:lnTo>
                    <a:lnTo>
                      <a:pt x="3502151" y="496210"/>
                    </a:lnTo>
                    <a:cubicBezTo>
                      <a:pt x="3505987" y="437830"/>
                      <a:pt x="3533191" y="391105"/>
                      <a:pt x="3576090" y="352257"/>
                    </a:cubicBezTo>
                    <a:cubicBezTo>
                      <a:pt x="3618814" y="313302"/>
                      <a:pt x="3673221" y="297762"/>
                      <a:pt x="3727804" y="305532"/>
                    </a:cubicBezTo>
                    <a:lnTo>
                      <a:pt x="3739487" y="305532"/>
                    </a:lnTo>
                    <a:lnTo>
                      <a:pt x="3766691" y="788000"/>
                    </a:lnTo>
                    <a:lnTo>
                      <a:pt x="3478784" y="1332841"/>
                    </a:lnTo>
                    <a:cubicBezTo>
                      <a:pt x="3428212" y="1426183"/>
                      <a:pt x="3346426" y="1496217"/>
                      <a:pt x="3245284" y="1496217"/>
                    </a:cubicBezTo>
                    <a:lnTo>
                      <a:pt x="2443641" y="1500102"/>
                    </a:lnTo>
                    <a:lnTo>
                      <a:pt x="1817254" y="1651932"/>
                    </a:lnTo>
                    <a:cubicBezTo>
                      <a:pt x="1452879" y="1740405"/>
                      <a:pt x="1148184" y="1924303"/>
                      <a:pt x="903053" y="2200880"/>
                    </a:cubicBezTo>
                    <a:lnTo>
                      <a:pt x="831438" y="2288587"/>
                    </a:lnTo>
                    <a:lnTo>
                      <a:pt x="735702" y="2288587"/>
                    </a:lnTo>
                    <a:lnTo>
                      <a:pt x="0" y="1881458"/>
                    </a:lnTo>
                    <a:lnTo>
                      <a:pt x="840530" y="1165471"/>
                    </a:lnTo>
                    <a:lnTo>
                      <a:pt x="1023459" y="846380"/>
                    </a:lnTo>
                    <a:cubicBezTo>
                      <a:pt x="1206213" y="527288"/>
                      <a:pt x="1459244" y="313302"/>
                      <a:pt x="1793887" y="184888"/>
                    </a:cubicBezTo>
                    <a:lnTo>
                      <a:pt x="1891193" y="149817"/>
                    </a:lnTo>
                    <a:lnTo>
                      <a:pt x="2517580" y="72014"/>
                    </a:lnTo>
                    <a:lnTo>
                      <a:pt x="2965049" y="1980"/>
                    </a:lnTo>
                    <a:cubicBezTo>
                      <a:pt x="2974771" y="37"/>
                      <a:pt x="2984253" y="-449"/>
                      <a:pt x="2993432" y="403"/>
                    </a:cubicBezTo>
                    <a:close/>
                  </a:path>
                </a:pathLst>
              </a:custGeom>
              <a:solidFill>
                <a:schemeClr val="accent2">
                  <a:lumMod val="60000"/>
                  <a:lumOff val="4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051" name="Freeform: Shape 30"/>
              <p:cNvSpPr/>
              <p:nvPr/>
            </p:nvSpPr>
            <p:spPr>
              <a:xfrm>
                <a:off x="1066320" y="6381000"/>
                <a:ext cx="1485360" cy="497160"/>
              </a:xfrm>
              <a:custGeom>
                <a:avLst/>
                <a:gdLst>
                  <a:gd name="textAreaLeft" fmla="*/ 0 w 1485360"/>
                  <a:gd name="textAreaRight" fmla="*/ 1486440 w 1485360"/>
                  <a:gd name="textAreaTop" fmla="*/ 0 h 497160"/>
                  <a:gd name="textAreaBottom" fmla="*/ 498240 h 497160"/>
                </a:gdLst>
                <a:ahLst/>
                <a:cxnLst/>
                <a:rect l="textAreaLeft" t="textAreaTop" r="textAreaRight" b="textAreaBottom"/>
                <a:pathLst>
                  <a:path w="2038997" h="795599">
                    <a:moveTo>
                      <a:pt x="1701758" y="836"/>
                    </a:moveTo>
                    <a:cubicBezTo>
                      <a:pt x="1809042" y="-1548"/>
                      <a:pt x="1921283" y="1130"/>
                      <a:pt x="2038997" y="9401"/>
                    </a:cubicBezTo>
                    <a:lnTo>
                      <a:pt x="1412478" y="161136"/>
                    </a:lnTo>
                    <a:cubicBezTo>
                      <a:pt x="1048219" y="249685"/>
                      <a:pt x="743442" y="433527"/>
                      <a:pt x="498336" y="710121"/>
                    </a:cubicBezTo>
                    <a:lnTo>
                      <a:pt x="428562" y="795599"/>
                    </a:lnTo>
                    <a:lnTo>
                      <a:pt x="327622" y="795599"/>
                    </a:lnTo>
                    <a:lnTo>
                      <a:pt x="0" y="612546"/>
                    </a:lnTo>
                    <a:cubicBezTo>
                      <a:pt x="442644" y="282250"/>
                      <a:pt x="950768" y="17526"/>
                      <a:pt x="1701758" y="836"/>
                    </a:cubicBez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052" name="Freeform: Shape 31"/>
              <p:cNvSpPr/>
              <p:nvPr/>
            </p:nvSpPr>
            <p:spPr>
              <a:xfrm>
                <a:off x="532440" y="6372000"/>
                <a:ext cx="1075320" cy="506160"/>
              </a:xfrm>
              <a:custGeom>
                <a:avLst/>
                <a:gdLst>
                  <a:gd name="textAreaLeft" fmla="*/ 0 w 1075320"/>
                  <a:gd name="textAreaRight" fmla="*/ 1076400 w 1075320"/>
                  <a:gd name="textAreaTop" fmla="*/ 0 h 506160"/>
                  <a:gd name="textAreaBottom" fmla="*/ 507240 h 506160"/>
                </a:gdLst>
                <a:ahLst/>
                <a:cxnLst/>
                <a:rect l="textAreaLeft" t="textAreaTop" r="textAreaRight" b="textAreaBottom"/>
                <a:pathLst>
                  <a:path w="1476197" h="809887">
                    <a:moveTo>
                      <a:pt x="787441" y="0"/>
                    </a:moveTo>
                    <a:cubicBezTo>
                      <a:pt x="787441" y="0"/>
                      <a:pt x="1223259" y="268513"/>
                      <a:pt x="1476197" y="540882"/>
                    </a:cubicBezTo>
                    <a:cubicBezTo>
                      <a:pt x="1476197" y="540882"/>
                      <a:pt x="1421853" y="627143"/>
                      <a:pt x="1316257" y="765821"/>
                    </a:cubicBezTo>
                    <a:lnTo>
                      <a:pt x="1281941" y="809887"/>
                    </a:lnTo>
                    <a:lnTo>
                      <a:pt x="0" y="809887"/>
                    </a:lnTo>
                    <a:lnTo>
                      <a:pt x="20857" y="521413"/>
                    </a:lnTo>
                    <a:cubicBezTo>
                      <a:pt x="24778" y="517558"/>
                      <a:pt x="417762" y="194590"/>
                      <a:pt x="787441" y="0"/>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053" name="Freeform: Shape 32"/>
              <p:cNvSpPr/>
              <p:nvPr/>
            </p:nvSpPr>
            <p:spPr>
              <a:xfrm>
                <a:off x="266760" y="6445080"/>
                <a:ext cx="1283760" cy="432720"/>
              </a:xfrm>
              <a:custGeom>
                <a:avLst/>
                <a:gdLst>
                  <a:gd name="textAreaLeft" fmla="*/ 0 w 1283760"/>
                  <a:gd name="textAreaRight" fmla="*/ 1284840 w 1283760"/>
                  <a:gd name="textAreaTop" fmla="*/ 0 h 432720"/>
                  <a:gd name="textAreaBottom" fmla="*/ 433800 h 432720"/>
                </a:gdLst>
                <a:ahLst/>
                <a:cxnLst/>
                <a:rect l="textAreaLeft" t="textAreaTop" r="textAreaRight" b="textAreaBottom"/>
                <a:pathLst>
                  <a:path w="1762718" h="693151">
                    <a:moveTo>
                      <a:pt x="918327" y="0"/>
                    </a:moveTo>
                    <a:cubicBezTo>
                      <a:pt x="918327" y="0"/>
                      <a:pt x="1435881" y="272399"/>
                      <a:pt x="1762718" y="536999"/>
                    </a:cubicBezTo>
                    <a:cubicBezTo>
                      <a:pt x="1762718" y="536999"/>
                      <a:pt x="1739324" y="572567"/>
                      <a:pt x="1694076" y="636983"/>
                    </a:cubicBezTo>
                    <a:lnTo>
                      <a:pt x="1654128" y="693151"/>
                    </a:lnTo>
                    <a:lnTo>
                      <a:pt x="0" y="693151"/>
                    </a:lnTo>
                    <a:lnTo>
                      <a:pt x="0" y="435839"/>
                    </a:lnTo>
                    <a:cubicBezTo>
                      <a:pt x="3917" y="435839"/>
                      <a:pt x="420278" y="202320"/>
                      <a:pt x="918327" y="0"/>
                    </a:cubicBezTo>
                    <a:close/>
                  </a:path>
                </a:pathLst>
              </a:custGeom>
              <a:solidFill>
                <a:schemeClr val="bg2">
                  <a:lumMod val="1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grpSp>
      <p:sp>
        <p:nvSpPr>
          <p:cNvPr id="2054" name="TextBox 29"/>
          <p:cNvSpPr/>
          <p:nvPr/>
        </p:nvSpPr>
        <p:spPr>
          <a:xfrm>
            <a:off x="0" y="984600"/>
            <a:ext cx="12191760" cy="455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1" normalizeH="0" baseline="0" noProof="0">
                <a:ln>
                  <a:noFill/>
                </a:ln>
                <a:solidFill>
                  <a:srgbClr val="000000"/>
                </a:solidFill>
                <a:effectLst/>
                <a:uLnTx/>
                <a:uFillTx/>
                <a:latin typeface="Arial"/>
                <a:ea typeface="+mn-ea"/>
                <a:cs typeface="+mn-cs"/>
              </a:rPr>
              <a:t>E o jogo de planilhas?</a:t>
            </a:r>
            <a:endParaRPr kumimoji="0" lang="pt-BR" sz="2400" b="0" i="0" u="none" strike="noStrike" kern="1200" cap="none" spc="-1" normalizeH="0" baseline="0" noProof="0">
              <a:ln>
                <a:noFill/>
              </a:ln>
              <a:solidFill>
                <a:srgbClr val="000000"/>
              </a:solidFill>
              <a:effectLst/>
              <a:uLnTx/>
              <a:uFillTx/>
              <a:latin typeface="Arial"/>
              <a:ea typeface="+mn-ea"/>
              <a:cs typeface="+mn-cs"/>
            </a:endParaRPr>
          </a:p>
        </p:txBody>
      </p:sp>
      <p:pic>
        <p:nvPicPr>
          <p:cNvPr id="2055" name="Imagem 3"/>
          <p:cNvPicPr/>
          <p:nvPr/>
        </p:nvPicPr>
        <p:blipFill>
          <a:blip r:embed="rId4"/>
          <a:stretch/>
        </p:blipFill>
        <p:spPr>
          <a:xfrm>
            <a:off x="7135200" y="1892880"/>
            <a:ext cx="4075200" cy="4046400"/>
          </a:xfrm>
          <a:prstGeom prst="rect">
            <a:avLst/>
          </a:prstGeom>
          <a:ln w="0">
            <a:noFill/>
          </a:ln>
        </p:spPr>
      </p:pic>
    </p:spTree>
    <p:extLst>
      <p:ext uri="{BB962C8B-B14F-4D97-AF65-F5344CB8AC3E}">
        <p14:creationId xmlns:p14="http://schemas.microsoft.com/office/powerpoint/2010/main" val="29202324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630455D1-9A09-4D9F-B4AE-0183E9742CA7}"/>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056" name="Grupo 18"/>
          <p:cNvGrpSpPr/>
          <p:nvPr/>
        </p:nvGrpSpPr>
        <p:grpSpPr>
          <a:xfrm>
            <a:off x="-561600" y="0"/>
            <a:ext cx="358920" cy="4762440"/>
            <a:chOff x="-561600" y="0"/>
            <a:chExt cx="358920" cy="4762440"/>
          </a:xfrm>
        </p:grpSpPr>
        <p:sp>
          <p:nvSpPr>
            <p:cNvPr id="2057"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58"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59"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60"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61"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62"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63"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64"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65"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66"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067" name="Picture 30"/>
          <p:cNvPicPr/>
          <p:nvPr/>
        </p:nvPicPr>
        <p:blipFill>
          <a:blip r:embed="rId3"/>
          <a:stretch/>
        </p:blipFill>
        <p:spPr>
          <a:xfrm>
            <a:off x="80344" y="133069"/>
            <a:ext cx="226800" cy="226800"/>
          </a:xfrm>
          <a:prstGeom prst="rect">
            <a:avLst/>
          </a:prstGeom>
          <a:ln w="0">
            <a:noFill/>
          </a:ln>
        </p:spPr>
      </p:pic>
      <p:sp>
        <p:nvSpPr>
          <p:cNvPr id="2068" name="TextBox 35"/>
          <p:cNvSpPr/>
          <p:nvPr/>
        </p:nvSpPr>
        <p:spPr>
          <a:xfrm>
            <a:off x="143755" y="8820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2069" name="Balão de Fala: Retângulo com Cantos Arredondados 69"/>
          <p:cNvSpPr/>
          <p:nvPr/>
        </p:nvSpPr>
        <p:spPr>
          <a:xfrm>
            <a:off x="556200" y="1158480"/>
            <a:ext cx="6883560" cy="398844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0" i="0" u="none" strike="noStrike" kern="1200" cap="none" spc="-1" normalizeH="0" baseline="0" noProof="0">
                <a:ln>
                  <a:noFill/>
                </a:ln>
                <a:solidFill>
                  <a:srgbClr val="000000"/>
                </a:solidFill>
                <a:effectLst/>
                <a:uLnTx/>
                <a:uFillTx/>
                <a:latin typeface="Segoe UI"/>
                <a:ea typeface="+mn-ea"/>
                <a:cs typeface="+mn-cs"/>
              </a:rPr>
              <a:t>Em caso de necessidade de celebração de termos aditivos em contratos de obras públicas, deve ser observado o disposto nos arts. 14 e 15 do Decreto 7.983/2013, sendo necessário, para tanto, que se realize análise da planilha, confrontando-se as situações antes e depois do aditivo pretendido, para averiguação de eventual redução no percentual do desconto originalmente concedido. </a:t>
            </a:r>
            <a:r>
              <a:rPr kumimoji="0" lang="pt-BR" sz="1600" b="1" i="0" u="none" strike="noStrike" kern="1200" cap="none" spc="-1" normalizeH="0" baseline="0" noProof="0">
                <a:ln>
                  <a:noFill/>
                </a:ln>
                <a:solidFill>
                  <a:srgbClr val="000000"/>
                </a:solidFill>
                <a:effectLst/>
                <a:uLnTx/>
                <a:uFillTx/>
                <a:latin typeface="Segoe UI"/>
                <a:ea typeface="+mn-ea"/>
                <a:cs typeface="+mn-cs"/>
              </a:rPr>
              <a:t>Nas situações em que, em virtude do aditivo, houver diminuição do desconto originalmente concedido, pode-se incluir parcela compensatória negativa </a:t>
            </a:r>
            <a:r>
              <a:rPr kumimoji="0" lang="pt-BR" sz="1600" b="0" i="0" u="none" strike="noStrike" kern="1200" cap="none" spc="-1" normalizeH="0" baseline="0" noProof="0">
                <a:ln>
                  <a:noFill/>
                </a:ln>
                <a:solidFill>
                  <a:srgbClr val="000000"/>
                </a:solidFill>
                <a:effectLst/>
                <a:uLnTx/>
                <a:uFillTx/>
                <a:latin typeface="Segoe UI"/>
                <a:ea typeface="+mn-ea"/>
                <a:cs typeface="+mn-cs"/>
              </a:rPr>
              <a:t>como forma de se dar cumprimento ao art. 14 do Decreto 7.983/2013, ressalvada a exceção prevista em seu parágrafo único.</a:t>
            </a: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a:ln>
                  <a:noFill/>
                </a:ln>
                <a:solidFill>
                  <a:srgbClr val="000000"/>
                </a:solidFill>
                <a:effectLst/>
                <a:uLnTx/>
                <a:uFillTx/>
                <a:latin typeface="Segoe UI"/>
                <a:ea typeface="+mn-ea"/>
                <a:cs typeface="+mn-cs"/>
              </a:rPr>
              <a:t>Acórdão 2699/2019-Plenário | Relator: AUGUSTO NARDES, Acórdão 2699/2019-Plenário | Relator: AUGUSTO NARDES e Acórdão 2440/2014-Plenário | Relator: MARCOS BEMQUERER</a:t>
            </a: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endParaRPr kumimoji="0" lang="pt-BR" sz="1600" b="0" i="0" u="none" strike="noStrike" kern="1200" cap="none" spc="-1" normalizeH="0" baseline="0" noProof="0">
              <a:ln>
                <a:noFill/>
              </a:ln>
              <a:solidFill>
                <a:srgbClr val="000000"/>
              </a:solidFill>
              <a:effectLst/>
              <a:uLnTx/>
              <a:uFillTx/>
              <a:latin typeface="Arial"/>
              <a:ea typeface="+mn-ea"/>
              <a:cs typeface="+mn-cs"/>
            </a:endParaRPr>
          </a:p>
        </p:txBody>
      </p:sp>
      <p:sp>
        <p:nvSpPr>
          <p:cNvPr id="2070"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71"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72"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73"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74"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2075" name="Picture 2" descr="Cursos Online para o Concurso TCU"/>
          <p:cNvPicPr/>
          <p:nvPr/>
        </p:nvPicPr>
        <p:blipFill>
          <a:blip r:embed="rId4"/>
          <a:stretch/>
        </p:blipFill>
        <p:spPr>
          <a:xfrm rot="20356200">
            <a:off x="246960" y="592560"/>
            <a:ext cx="1023840" cy="770400"/>
          </a:xfrm>
          <a:prstGeom prst="rect">
            <a:avLst/>
          </a:prstGeom>
          <a:ln w="0">
            <a:noFill/>
          </a:ln>
        </p:spPr>
      </p:pic>
    </p:spTree>
    <p:extLst>
      <p:ext uri="{BB962C8B-B14F-4D97-AF65-F5344CB8AC3E}">
        <p14:creationId xmlns:p14="http://schemas.microsoft.com/office/powerpoint/2010/main" val="7277199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3699B1FD-A59B-4017-91C9-9500DB5C0130}"/>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076" name="Grupo 18"/>
          <p:cNvGrpSpPr/>
          <p:nvPr/>
        </p:nvGrpSpPr>
        <p:grpSpPr>
          <a:xfrm>
            <a:off x="-561600" y="0"/>
            <a:ext cx="358920" cy="4762440"/>
            <a:chOff x="-561600" y="0"/>
            <a:chExt cx="358920" cy="4762440"/>
          </a:xfrm>
        </p:grpSpPr>
        <p:sp>
          <p:nvSpPr>
            <p:cNvPr id="2077"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78"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79"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80"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81"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82"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83"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84"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85"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86"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087" name="Picture 30"/>
          <p:cNvPicPr/>
          <p:nvPr/>
        </p:nvPicPr>
        <p:blipFill>
          <a:blip r:embed="rId3"/>
          <a:stretch/>
        </p:blipFill>
        <p:spPr>
          <a:xfrm>
            <a:off x="344405" y="179460"/>
            <a:ext cx="226800" cy="226800"/>
          </a:xfrm>
          <a:prstGeom prst="rect">
            <a:avLst/>
          </a:prstGeom>
          <a:ln w="0">
            <a:noFill/>
          </a:ln>
        </p:spPr>
      </p:pic>
      <p:sp>
        <p:nvSpPr>
          <p:cNvPr id="2088" name="TextBox 35"/>
          <p:cNvSpPr/>
          <p:nvPr/>
        </p:nvSpPr>
        <p:spPr>
          <a:xfrm>
            <a:off x="457805" y="146148"/>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2089" name="Balão de Fala: Retângulo com Cantos Arredondados 69"/>
          <p:cNvSpPr/>
          <p:nvPr/>
        </p:nvSpPr>
        <p:spPr>
          <a:xfrm>
            <a:off x="556200" y="1144800"/>
            <a:ext cx="6883560" cy="325800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0" i="0" u="none" strike="noStrike" kern="1200" cap="none" spc="-1" normalizeH="0" baseline="0" noProof="0">
                <a:ln>
                  <a:noFill/>
                </a:ln>
                <a:solidFill>
                  <a:srgbClr val="000000"/>
                </a:solidFill>
                <a:effectLst/>
                <a:uLnTx/>
                <a:uFillTx/>
                <a:latin typeface="Segoe UI"/>
                <a:ea typeface="+mn-ea"/>
                <a:cs typeface="+mn-cs"/>
              </a:rPr>
              <a:t>Na celebração de aditivos contratuais, </a:t>
            </a:r>
            <a:r>
              <a:rPr kumimoji="0" lang="pt-BR" sz="1600" b="1" i="0" u="none" strike="noStrike" kern="1200" cap="none" spc="-1" normalizeH="0" baseline="0" noProof="0">
                <a:ln>
                  <a:noFill/>
                </a:ln>
                <a:solidFill>
                  <a:srgbClr val="000000"/>
                </a:solidFill>
                <a:effectLst/>
                <a:uLnTx/>
                <a:uFillTx/>
                <a:latin typeface="Segoe UI"/>
                <a:ea typeface="+mn-ea"/>
                <a:cs typeface="+mn-cs"/>
              </a:rPr>
              <a:t>deve ser mantido o desconto proporcional oferecido pela contratada em relação ao valor total estimado pela Administração, </a:t>
            </a:r>
            <a:r>
              <a:rPr kumimoji="0" lang="pt-BR" sz="1600" b="0" i="0" u="none" strike="noStrike" kern="1200" cap="none" spc="-1" normalizeH="0" baseline="0" noProof="0">
                <a:ln>
                  <a:noFill/>
                </a:ln>
                <a:solidFill>
                  <a:srgbClr val="000000"/>
                </a:solidFill>
                <a:effectLst/>
                <a:uLnTx/>
                <a:uFillTx/>
                <a:latin typeface="Segoe UI"/>
                <a:ea typeface="+mn-ea"/>
                <a:cs typeface="+mn-cs"/>
              </a:rPr>
              <a:t>de modo a se evitar o "jogo de planilhas", tanto para modificação de quantidades de itens existentes quanto para inclusão de novos serviços.</a:t>
            </a: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a:ln>
                  <a:noFill/>
                </a:ln>
                <a:solidFill>
                  <a:srgbClr val="000000"/>
                </a:solidFill>
                <a:effectLst/>
                <a:uLnTx/>
                <a:uFillTx/>
                <a:latin typeface="Segoe UI"/>
                <a:ea typeface="+mn-ea"/>
                <a:cs typeface="+mn-cs"/>
              </a:rPr>
              <a:t>Acórdão 1153/2015-Primeira Câmara | Relator: JOSÉ MUCIO MONTEIRO; Acórdão 2196/2017-Plenário | Relator: JOSÉ MUCIO MONTEIRO</a:t>
            </a: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endParaRPr kumimoji="0" lang="pt-BR" sz="1600" b="0" i="0" u="none" strike="noStrike" kern="1200" cap="none" spc="-1" normalizeH="0" baseline="0" noProof="0">
              <a:ln>
                <a:noFill/>
              </a:ln>
              <a:solidFill>
                <a:srgbClr val="000000"/>
              </a:solidFill>
              <a:effectLst/>
              <a:uLnTx/>
              <a:uFillTx/>
              <a:latin typeface="Arial"/>
              <a:ea typeface="+mn-ea"/>
              <a:cs typeface="+mn-cs"/>
            </a:endParaRPr>
          </a:p>
        </p:txBody>
      </p:sp>
      <p:sp>
        <p:nvSpPr>
          <p:cNvPr id="2090"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91"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92"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93"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94"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2095" name="Picture 2" descr="Cursos Online para o Concurso TCU"/>
          <p:cNvPicPr/>
          <p:nvPr/>
        </p:nvPicPr>
        <p:blipFill>
          <a:blip r:embed="rId4"/>
          <a:stretch/>
        </p:blipFill>
        <p:spPr>
          <a:xfrm rot="20356200">
            <a:off x="305640" y="719280"/>
            <a:ext cx="1023840" cy="770400"/>
          </a:xfrm>
          <a:prstGeom prst="rect">
            <a:avLst/>
          </a:prstGeom>
          <a:ln w="0">
            <a:noFill/>
          </a:ln>
        </p:spPr>
      </p:pic>
    </p:spTree>
    <p:extLst>
      <p:ext uri="{BB962C8B-B14F-4D97-AF65-F5344CB8AC3E}">
        <p14:creationId xmlns:p14="http://schemas.microsoft.com/office/powerpoint/2010/main" val="3571503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928939-C8A2-4D8D-B713-819210F2B3FE}"/>
              </a:ext>
            </a:extLst>
          </p:cNvPr>
          <p:cNvSpPr>
            <a:spLocks noGrp="1"/>
          </p:cNvSpPr>
          <p:nvPr>
            <p:ph type="title"/>
          </p:nvPr>
        </p:nvSpPr>
        <p:spPr/>
        <p:txBody>
          <a:bodyPr/>
          <a:lstStyle/>
          <a:p>
            <a:endParaRPr lang="pt-BR"/>
          </a:p>
        </p:txBody>
      </p:sp>
      <p:graphicFrame>
        <p:nvGraphicFramePr>
          <p:cNvPr id="3" name="Tabela 2">
            <a:extLst>
              <a:ext uri="{FF2B5EF4-FFF2-40B4-BE49-F238E27FC236}">
                <a16:creationId xmlns:a16="http://schemas.microsoft.com/office/drawing/2014/main" id="{95CBBB36-B9E7-4719-9115-8FF53649508D}"/>
              </a:ext>
            </a:extLst>
          </p:cNvPr>
          <p:cNvGraphicFramePr>
            <a:graphicFrameLocks noGrp="1"/>
          </p:cNvGraphicFramePr>
          <p:nvPr>
            <p:extLst>
              <p:ext uri="{D42A27DB-BD31-4B8C-83A1-F6EECF244321}">
                <p14:modId xmlns:p14="http://schemas.microsoft.com/office/powerpoint/2010/main" val="2319093848"/>
              </p:ext>
            </p:extLst>
          </p:nvPr>
        </p:nvGraphicFramePr>
        <p:xfrm>
          <a:off x="867833" y="482600"/>
          <a:ext cx="10456334" cy="5680613"/>
        </p:xfrm>
        <a:graphic>
          <a:graphicData uri="http://schemas.openxmlformats.org/drawingml/2006/table">
            <a:tbl>
              <a:tblPr firstRow="1" firstCol="1" bandRow="1">
                <a:tableStyleId>{5C22544A-7EE6-4342-B048-85BDC9FD1C3A}</a:tableStyleId>
              </a:tblPr>
              <a:tblGrid>
                <a:gridCol w="2501900">
                  <a:extLst>
                    <a:ext uri="{9D8B030D-6E8A-4147-A177-3AD203B41FA5}">
                      <a16:colId xmlns:a16="http://schemas.microsoft.com/office/drawing/2014/main" val="2784452813"/>
                    </a:ext>
                  </a:extLst>
                </a:gridCol>
                <a:gridCol w="7954434">
                  <a:extLst>
                    <a:ext uri="{9D8B030D-6E8A-4147-A177-3AD203B41FA5}">
                      <a16:colId xmlns:a16="http://schemas.microsoft.com/office/drawing/2014/main" val="2885795525"/>
                    </a:ext>
                  </a:extLst>
                </a:gridCol>
              </a:tblGrid>
              <a:tr h="226182">
                <a:tc>
                  <a:txBody>
                    <a:bodyPr/>
                    <a:lstStyle/>
                    <a:p>
                      <a:pPr algn="ctr">
                        <a:lnSpc>
                          <a:spcPct val="107000"/>
                        </a:lnSpc>
                        <a:spcAft>
                          <a:spcPts val="800"/>
                        </a:spcAft>
                      </a:pPr>
                      <a:r>
                        <a:rPr lang="pt-BR" sz="1200">
                          <a:effectLst/>
                        </a:rPr>
                        <a:t>Função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pt-BR" sz="1200">
                          <a:effectLst/>
                        </a:rPr>
                        <a:t>Principais Atribuições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224311901"/>
                  </a:ext>
                </a:extLst>
              </a:tr>
              <a:tr h="1298847">
                <a:tc>
                  <a:txBody>
                    <a:bodyPr/>
                    <a:lstStyle/>
                    <a:p>
                      <a:pPr>
                        <a:lnSpc>
                          <a:spcPct val="107000"/>
                        </a:lnSpc>
                        <a:spcAft>
                          <a:spcPts val="800"/>
                        </a:spcAft>
                      </a:pPr>
                      <a:r>
                        <a:rPr lang="pt-BR" sz="2000">
                          <a:effectLst/>
                        </a:rPr>
                        <a:t>Gestor-geral</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pt-BR" sz="2000">
                          <a:effectLst/>
                        </a:rPr>
                        <a:t>• Visão estratégica e coordenação global• Consolidação de relatórios de todas as áreas• Decisões de alto nível (aditivos, reajustes)• Interface com a alta administração</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72258856"/>
                  </a:ext>
                </a:extLst>
              </a:tr>
              <a:tr h="1298847">
                <a:tc>
                  <a:txBody>
                    <a:bodyPr/>
                    <a:lstStyle/>
                    <a:p>
                      <a:pPr>
                        <a:lnSpc>
                          <a:spcPct val="107000"/>
                        </a:lnSpc>
                        <a:spcAft>
                          <a:spcPts val="800"/>
                        </a:spcAft>
                      </a:pPr>
                      <a:r>
                        <a:rPr lang="pt-BR" sz="2000">
                          <a:effectLst/>
                        </a:rPr>
                        <a:t>Fiscal Técnico</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pt-BR" sz="2000">
                          <a:effectLst/>
                        </a:rPr>
                        <a:t>• Verificação de conformidade técnica;• Acompanhamento de normas e testes (ex.: ensaios de materiais, laudos);• Pareceres sobre etapas críticas de obra ou serviço</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590536018"/>
                  </a:ext>
                </a:extLst>
              </a:tr>
              <a:tr h="1557890">
                <a:tc>
                  <a:txBody>
                    <a:bodyPr/>
                    <a:lstStyle/>
                    <a:p>
                      <a:pPr>
                        <a:lnSpc>
                          <a:spcPct val="107000"/>
                        </a:lnSpc>
                        <a:spcAft>
                          <a:spcPts val="800"/>
                        </a:spcAft>
                      </a:pPr>
                      <a:r>
                        <a:rPr lang="pt-BR" sz="2000">
                          <a:effectLst/>
                        </a:rPr>
                        <a:t>Fiscal Administrativo</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pt-BR" sz="2000">
                          <a:effectLst/>
                        </a:rPr>
                        <a:t>• Emissão e controle de ordens de serviço/compras;• Conferência de medições e validação de notas fiscais;• Monitoramento de obrigações trabalhistas/previdenciárias</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029392059"/>
                  </a:ext>
                </a:extLst>
              </a:tr>
              <a:tr h="1298847">
                <a:tc>
                  <a:txBody>
                    <a:bodyPr/>
                    <a:lstStyle/>
                    <a:p>
                      <a:pPr>
                        <a:lnSpc>
                          <a:spcPct val="107000"/>
                        </a:lnSpc>
                        <a:spcAft>
                          <a:spcPts val="800"/>
                        </a:spcAft>
                      </a:pPr>
                      <a:r>
                        <a:rPr lang="pt-BR" sz="2000">
                          <a:effectLst/>
                        </a:rPr>
                        <a:t>Fiscal Setorial</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pPr>
                      <a:r>
                        <a:rPr lang="pt-BR" sz="2000" dirty="0">
                          <a:effectLst/>
                        </a:rPr>
                        <a:t>• Acompanhamento “in loco” em localidades específicas;• Ajuste a particularidades locais (acesso, clima, rotina);• Alimentação de sistema integrado de monitoramento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65988980"/>
                  </a:ext>
                </a:extLst>
              </a:tr>
            </a:tbl>
          </a:graphicData>
        </a:graphic>
      </p:graphicFrame>
    </p:spTree>
    <p:extLst>
      <p:ext uri="{BB962C8B-B14F-4D97-AF65-F5344CB8AC3E}">
        <p14:creationId xmlns:p14="http://schemas.microsoft.com/office/powerpoint/2010/main" val="31980969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oogle Shape;61;p14">
            <a:extLst>
              <a:ext uri="{FF2B5EF4-FFF2-40B4-BE49-F238E27FC236}">
                <a16:creationId xmlns:a16="http://schemas.microsoft.com/office/drawing/2014/main" id="{63CBC4BF-7BF6-4175-B784-65EA702D2FB8}"/>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116" name="Grupo 18"/>
          <p:cNvGrpSpPr/>
          <p:nvPr/>
        </p:nvGrpSpPr>
        <p:grpSpPr>
          <a:xfrm>
            <a:off x="-561600" y="0"/>
            <a:ext cx="358920" cy="4762440"/>
            <a:chOff x="-561600" y="0"/>
            <a:chExt cx="358920" cy="4762440"/>
          </a:xfrm>
        </p:grpSpPr>
        <p:sp>
          <p:nvSpPr>
            <p:cNvPr id="2117"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118"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119"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120"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121"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122"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123"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124"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125"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126"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127" name="Picture 30"/>
          <p:cNvPicPr/>
          <p:nvPr/>
        </p:nvPicPr>
        <p:blipFill>
          <a:blip r:embed="rId3"/>
          <a:stretch/>
        </p:blipFill>
        <p:spPr>
          <a:xfrm>
            <a:off x="81180" y="201420"/>
            <a:ext cx="226800" cy="226800"/>
          </a:xfrm>
          <a:prstGeom prst="rect">
            <a:avLst/>
          </a:prstGeom>
          <a:ln w="0">
            <a:noFill/>
          </a:ln>
        </p:spPr>
      </p:pic>
      <p:sp>
        <p:nvSpPr>
          <p:cNvPr id="2128" name="TextBox 35"/>
          <p:cNvSpPr/>
          <p:nvPr/>
        </p:nvSpPr>
        <p:spPr>
          <a:xfrm>
            <a:off x="194580" y="17946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2129" name="Espaço Reservado para Conteúdo 2"/>
          <p:cNvSpPr/>
          <p:nvPr/>
        </p:nvSpPr>
        <p:spPr>
          <a:xfrm>
            <a:off x="3308040" y="2577960"/>
            <a:ext cx="7713720" cy="1361160"/>
          </a:xfrm>
          <a:prstGeom prst="rect">
            <a:avLst/>
          </a:prstGeom>
          <a:solidFill>
            <a:srgbClr val="E3AC00"/>
          </a:soli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nchor="t">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800" b="0" i="0" u="none" strike="noStrike" kern="1200" cap="none" spc="-1" normalizeH="0" baseline="0" noProof="0">
                <a:ln>
                  <a:noFill/>
                </a:ln>
                <a:solidFill>
                  <a:srgbClr val="000000"/>
                </a:solidFill>
                <a:effectLst/>
                <a:uLnTx/>
                <a:uFillTx/>
                <a:latin typeface="Segoe UI"/>
                <a:ea typeface="+mn-ea"/>
                <a:cs typeface="+mn-cs"/>
              </a:rPr>
              <a:t>Art. 128. Nas contratações de obras e serviços de engenharia</a:t>
            </a:r>
            <a:r>
              <a:rPr kumimoji="0" lang="pt-BR" sz="1800" b="1" i="0" u="none" strike="noStrike" kern="1200" cap="none" spc="-1" normalizeH="0" baseline="0" noProof="0">
                <a:ln>
                  <a:noFill/>
                </a:ln>
                <a:solidFill>
                  <a:srgbClr val="000000"/>
                </a:solidFill>
                <a:effectLst/>
                <a:uLnTx/>
                <a:uFillTx/>
                <a:latin typeface="Segoe UI"/>
                <a:ea typeface="+mn-ea"/>
                <a:cs typeface="+mn-cs"/>
              </a:rPr>
              <a:t>, a diferença percentual entre o valor global do contrato e o preço global de referência não poderá ser reduzida em favor do contratado em decorrência de aditamentos que modifiquem a planilha orçamentária.</a:t>
            </a:r>
            <a:endParaRPr kumimoji="0" lang="pt-BR" sz="1800" b="0" i="0" u="none" strike="noStrike" kern="1200" cap="none" spc="-1" normalizeH="0" baseline="0" noProof="0">
              <a:ln>
                <a:noFill/>
              </a:ln>
              <a:solidFill>
                <a:srgbClr val="000000"/>
              </a:solidFill>
              <a:effectLst/>
              <a:uLnTx/>
              <a:uFillTx/>
              <a:latin typeface="Arial"/>
              <a:ea typeface="+mn-ea"/>
              <a:cs typeface="+mn-cs"/>
            </a:endParaRPr>
          </a:p>
        </p:txBody>
      </p:sp>
      <p:grpSp>
        <p:nvGrpSpPr>
          <p:cNvPr id="2130" name="Group 27"/>
          <p:cNvGrpSpPr/>
          <p:nvPr/>
        </p:nvGrpSpPr>
        <p:grpSpPr>
          <a:xfrm>
            <a:off x="0" y="2935800"/>
            <a:ext cx="2897640" cy="3111480"/>
            <a:chOff x="152280" y="3159360"/>
            <a:chExt cx="2897640" cy="3111480"/>
          </a:xfrm>
        </p:grpSpPr>
        <p:sp>
          <p:nvSpPr>
            <p:cNvPr id="2131" name="Freeform: Shape 20"/>
            <p:cNvSpPr/>
            <p:nvPr/>
          </p:nvSpPr>
          <p:spPr>
            <a:xfrm>
              <a:off x="1551240" y="3292920"/>
              <a:ext cx="1410840" cy="2329200"/>
            </a:xfrm>
            <a:custGeom>
              <a:avLst/>
              <a:gdLst>
                <a:gd name="textAreaLeft" fmla="*/ 0 w 1410840"/>
                <a:gd name="textAreaRight" fmla="*/ 1412280 w 1410840"/>
                <a:gd name="textAreaTop" fmla="*/ 0 h 2329200"/>
                <a:gd name="textAreaBottom" fmla="*/ 2330640 h 2329200"/>
              </a:gdLst>
              <a:ahLst/>
              <a:cxnLst/>
              <a:rect l="textAreaLeft" t="textAreaTop" r="textAreaRight" b="textAreaBottom"/>
              <a:pathLst>
                <a:path w="1007269" h="1662112">
                  <a:moveTo>
                    <a:pt x="895350" y="1631156"/>
                  </a:moveTo>
                  <a:lnTo>
                    <a:pt x="971550" y="1533525"/>
                  </a:lnTo>
                  <a:lnTo>
                    <a:pt x="997744" y="1350169"/>
                  </a:lnTo>
                  <a:lnTo>
                    <a:pt x="1007269" y="1119187"/>
                  </a:lnTo>
                  <a:lnTo>
                    <a:pt x="938213" y="904875"/>
                  </a:lnTo>
                  <a:lnTo>
                    <a:pt x="869157" y="702469"/>
                  </a:lnTo>
                  <a:lnTo>
                    <a:pt x="762000" y="502444"/>
                  </a:lnTo>
                  <a:lnTo>
                    <a:pt x="654844" y="330994"/>
                  </a:lnTo>
                  <a:lnTo>
                    <a:pt x="533400" y="192881"/>
                  </a:lnTo>
                  <a:lnTo>
                    <a:pt x="433388" y="102394"/>
                  </a:lnTo>
                  <a:lnTo>
                    <a:pt x="330994" y="35719"/>
                  </a:lnTo>
                  <a:lnTo>
                    <a:pt x="171450" y="0"/>
                  </a:lnTo>
                  <a:lnTo>
                    <a:pt x="47625" y="78581"/>
                  </a:lnTo>
                  <a:lnTo>
                    <a:pt x="2382" y="226219"/>
                  </a:lnTo>
                  <a:lnTo>
                    <a:pt x="0" y="376237"/>
                  </a:lnTo>
                  <a:lnTo>
                    <a:pt x="9525" y="621506"/>
                  </a:lnTo>
                  <a:lnTo>
                    <a:pt x="71438" y="845344"/>
                  </a:lnTo>
                  <a:lnTo>
                    <a:pt x="121444" y="1062037"/>
                  </a:lnTo>
                  <a:lnTo>
                    <a:pt x="242888" y="1252537"/>
                  </a:lnTo>
                  <a:lnTo>
                    <a:pt x="411957" y="1454944"/>
                  </a:lnTo>
                  <a:lnTo>
                    <a:pt x="554832" y="1574006"/>
                  </a:lnTo>
                  <a:lnTo>
                    <a:pt x="685800" y="1631156"/>
                  </a:lnTo>
                  <a:lnTo>
                    <a:pt x="842963" y="1662112"/>
                  </a:lnTo>
                  <a:lnTo>
                    <a:pt x="895350" y="1631156"/>
                  </a:ln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1" normalizeH="0" baseline="0" noProof="0">
                <a:ln>
                  <a:noFill/>
                </a:ln>
                <a:solidFill>
                  <a:srgbClr val="FFFFFF"/>
                </a:solidFill>
                <a:effectLst/>
                <a:uLnTx/>
                <a:uFillTx/>
                <a:latin typeface="Aptos"/>
                <a:ea typeface="+mn-ea"/>
                <a:cs typeface="+mn-cs"/>
              </a:endParaRPr>
            </a:p>
          </p:txBody>
        </p:sp>
        <p:sp>
          <p:nvSpPr>
            <p:cNvPr id="2132" name="Shape"/>
            <p:cNvSpPr/>
            <p:nvPr/>
          </p:nvSpPr>
          <p:spPr>
            <a:xfrm>
              <a:off x="1142640" y="5625720"/>
              <a:ext cx="729000" cy="645120"/>
            </a:xfrm>
            <a:custGeom>
              <a:avLst/>
              <a:gdLst>
                <a:gd name="textAreaLeft" fmla="*/ 0 w 729000"/>
                <a:gd name="textAreaRight" fmla="*/ 730440 w 729000"/>
                <a:gd name="textAreaTop" fmla="*/ 0 h 645120"/>
                <a:gd name="textAreaBottom" fmla="*/ 646560 h 645120"/>
              </a:gdLst>
              <a:ahLst/>
              <a:cxnLst/>
              <a:rect l="textAreaLeft" t="textAreaTop" r="textAreaRight" b="textAreaBottom"/>
              <a:pathLst>
                <a:path w="20655" h="20374">
                  <a:moveTo>
                    <a:pt x="7091" y="16389"/>
                  </a:moveTo>
                  <a:cubicBezTo>
                    <a:pt x="9226" y="20374"/>
                    <a:pt x="13919" y="21597"/>
                    <a:pt x="17428" y="19021"/>
                  </a:cubicBezTo>
                  <a:cubicBezTo>
                    <a:pt x="20736" y="16591"/>
                    <a:pt x="21597" y="11580"/>
                    <a:pt x="19563" y="7786"/>
                  </a:cubicBezTo>
                  <a:lnTo>
                    <a:pt x="15157" y="14"/>
                  </a:lnTo>
                  <a:cubicBezTo>
                    <a:pt x="15152" y="3"/>
                    <a:pt x="15142" y="-3"/>
                    <a:pt x="15132" y="3"/>
                  </a:cubicBezTo>
                  <a:cubicBezTo>
                    <a:pt x="9287" y="934"/>
                    <a:pt x="4030" y="2332"/>
                    <a:pt x="17" y="3583"/>
                  </a:cubicBezTo>
                  <a:cubicBezTo>
                    <a:pt x="2" y="3589"/>
                    <a:pt x="-3" y="3605"/>
                    <a:pt x="2" y="3622"/>
                  </a:cubicBezTo>
                  <a:lnTo>
                    <a:pt x="7091" y="16389"/>
                  </a:ln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133" name="Shape"/>
            <p:cNvSpPr/>
            <p:nvPr/>
          </p:nvSpPr>
          <p:spPr>
            <a:xfrm>
              <a:off x="152280" y="3727080"/>
              <a:ext cx="2015640" cy="2130120"/>
            </a:xfrm>
            <a:custGeom>
              <a:avLst/>
              <a:gdLst>
                <a:gd name="textAreaLeft" fmla="*/ 0 w 2015640"/>
                <a:gd name="textAreaRight" fmla="*/ 2017080 w 2015640"/>
                <a:gd name="textAreaTop" fmla="*/ 0 h 2130120"/>
                <a:gd name="textAreaBottom" fmla="*/ 2131560 h 2130120"/>
              </a:gdLst>
              <a:ahLst/>
              <a:cxnLst/>
              <a:rect l="textAreaLeft" t="textAreaTop" r="textAreaRight" b="textAreaBottom"/>
              <a:pathLst>
                <a:path w="21551" h="21411">
                  <a:moveTo>
                    <a:pt x="21551" y="18872"/>
                  </a:moveTo>
                  <a:cubicBezTo>
                    <a:pt x="20861" y="15671"/>
                    <a:pt x="15622" y="1745"/>
                    <a:pt x="12254" y="0"/>
                  </a:cubicBezTo>
                  <a:cubicBezTo>
                    <a:pt x="7726" y="5146"/>
                    <a:pt x="1345" y="8405"/>
                    <a:pt x="1345" y="8405"/>
                  </a:cubicBezTo>
                  <a:cubicBezTo>
                    <a:pt x="400" y="8816"/>
                    <a:pt x="-49" y="10006"/>
                    <a:pt x="4" y="11564"/>
                  </a:cubicBezTo>
                  <a:cubicBezTo>
                    <a:pt x="50" y="12929"/>
                    <a:pt x="482" y="14574"/>
                    <a:pt x="1298" y="16232"/>
                  </a:cubicBezTo>
                  <a:cubicBezTo>
                    <a:pt x="2276" y="18218"/>
                    <a:pt x="3600" y="19795"/>
                    <a:pt x="4888" y="20666"/>
                  </a:cubicBezTo>
                  <a:cubicBezTo>
                    <a:pt x="5904" y="21353"/>
                    <a:pt x="6895" y="21600"/>
                    <a:pt x="7679" y="21260"/>
                  </a:cubicBezTo>
                  <a:cubicBezTo>
                    <a:pt x="7679" y="21260"/>
                    <a:pt x="8826" y="20842"/>
                    <a:pt x="10667" y="20355"/>
                  </a:cubicBezTo>
                  <a:cubicBezTo>
                    <a:pt x="12187" y="19954"/>
                    <a:pt x="14179" y="19507"/>
                    <a:pt x="16395" y="19209"/>
                  </a:cubicBezTo>
                  <a:cubicBezTo>
                    <a:pt x="18028" y="18989"/>
                    <a:pt x="19778" y="18851"/>
                    <a:pt x="21551" y="18872"/>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134" name="Shape"/>
            <p:cNvSpPr/>
            <p:nvPr/>
          </p:nvSpPr>
          <p:spPr>
            <a:xfrm>
              <a:off x="1294200" y="3159360"/>
              <a:ext cx="1755720" cy="2608560"/>
            </a:xfrm>
            <a:custGeom>
              <a:avLst/>
              <a:gdLst>
                <a:gd name="textAreaLeft" fmla="*/ 0 w 1755720"/>
                <a:gd name="textAreaRight" fmla="*/ 1757160 w 1755720"/>
                <a:gd name="textAreaTop" fmla="*/ 0 h 2608560"/>
                <a:gd name="textAreaBottom" fmla="*/ 2610000 h 2608560"/>
              </a:gdLst>
              <a:ahLst/>
              <a:cxnLst/>
              <a:rect l="textAreaLeft" t="textAreaTop" r="textAreaRight" b="textAreaBottom"/>
              <a:pathLst>
                <a:path w="20649" h="21134">
                  <a:moveTo>
                    <a:pt x="17940" y="8138"/>
                  </a:moveTo>
                  <a:cubicBezTo>
                    <a:pt x="15251" y="4139"/>
                    <a:pt x="11356" y="1258"/>
                    <a:pt x="7794" y="326"/>
                  </a:cubicBezTo>
                  <a:cubicBezTo>
                    <a:pt x="6227" y="-85"/>
                    <a:pt x="4724" y="-120"/>
                    <a:pt x="3420" y="297"/>
                  </a:cubicBezTo>
                  <a:cubicBezTo>
                    <a:pt x="1409" y="938"/>
                    <a:pt x="277" y="2517"/>
                    <a:pt x="45" y="4610"/>
                  </a:cubicBezTo>
                  <a:cubicBezTo>
                    <a:pt x="-215" y="6957"/>
                    <a:pt x="662" y="9952"/>
                    <a:pt x="2709" y="12997"/>
                  </a:cubicBezTo>
                  <a:cubicBezTo>
                    <a:pt x="4755" y="16043"/>
                    <a:pt x="7505" y="18440"/>
                    <a:pt x="10272" y="19822"/>
                  </a:cubicBezTo>
                  <a:cubicBezTo>
                    <a:pt x="12737" y="21053"/>
                    <a:pt x="15217" y="21480"/>
                    <a:pt x="17229" y="20837"/>
                  </a:cubicBezTo>
                  <a:cubicBezTo>
                    <a:pt x="18319" y="20489"/>
                    <a:pt x="19150" y="19865"/>
                    <a:pt x="19721" y="19034"/>
                  </a:cubicBezTo>
                  <a:cubicBezTo>
                    <a:pt x="21385" y="16614"/>
                    <a:pt x="20824" y="12426"/>
                    <a:pt x="17940" y="8138"/>
                  </a:cubicBezTo>
                  <a:close/>
                  <a:moveTo>
                    <a:pt x="17068" y="19163"/>
                  </a:moveTo>
                  <a:cubicBezTo>
                    <a:pt x="16900" y="19199"/>
                    <a:pt x="16722" y="19223"/>
                    <a:pt x="16536" y="19233"/>
                  </a:cubicBezTo>
                  <a:cubicBezTo>
                    <a:pt x="16442" y="19239"/>
                    <a:pt x="16348" y="19241"/>
                    <a:pt x="16249" y="19239"/>
                  </a:cubicBezTo>
                  <a:cubicBezTo>
                    <a:pt x="15902" y="19233"/>
                    <a:pt x="15527" y="19184"/>
                    <a:pt x="15132" y="19096"/>
                  </a:cubicBezTo>
                  <a:cubicBezTo>
                    <a:pt x="14971" y="19060"/>
                    <a:pt x="14805" y="19020"/>
                    <a:pt x="14638" y="18971"/>
                  </a:cubicBezTo>
                  <a:cubicBezTo>
                    <a:pt x="14179" y="18837"/>
                    <a:pt x="13700" y="18655"/>
                    <a:pt x="13208" y="18425"/>
                  </a:cubicBezTo>
                  <a:cubicBezTo>
                    <a:pt x="13085" y="18367"/>
                    <a:pt x="12959" y="18306"/>
                    <a:pt x="12834" y="18241"/>
                  </a:cubicBezTo>
                  <a:cubicBezTo>
                    <a:pt x="12645" y="18145"/>
                    <a:pt x="12453" y="18040"/>
                    <a:pt x="12260" y="17931"/>
                  </a:cubicBezTo>
                  <a:cubicBezTo>
                    <a:pt x="12070" y="17823"/>
                    <a:pt x="11879" y="17709"/>
                    <a:pt x="11687" y="17588"/>
                  </a:cubicBezTo>
                  <a:cubicBezTo>
                    <a:pt x="11429" y="17425"/>
                    <a:pt x="11170" y="17252"/>
                    <a:pt x="10913" y="17066"/>
                  </a:cubicBezTo>
                  <a:cubicBezTo>
                    <a:pt x="10653" y="16882"/>
                    <a:pt x="10394" y="16684"/>
                    <a:pt x="10136" y="16478"/>
                  </a:cubicBezTo>
                  <a:cubicBezTo>
                    <a:pt x="9780" y="16192"/>
                    <a:pt x="9427" y="15884"/>
                    <a:pt x="9075" y="15557"/>
                  </a:cubicBezTo>
                  <a:cubicBezTo>
                    <a:pt x="8412" y="14935"/>
                    <a:pt x="7763" y="14243"/>
                    <a:pt x="7150" y="13480"/>
                  </a:cubicBezTo>
                  <a:cubicBezTo>
                    <a:pt x="6915" y="13189"/>
                    <a:pt x="6687" y="12889"/>
                    <a:pt x="6465" y="12578"/>
                  </a:cubicBezTo>
                  <a:cubicBezTo>
                    <a:pt x="6354" y="12422"/>
                    <a:pt x="6246" y="12265"/>
                    <a:pt x="6137" y="12105"/>
                  </a:cubicBezTo>
                  <a:cubicBezTo>
                    <a:pt x="5132" y="10611"/>
                    <a:pt x="4458" y="9175"/>
                    <a:pt x="4065" y="7868"/>
                  </a:cubicBezTo>
                  <a:cubicBezTo>
                    <a:pt x="3738" y="6781"/>
                    <a:pt x="3606" y="5783"/>
                    <a:pt x="3648" y="4918"/>
                  </a:cubicBezTo>
                  <a:cubicBezTo>
                    <a:pt x="3684" y="4175"/>
                    <a:pt x="3847" y="3532"/>
                    <a:pt x="4121" y="3012"/>
                  </a:cubicBezTo>
                  <a:cubicBezTo>
                    <a:pt x="4149" y="2958"/>
                    <a:pt x="4180" y="2907"/>
                    <a:pt x="4209" y="2856"/>
                  </a:cubicBezTo>
                  <a:cubicBezTo>
                    <a:pt x="4546" y="2297"/>
                    <a:pt x="5021" y="1900"/>
                    <a:pt x="5618" y="1710"/>
                  </a:cubicBezTo>
                  <a:cubicBezTo>
                    <a:pt x="8137" y="905"/>
                    <a:pt x="13346" y="3581"/>
                    <a:pt x="16789" y="8705"/>
                  </a:cubicBezTo>
                  <a:cubicBezTo>
                    <a:pt x="20234" y="13828"/>
                    <a:pt x="19826" y="18295"/>
                    <a:pt x="17306" y="19099"/>
                  </a:cubicBezTo>
                  <a:cubicBezTo>
                    <a:pt x="17233" y="19122"/>
                    <a:pt x="17151" y="19144"/>
                    <a:pt x="17068" y="19163"/>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135" name="Shape"/>
            <p:cNvSpPr/>
            <p:nvPr/>
          </p:nvSpPr>
          <p:spPr>
            <a:xfrm>
              <a:off x="1748160" y="3213000"/>
              <a:ext cx="1277280" cy="2316600"/>
            </a:xfrm>
            <a:custGeom>
              <a:avLst/>
              <a:gdLst>
                <a:gd name="textAreaLeft" fmla="*/ 0 w 1277280"/>
                <a:gd name="textAreaRight" fmla="*/ 1278720 w 1277280"/>
                <a:gd name="textAreaTop" fmla="*/ 0 h 2316600"/>
                <a:gd name="textAreaBottom" fmla="*/ 2318040 h 2316600"/>
              </a:gdLst>
              <a:ahLst/>
              <a:cxnLst/>
              <a:rect l="textAreaLeft" t="textAreaTop" r="textAreaRight" b="textAreaBottom"/>
              <a:pathLst>
                <a:path w="21597" h="21600">
                  <a:moveTo>
                    <a:pt x="17705" y="8990"/>
                  </a:moveTo>
                  <a:cubicBezTo>
                    <a:pt x="13841" y="4389"/>
                    <a:pt x="8244" y="1074"/>
                    <a:pt x="3125" y="0"/>
                  </a:cubicBezTo>
                  <a:lnTo>
                    <a:pt x="1194" y="982"/>
                  </a:lnTo>
                  <a:lnTo>
                    <a:pt x="0" y="1590"/>
                  </a:lnTo>
                  <a:cubicBezTo>
                    <a:pt x="427" y="1480"/>
                    <a:pt x="905" y="1427"/>
                    <a:pt x="1429" y="1427"/>
                  </a:cubicBezTo>
                  <a:lnTo>
                    <a:pt x="1429" y="1427"/>
                  </a:lnTo>
                  <a:cubicBezTo>
                    <a:pt x="1432" y="1427"/>
                    <a:pt x="1438" y="1427"/>
                    <a:pt x="1441" y="1427"/>
                  </a:cubicBezTo>
                  <a:cubicBezTo>
                    <a:pt x="5347" y="1432"/>
                    <a:pt x="11654" y="4422"/>
                    <a:pt x="16018" y="9591"/>
                  </a:cubicBezTo>
                  <a:cubicBezTo>
                    <a:pt x="16021" y="9594"/>
                    <a:pt x="16021" y="9596"/>
                    <a:pt x="16024" y="9598"/>
                  </a:cubicBezTo>
                  <a:cubicBezTo>
                    <a:pt x="16036" y="9611"/>
                    <a:pt x="16048" y="9624"/>
                    <a:pt x="16057" y="9638"/>
                  </a:cubicBezTo>
                  <a:cubicBezTo>
                    <a:pt x="18556" y="12615"/>
                    <a:pt x="19645" y="15399"/>
                    <a:pt x="19642" y="17545"/>
                  </a:cubicBezTo>
                  <a:cubicBezTo>
                    <a:pt x="19642" y="19649"/>
                    <a:pt x="18592" y="21140"/>
                    <a:pt x="16800" y="21600"/>
                  </a:cubicBezTo>
                  <a:lnTo>
                    <a:pt x="17880" y="21578"/>
                  </a:lnTo>
                  <a:lnTo>
                    <a:pt x="20265" y="21530"/>
                  </a:lnTo>
                  <a:cubicBezTo>
                    <a:pt x="21152" y="20497"/>
                    <a:pt x="21600" y="19182"/>
                    <a:pt x="21597" y="17686"/>
                  </a:cubicBezTo>
                  <a:cubicBezTo>
                    <a:pt x="21597" y="15152"/>
                    <a:pt x="20313" y="12095"/>
                    <a:pt x="17705" y="8990"/>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136" name="Shape"/>
            <p:cNvSpPr/>
            <p:nvPr/>
          </p:nvSpPr>
          <p:spPr>
            <a:xfrm>
              <a:off x="1629720" y="3979440"/>
              <a:ext cx="832680" cy="1086480"/>
            </a:xfrm>
            <a:custGeom>
              <a:avLst/>
              <a:gdLst>
                <a:gd name="textAreaLeft" fmla="*/ 0 w 832680"/>
                <a:gd name="textAreaRight" fmla="*/ 834120 w 832680"/>
                <a:gd name="textAreaTop" fmla="*/ 0 h 1086480"/>
                <a:gd name="textAreaBottom" fmla="*/ 1087920 h 1086480"/>
              </a:gdLst>
              <a:ahLst/>
              <a:cxnLst/>
              <a:rect l="textAreaLeft" t="textAreaTop" r="textAreaRight" b="textAreaBottom"/>
              <a:pathLst>
                <a:path w="21600" h="21600">
                  <a:moveTo>
                    <a:pt x="21328" y="16247"/>
                  </a:moveTo>
                  <a:lnTo>
                    <a:pt x="21328" y="16247"/>
                  </a:lnTo>
                  <a:cubicBezTo>
                    <a:pt x="21319" y="16247"/>
                    <a:pt x="21310" y="16247"/>
                    <a:pt x="21300" y="16247"/>
                  </a:cubicBezTo>
                  <a:cubicBezTo>
                    <a:pt x="18843" y="16226"/>
                    <a:pt x="15399" y="13577"/>
                    <a:pt x="13057" y="9745"/>
                  </a:cubicBezTo>
                  <a:cubicBezTo>
                    <a:pt x="13052" y="9738"/>
                    <a:pt x="13048" y="9727"/>
                    <a:pt x="13043" y="9720"/>
                  </a:cubicBezTo>
                  <a:cubicBezTo>
                    <a:pt x="13038" y="9716"/>
                    <a:pt x="13038" y="9713"/>
                    <a:pt x="13034" y="9706"/>
                  </a:cubicBezTo>
                  <a:cubicBezTo>
                    <a:pt x="13025" y="9688"/>
                    <a:pt x="13011" y="9670"/>
                    <a:pt x="13001" y="9653"/>
                  </a:cubicBezTo>
                  <a:cubicBezTo>
                    <a:pt x="11591" y="7316"/>
                    <a:pt x="10876" y="5010"/>
                    <a:pt x="10876" y="3232"/>
                  </a:cubicBezTo>
                  <a:cubicBezTo>
                    <a:pt x="10876" y="1644"/>
                    <a:pt x="11448" y="470"/>
                    <a:pt x="12605" y="60"/>
                  </a:cubicBezTo>
                  <a:cubicBezTo>
                    <a:pt x="12660" y="39"/>
                    <a:pt x="12720" y="25"/>
                    <a:pt x="12780" y="7"/>
                  </a:cubicBezTo>
                  <a:lnTo>
                    <a:pt x="12776" y="0"/>
                  </a:lnTo>
                  <a:cubicBezTo>
                    <a:pt x="12776" y="0"/>
                    <a:pt x="10217" y="534"/>
                    <a:pt x="6842" y="1259"/>
                  </a:cubicBezTo>
                  <a:lnTo>
                    <a:pt x="6842" y="1259"/>
                  </a:lnTo>
                  <a:cubicBezTo>
                    <a:pt x="6616" y="1308"/>
                    <a:pt x="6390" y="1354"/>
                    <a:pt x="6160" y="1404"/>
                  </a:cubicBezTo>
                  <a:cubicBezTo>
                    <a:pt x="4223" y="1821"/>
                    <a:pt x="2075" y="2288"/>
                    <a:pt x="0" y="2747"/>
                  </a:cubicBezTo>
                  <a:cubicBezTo>
                    <a:pt x="867" y="5954"/>
                    <a:pt x="2351" y="9476"/>
                    <a:pt x="4564" y="13135"/>
                  </a:cubicBezTo>
                  <a:cubicBezTo>
                    <a:pt x="4799" y="13528"/>
                    <a:pt x="5044" y="13913"/>
                    <a:pt x="5288" y="14295"/>
                  </a:cubicBezTo>
                  <a:cubicBezTo>
                    <a:pt x="5777" y="15055"/>
                    <a:pt x="6279" y="15794"/>
                    <a:pt x="6796" y="16508"/>
                  </a:cubicBezTo>
                  <a:cubicBezTo>
                    <a:pt x="8142" y="18379"/>
                    <a:pt x="9571" y="20076"/>
                    <a:pt x="11037" y="21600"/>
                  </a:cubicBezTo>
                  <a:cubicBezTo>
                    <a:pt x="12965" y="20635"/>
                    <a:pt x="14956" y="19624"/>
                    <a:pt x="16708" y="18732"/>
                  </a:cubicBezTo>
                  <a:cubicBezTo>
                    <a:pt x="16888" y="18641"/>
                    <a:pt x="17068" y="18552"/>
                    <a:pt x="17243" y="18460"/>
                  </a:cubicBezTo>
                  <a:cubicBezTo>
                    <a:pt x="19267" y="17428"/>
                    <a:pt x="20890" y="16593"/>
                    <a:pt x="21600" y="16229"/>
                  </a:cubicBezTo>
                  <a:cubicBezTo>
                    <a:pt x="21595" y="16229"/>
                    <a:pt x="21591" y="16229"/>
                    <a:pt x="21591" y="16229"/>
                  </a:cubicBezTo>
                  <a:cubicBezTo>
                    <a:pt x="21494" y="16243"/>
                    <a:pt x="21411" y="16247"/>
                    <a:pt x="21328" y="16247"/>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137" name="Freeform: Shape 24"/>
            <p:cNvSpPr/>
            <p:nvPr/>
          </p:nvSpPr>
          <p:spPr>
            <a:xfrm>
              <a:off x="2043720" y="3972600"/>
              <a:ext cx="505800" cy="821520"/>
            </a:xfrm>
            <a:custGeom>
              <a:avLst/>
              <a:gdLst>
                <a:gd name="textAreaLeft" fmla="*/ 0 w 505800"/>
                <a:gd name="textAreaRight" fmla="*/ 507240 w 505800"/>
                <a:gd name="textAreaTop" fmla="*/ 0 h 821520"/>
                <a:gd name="textAreaBottom" fmla="*/ 822960 h 821520"/>
              </a:gdLst>
              <a:ahLst/>
              <a:cxnLst/>
              <a:rect l="textAreaLeft" t="textAreaTop" r="textAreaRight" b="textAreaBottom"/>
              <a:pathLst>
                <a:path w="361824" h="586868">
                  <a:moveTo>
                    <a:pt x="73923" y="0"/>
                  </a:moveTo>
                  <a:cubicBezTo>
                    <a:pt x="74174" y="0"/>
                    <a:pt x="74291" y="0"/>
                    <a:pt x="74543" y="0"/>
                  </a:cubicBezTo>
                  <a:cubicBezTo>
                    <a:pt x="141346" y="516"/>
                    <a:pt x="235085" y="93600"/>
                    <a:pt x="299594" y="228852"/>
                  </a:cubicBezTo>
                  <a:cubicBezTo>
                    <a:pt x="299594" y="228987"/>
                    <a:pt x="299728" y="229096"/>
                    <a:pt x="299728" y="229232"/>
                  </a:cubicBezTo>
                  <a:cubicBezTo>
                    <a:pt x="300482" y="230889"/>
                    <a:pt x="301252" y="232547"/>
                    <a:pt x="302006" y="234177"/>
                  </a:cubicBezTo>
                  <a:cubicBezTo>
                    <a:pt x="302006" y="234313"/>
                    <a:pt x="302140" y="234313"/>
                    <a:pt x="302140" y="234449"/>
                  </a:cubicBezTo>
                  <a:cubicBezTo>
                    <a:pt x="302257" y="234693"/>
                    <a:pt x="302391" y="234938"/>
                    <a:pt x="302508" y="235209"/>
                  </a:cubicBezTo>
                  <a:cubicBezTo>
                    <a:pt x="302776" y="235726"/>
                    <a:pt x="303028" y="236215"/>
                    <a:pt x="303145" y="236731"/>
                  </a:cubicBezTo>
                  <a:cubicBezTo>
                    <a:pt x="342142" y="320794"/>
                    <a:pt x="361824" y="403472"/>
                    <a:pt x="361824" y="467348"/>
                  </a:cubicBezTo>
                  <a:cubicBezTo>
                    <a:pt x="361824" y="524378"/>
                    <a:pt x="346078" y="566545"/>
                    <a:pt x="314201" y="581271"/>
                  </a:cubicBezTo>
                  <a:cubicBezTo>
                    <a:pt x="308103" y="584070"/>
                    <a:pt x="301621" y="585863"/>
                    <a:pt x="294887" y="586488"/>
                  </a:cubicBezTo>
                  <a:cubicBezTo>
                    <a:pt x="292608" y="586732"/>
                    <a:pt x="290330" y="586868"/>
                    <a:pt x="287918" y="586868"/>
                  </a:cubicBezTo>
                  <a:cubicBezTo>
                    <a:pt x="219708" y="586868"/>
                    <a:pt x="123322" y="489981"/>
                    <a:pt x="58545" y="350138"/>
                  </a:cubicBezTo>
                  <a:cubicBezTo>
                    <a:pt x="19683" y="266074"/>
                    <a:pt x="0" y="183396"/>
                    <a:pt x="0" y="119520"/>
                  </a:cubicBezTo>
                  <a:cubicBezTo>
                    <a:pt x="0" y="62491"/>
                    <a:pt x="15746" y="20323"/>
                    <a:pt x="47623" y="5597"/>
                  </a:cubicBezTo>
                  <a:cubicBezTo>
                    <a:pt x="49282" y="4836"/>
                    <a:pt x="50806" y="4320"/>
                    <a:pt x="52448" y="3695"/>
                  </a:cubicBezTo>
                  <a:cubicBezTo>
                    <a:pt x="59182" y="1141"/>
                    <a:pt x="66418" y="0"/>
                    <a:pt x="73923" y="0"/>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138" name="Shape"/>
            <p:cNvSpPr/>
            <p:nvPr/>
          </p:nvSpPr>
          <p:spPr>
            <a:xfrm>
              <a:off x="2207520" y="4104000"/>
              <a:ext cx="300960" cy="496800"/>
            </a:xfrm>
            <a:custGeom>
              <a:avLst/>
              <a:gdLst>
                <a:gd name="textAreaLeft" fmla="*/ 0 w 300960"/>
                <a:gd name="textAreaRight" fmla="*/ 302400 w 300960"/>
                <a:gd name="textAreaTop" fmla="*/ 0 h 496800"/>
                <a:gd name="textAreaBottom" fmla="*/ 498240 h 496800"/>
              </a:gdLst>
              <a:ahLst/>
              <a:cxnLst/>
              <a:rect l="textAreaLeft" t="textAreaTop" r="textAreaRight" b="textAreaBottom"/>
              <a:pathLst>
                <a:path w="21600" h="21600">
                  <a:moveTo>
                    <a:pt x="17911" y="8796"/>
                  </a:moveTo>
                  <a:cubicBezTo>
                    <a:pt x="17898" y="8781"/>
                    <a:pt x="17885" y="8757"/>
                    <a:pt x="17873" y="8742"/>
                  </a:cubicBezTo>
                  <a:cubicBezTo>
                    <a:pt x="17860" y="8719"/>
                    <a:pt x="17847" y="8703"/>
                    <a:pt x="17822" y="8680"/>
                  </a:cubicBezTo>
                  <a:cubicBezTo>
                    <a:pt x="17822" y="8680"/>
                    <a:pt x="17822" y="8672"/>
                    <a:pt x="17822" y="8672"/>
                  </a:cubicBezTo>
                  <a:cubicBezTo>
                    <a:pt x="17758" y="8595"/>
                    <a:pt x="17695" y="8518"/>
                    <a:pt x="17644" y="8441"/>
                  </a:cubicBezTo>
                  <a:cubicBezTo>
                    <a:pt x="17631" y="8425"/>
                    <a:pt x="17618" y="8402"/>
                    <a:pt x="17606" y="8387"/>
                  </a:cubicBezTo>
                  <a:cubicBezTo>
                    <a:pt x="17593" y="8371"/>
                    <a:pt x="17593" y="8364"/>
                    <a:pt x="17580" y="8348"/>
                  </a:cubicBezTo>
                  <a:cubicBezTo>
                    <a:pt x="17580" y="8348"/>
                    <a:pt x="17580" y="8340"/>
                    <a:pt x="17580" y="8340"/>
                  </a:cubicBezTo>
                  <a:cubicBezTo>
                    <a:pt x="13637" y="3398"/>
                    <a:pt x="8065" y="0"/>
                    <a:pt x="4172" y="0"/>
                  </a:cubicBezTo>
                  <a:cubicBezTo>
                    <a:pt x="3651" y="0"/>
                    <a:pt x="3155" y="62"/>
                    <a:pt x="2697" y="193"/>
                  </a:cubicBezTo>
                  <a:cubicBezTo>
                    <a:pt x="1705" y="471"/>
                    <a:pt x="979" y="1043"/>
                    <a:pt x="547" y="1830"/>
                  </a:cubicBezTo>
                  <a:cubicBezTo>
                    <a:pt x="178" y="2479"/>
                    <a:pt x="0" y="3274"/>
                    <a:pt x="0" y="4178"/>
                  </a:cubicBezTo>
                  <a:cubicBezTo>
                    <a:pt x="0" y="6541"/>
                    <a:pt x="1234" y="9645"/>
                    <a:pt x="3651" y="12812"/>
                  </a:cubicBezTo>
                  <a:cubicBezTo>
                    <a:pt x="6704" y="16812"/>
                    <a:pt x="10851" y="19870"/>
                    <a:pt x="14438" y="21059"/>
                  </a:cubicBezTo>
                  <a:cubicBezTo>
                    <a:pt x="15494" y="21415"/>
                    <a:pt x="16512" y="21600"/>
                    <a:pt x="17428" y="21600"/>
                  </a:cubicBezTo>
                  <a:cubicBezTo>
                    <a:pt x="17949" y="21600"/>
                    <a:pt x="18445" y="21538"/>
                    <a:pt x="18903" y="21407"/>
                  </a:cubicBezTo>
                  <a:cubicBezTo>
                    <a:pt x="20710" y="20897"/>
                    <a:pt x="21600" y="19430"/>
                    <a:pt x="21600" y="17430"/>
                  </a:cubicBezTo>
                  <a:cubicBezTo>
                    <a:pt x="21562" y="15082"/>
                    <a:pt x="20328" y="11970"/>
                    <a:pt x="17911" y="8796"/>
                  </a:cubicBezTo>
                  <a:close/>
                </a:path>
              </a:pathLst>
            </a:custGeom>
            <a:solidFill>
              <a:srgbClr val="0F375C"/>
            </a:solidFill>
            <a:ln w="12700">
              <a:solidFill>
                <a:srgbClr val="004175"/>
              </a:solidFill>
              <a:round/>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grpSp>
    </p:spTree>
    <p:extLst>
      <p:ext uri="{BB962C8B-B14F-4D97-AF65-F5344CB8AC3E}">
        <p14:creationId xmlns:p14="http://schemas.microsoft.com/office/powerpoint/2010/main" val="8566867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oogle Shape;61;p14">
            <a:extLst>
              <a:ext uri="{FF2B5EF4-FFF2-40B4-BE49-F238E27FC236}">
                <a16:creationId xmlns:a16="http://schemas.microsoft.com/office/drawing/2014/main" id="{9EBC89C0-ABC4-414B-9C84-3D2233829670}"/>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278" name="Grupo 18"/>
          <p:cNvGrpSpPr/>
          <p:nvPr/>
        </p:nvGrpSpPr>
        <p:grpSpPr>
          <a:xfrm>
            <a:off x="-561600" y="0"/>
            <a:ext cx="358920" cy="4762440"/>
            <a:chOff x="-561600" y="0"/>
            <a:chExt cx="358920" cy="4762440"/>
          </a:xfrm>
        </p:grpSpPr>
        <p:sp>
          <p:nvSpPr>
            <p:cNvPr id="2279"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0"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1"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2"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3"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4"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5"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6"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7"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8"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289" name="Picture 30"/>
          <p:cNvPicPr/>
          <p:nvPr/>
        </p:nvPicPr>
        <p:blipFill>
          <a:blip r:embed="rId3"/>
          <a:stretch/>
        </p:blipFill>
        <p:spPr>
          <a:xfrm>
            <a:off x="104873" y="201240"/>
            <a:ext cx="226800" cy="226800"/>
          </a:xfrm>
          <a:prstGeom prst="rect">
            <a:avLst/>
          </a:prstGeom>
          <a:ln w="0">
            <a:noFill/>
          </a:ln>
        </p:spPr>
      </p:pic>
      <p:sp>
        <p:nvSpPr>
          <p:cNvPr id="2290" name="TextBox 35"/>
          <p:cNvSpPr/>
          <p:nvPr/>
        </p:nvSpPr>
        <p:spPr>
          <a:xfrm>
            <a:off x="200160" y="17928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grpSp>
        <p:nvGrpSpPr>
          <p:cNvPr id="2291" name="Group 37"/>
          <p:cNvGrpSpPr/>
          <p:nvPr/>
        </p:nvGrpSpPr>
        <p:grpSpPr>
          <a:xfrm>
            <a:off x="1066320" y="3276000"/>
            <a:ext cx="3630600" cy="3991570"/>
            <a:chOff x="1066320" y="3276000"/>
            <a:chExt cx="3630600" cy="3991570"/>
          </a:xfrm>
        </p:grpSpPr>
        <p:sp>
          <p:nvSpPr>
            <p:cNvPr id="2292" name="Line"/>
            <p:cNvSpPr/>
            <p:nvPr/>
          </p:nvSpPr>
          <p:spPr>
            <a:xfrm>
              <a:off x="3018600" y="4494600"/>
              <a:ext cx="11160" cy="2437560"/>
            </a:xfrm>
            <a:prstGeom prst="line">
              <a:avLst/>
            </a:prstGeom>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293" name="Freeform: Shape 22"/>
            <p:cNvSpPr/>
            <p:nvPr/>
          </p:nvSpPr>
          <p:spPr>
            <a:xfrm>
              <a:off x="2054160" y="3422160"/>
              <a:ext cx="856440" cy="1875240"/>
            </a:xfrm>
            <a:custGeom>
              <a:avLst/>
              <a:gdLst>
                <a:gd name="textAreaLeft" fmla="*/ 0 w 856440"/>
                <a:gd name="textAreaRight" fmla="*/ 857520 w 856440"/>
                <a:gd name="textAreaTop" fmla="*/ 0 h 1875240"/>
                <a:gd name="textAreaBottom" fmla="*/ 1876320 h 1875240"/>
              </a:gdLst>
              <a:ahLst/>
              <a:cxnLst/>
              <a:rect l="textAreaLeft" t="textAreaTop" r="textAreaRight" b="textAreaBottom"/>
              <a:pathLst>
                <a:path w="1176607" h="2995546">
                  <a:moveTo>
                    <a:pt x="1030463" y="2529294"/>
                  </a:moveTo>
                  <a:cubicBezTo>
                    <a:pt x="1034356" y="2556527"/>
                    <a:pt x="1038249" y="2587660"/>
                    <a:pt x="1038249" y="2614894"/>
                  </a:cubicBezTo>
                  <a:lnTo>
                    <a:pt x="1038249" y="2735526"/>
                  </a:lnTo>
                  <a:cubicBezTo>
                    <a:pt x="1038249" y="2762782"/>
                    <a:pt x="1042142" y="2790015"/>
                    <a:pt x="1049928" y="2813370"/>
                  </a:cubicBezTo>
                  <a:lnTo>
                    <a:pt x="968208" y="2953436"/>
                  </a:lnTo>
                  <a:cubicBezTo>
                    <a:pt x="944861" y="2992370"/>
                    <a:pt x="898167" y="3007925"/>
                    <a:pt x="859248" y="2984570"/>
                  </a:cubicBezTo>
                  <a:cubicBezTo>
                    <a:pt x="820340" y="2961236"/>
                    <a:pt x="804768" y="2914526"/>
                    <a:pt x="828115" y="2875615"/>
                  </a:cubicBezTo>
                  <a:close/>
                  <a:moveTo>
                    <a:pt x="657923" y="2023434"/>
                  </a:moveTo>
                  <a:cubicBezTo>
                    <a:pt x="685162" y="2070137"/>
                    <a:pt x="712400" y="2116821"/>
                    <a:pt x="743530" y="2159628"/>
                  </a:cubicBezTo>
                  <a:lnTo>
                    <a:pt x="315496" y="2408673"/>
                  </a:lnTo>
                  <a:cubicBezTo>
                    <a:pt x="276584" y="2432015"/>
                    <a:pt x="229889" y="2420344"/>
                    <a:pt x="206542" y="2381434"/>
                  </a:cubicBezTo>
                  <a:cubicBezTo>
                    <a:pt x="183195" y="2342525"/>
                    <a:pt x="194868" y="2295821"/>
                    <a:pt x="233780" y="2272479"/>
                  </a:cubicBezTo>
                  <a:close/>
                  <a:moveTo>
                    <a:pt x="77818" y="1439755"/>
                  </a:moveTo>
                  <a:lnTo>
                    <a:pt x="544778" y="1439755"/>
                  </a:lnTo>
                  <a:cubicBezTo>
                    <a:pt x="544778" y="1451428"/>
                    <a:pt x="544778" y="1463102"/>
                    <a:pt x="544778" y="1474776"/>
                  </a:cubicBezTo>
                  <a:cubicBezTo>
                    <a:pt x="544778" y="1517579"/>
                    <a:pt x="544778" y="1560382"/>
                    <a:pt x="552555" y="1595403"/>
                  </a:cubicBezTo>
                  <a:lnTo>
                    <a:pt x="77818" y="1595403"/>
                  </a:lnTo>
                  <a:cubicBezTo>
                    <a:pt x="35021" y="1595403"/>
                    <a:pt x="0" y="1560382"/>
                    <a:pt x="0" y="1517579"/>
                  </a:cubicBezTo>
                  <a:cubicBezTo>
                    <a:pt x="0" y="1474776"/>
                    <a:pt x="35021" y="1439755"/>
                    <a:pt x="77818" y="1439755"/>
                  </a:cubicBezTo>
                  <a:close/>
                  <a:moveTo>
                    <a:pt x="252433" y="625428"/>
                  </a:moveTo>
                  <a:cubicBezTo>
                    <a:pt x="271891" y="620077"/>
                    <a:pt x="293294" y="622021"/>
                    <a:pt x="312746" y="633694"/>
                  </a:cubicBezTo>
                  <a:lnTo>
                    <a:pt x="697991" y="855492"/>
                  </a:lnTo>
                  <a:cubicBezTo>
                    <a:pt x="670738" y="902202"/>
                    <a:pt x="647410" y="948894"/>
                    <a:pt x="624057" y="995587"/>
                  </a:cubicBezTo>
                  <a:lnTo>
                    <a:pt x="234912" y="769901"/>
                  </a:lnTo>
                  <a:cubicBezTo>
                    <a:pt x="196007" y="746537"/>
                    <a:pt x="184331" y="699845"/>
                    <a:pt x="203784" y="660929"/>
                  </a:cubicBezTo>
                  <a:cubicBezTo>
                    <a:pt x="215460" y="643424"/>
                    <a:pt x="232974" y="630778"/>
                    <a:pt x="252433" y="625428"/>
                  </a:cubicBezTo>
                  <a:close/>
                  <a:moveTo>
                    <a:pt x="917357" y="3187"/>
                  </a:moveTo>
                  <a:cubicBezTo>
                    <a:pt x="936326" y="9025"/>
                    <a:pt x="952863" y="22643"/>
                    <a:pt x="962592" y="42094"/>
                  </a:cubicBezTo>
                  <a:lnTo>
                    <a:pt x="1176607" y="411778"/>
                  </a:lnTo>
                  <a:cubicBezTo>
                    <a:pt x="1129919" y="435127"/>
                    <a:pt x="1083214" y="462365"/>
                    <a:pt x="1040411" y="493490"/>
                  </a:cubicBezTo>
                  <a:lnTo>
                    <a:pt x="826396" y="119918"/>
                  </a:lnTo>
                  <a:cubicBezTo>
                    <a:pt x="806937" y="81018"/>
                    <a:pt x="818609" y="34318"/>
                    <a:pt x="857527" y="10968"/>
                  </a:cubicBezTo>
                  <a:cubicBezTo>
                    <a:pt x="876986" y="-706"/>
                    <a:pt x="898387" y="-2650"/>
                    <a:pt x="917357" y="3187"/>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294" name="Shape"/>
            <p:cNvSpPr/>
            <p:nvPr/>
          </p:nvSpPr>
          <p:spPr>
            <a:xfrm>
              <a:off x="3245760" y="3276000"/>
              <a:ext cx="111960" cy="313200"/>
            </a:xfrm>
            <a:custGeom>
              <a:avLst/>
              <a:gdLst>
                <a:gd name="textAreaLeft" fmla="*/ 0 w 111960"/>
                <a:gd name="textAreaRight" fmla="*/ 113040 w 111960"/>
                <a:gd name="textAreaTop" fmla="*/ 0 h 313200"/>
                <a:gd name="textAreaBottom" fmla="*/ 314280 h 313200"/>
              </a:gdLst>
              <a:ahLst/>
              <a:cxnLst/>
              <a:rect l="textAreaLeft" t="textAreaTop" r="textAreaRight" b="textAreaBottom"/>
              <a:pathLst>
                <a:path w="21600" h="21600">
                  <a:moveTo>
                    <a:pt x="10800" y="0"/>
                  </a:moveTo>
                  <a:cubicBezTo>
                    <a:pt x="4860" y="0"/>
                    <a:pt x="0" y="1507"/>
                    <a:pt x="0" y="3349"/>
                  </a:cubicBezTo>
                  <a:lnTo>
                    <a:pt x="0" y="21600"/>
                  </a:lnTo>
                  <a:cubicBezTo>
                    <a:pt x="3780" y="21600"/>
                    <a:pt x="7560" y="21433"/>
                    <a:pt x="10800" y="21433"/>
                  </a:cubicBezTo>
                  <a:cubicBezTo>
                    <a:pt x="14580" y="21433"/>
                    <a:pt x="18360" y="21433"/>
                    <a:pt x="21600" y="21600"/>
                  </a:cubicBezTo>
                  <a:lnTo>
                    <a:pt x="21600" y="3349"/>
                  </a:lnTo>
                  <a:cubicBezTo>
                    <a:pt x="21600" y="1674"/>
                    <a:pt x="16740" y="0"/>
                    <a:pt x="10800" y="0"/>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295" name="Freeform: Shape 24"/>
            <p:cNvSpPr/>
            <p:nvPr/>
          </p:nvSpPr>
          <p:spPr>
            <a:xfrm>
              <a:off x="3841560" y="3373560"/>
              <a:ext cx="855360" cy="1876680"/>
            </a:xfrm>
            <a:custGeom>
              <a:avLst/>
              <a:gdLst>
                <a:gd name="textAreaLeft" fmla="*/ 0 w 855360"/>
                <a:gd name="textAreaRight" fmla="*/ 856440 w 855360"/>
                <a:gd name="textAreaTop" fmla="*/ 0 h 1876680"/>
                <a:gd name="textAreaBottom" fmla="*/ 1877760 h 1876680"/>
              </a:gdLst>
              <a:ahLst/>
              <a:cxnLst/>
              <a:rect l="textAreaLeft" t="textAreaTop" r="textAreaRight" b="textAreaBottom"/>
              <a:pathLst>
                <a:path w="1175148" h="2997705">
                  <a:moveTo>
                    <a:pt x="175105" y="2529295"/>
                  </a:moveTo>
                  <a:lnTo>
                    <a:pt x="377446" y="2879511"/>
                  </a:lnTo>
                  <a:cubicBezTo>
                    <a:pt x="396903" y="2918422"/>
                    <a:pt x="385231" y="2965110"/>
                    <a:pt x="346318" y="2988465"/>
                  </a:cubicBezTo>
                  <a:cubicBezTo>
                    <a:pt x="307404" y="3007920"/>
                    <a:pt x="260706" y="2996243"/>
                    <a:pt x="237362" y="2957332"/>
                  </a:cubicBezTo>
                  <a:lnTo>
                    <a:pt x="155648" y="2817246"/>
                  </a:lnTo>
                  <a:cubicBezTo>
                    <a:pt x="163433" y="2790013"/>
                    <a:pt x="167320" y="2766658"/>
                    <a:pt x="167320" y="2739425"/>
                  </a:cubicBezTo>
                  <a:lnTo>
                    <a:pt x="167320" y="2614894"/>
                  </a:lnTo>
                  <a:cubicBezTo>
                    <a:pt x="167320" y="2583783"/>
                    <a:pt x="171218" y="2556528"/>
                    <a:pt x="175105" y="2529295"/>
                  </a:cubicBezTo>
                  <a:close/>
                  <a:moveTo>
                    <a:pt x="513637" y="2023438"/>
                  </a:moveTo>
                  <a:lnTo>
                    <a:pt x="937777" y="2268583"/>
                  </a:lnTo>
                  <a:cubicBezTo>
                    <a:pt x="976689" y="2291925"/>
                    <a:pt x="988363" y="2338627"/>
                    <a:pt x="965015" y="2381433"/>
                  </a:cubicBezTo>
                  <a:cubicBezTo>
                    <a:pt x="941668" y="2416446"/>
                    <a:pt x="894974" y="2432013"/>
                    <a:pt x="856062" y="2408671"/>
                  </a:cubicBezTo>
                  <a:lnTo>
                    <a:pt x="428030" y="2159630"/>
                  </a:lnTo>
                  <a:cubicBezTo>
                    <a:pt x="459160" y="2116824"/>
                    <a:pt x="490289" y="2070140"/>
                    <a:pt x="513637" y="2023438"/>
                  </a:cubicBezTo>
                  <a:close/>
                  <a:moveTo>
                    <a:pt x="630370" y="1439759"/>
                  </a:moveTo>
                  <a:lnTo>
                    <a:pt x="1097330" y="1439759"/>
                  </a:lnTo>
                  <a:cubicBezTo>
                    <a:pt x="1140128" y="1439759"/>
                    <a:pt x="1175148" y="1478669"/>
                    <a:pt x="1175148" y="1521471"/>
                  </a:cubicBezTo>
                  <a:cubicBezTo>
                    <a:pt x="1175148" y="1564281"/>
                    <a:pt x="1140128" y="1599299"/>
                    <a:pt x="1097330" y="1599299"/>
                  </a:cubicBezTo>
                  <a:lnTo>
                    <a:pt x="622593" y="1599299"/>
                  </a:lnTo>
                  <a:cubicBezTo>
                    <a:pt x="626482" y="1560389"/>
                    <a:pt x="630370" y="1517586"/>
                    <a:pt x="630370" y="1474776"/>
                  </a:cubicBezTo>
                  <a:cubicBezTo>
                    <a:pt x="630370" y="1463106"/>
                    <a:pt x="630370" y="1451429"/>
                    <a:pt x="630370" y="1439759"/>
                  </a:cubicBezTo>
                  <a:close/>
                  <a:moveTo>
                    <a:pt x="912500" y="585950"/>
                  </a:moveTo>
                  <a:cubicBezTo>
                    <a:pt x="931956" y="590815"/>
                    <a:pt x="949466" y="603460"/>
                    <a:pt x="961135" y="622908"/>
                  </a:cubicBezTo>
                  <a:cubicBezTo>
                    <a:pt x="984497" y="661823"/>
                    <a:pt x="972828" y="708514"/>
                    <a:pt x="933915" y="731860"/>
                  </a:cubicBezTo>
                  <a:lnTo>
                    <a:pt x="540885" y="957556"/>
                  </a:lnTo>
                  <a:cubicBezTo>
                    <a:pt x="521429" y="910865"/>
                    <a:pt x="494186" y="864174"/>
                    <a:pt x="466942" y="817466"/>
                  </a:cubicBezTo>
                  <a:lnTo>
                    <a:pt x="852185" y="595675"/>
                  </a:lnTo>
                  <a:cubicBezTo>
                    <a:pt x="871641" y="584002"/>
                    <a:pt x="893044" y="581086"/>
                    <a:pt x="912500" y="585950"/>
                  </a:cubicBezTo>
                  <a:close/>
                  <a:moveTo>
                    <a:pt x="262659" y="3187"/>
                  </a:moveTo>
                  <a:cubicBezTo>
                    <a:pt x="282114" y="-2650"/>
                    <a:pt x="303512" y="-706"/>
                    <a:pt x="322960" y="10969"/>
                  </a:cubicBezTo>
                  <a:cubicBezTo>
                    <a:pt x="361876" y="34318"/>
                    <a:pt x="377445" y="81018"/>
                    <a:pt x="350203" y="119919"/>
                  </a:cubicBezTo>
                  <a:lnTo>
                    <a:pt x="136195" y="493493"/>
                  </a:lnTo>
                  <a:cubicBezTo>
                    <a:pt x="93382" y="462368"/>
                    <a:pt x="46691" y="435130"/>
                    <a:pt x="0" y="411780"/>
                  </a:cubicBezTo>
                  <a:lnTo>
                    <a:pt x="214008" y="42094"/>
                  </a:lnTo>
                  <a:cubicBezTo>
                    <a:pt x="225690" y="22643"/>
                    <a:pt x="243203" y="9025"/>
                    <a:pt x="262659" y="3187"/>
                  </a:cubicBezTo>
                  <a:close/>
                </a:path>
              </a:pathLst>
            </a:custGeom>
            <a:solidFill>
              <a:schemeClr val="accent3">
                <a:lumMod val="5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296" name="Shape"/>
            <p:cNvSpPr/>
            <p:nvPr/>
          </p:nvSpPr>
          <p:spPr>
            <a:xfrm>
              <a:off x="3444480" y="3714840"/>
              <a:ext cx="725040" cy="1490760"/>
            </a:xfrm>
            <a:custGeom>
              <a:avLst/>
              <a:gdLst>
                <a:gd name="textAreaLeft" fmla="*/ 0 w 725040"/>
                <a:gd name="textAreaRight" fmla="*/ 726120 w 725040"/>
                <a:gd name="textAreaTop" fmla="*/ 0 h 1490760"/>
                <a:gd name="textAreaBottom" fmla="*/ 1491840 h 1490760"/>
              </a:gdLst>
              <a:ahLst/>
              <a:cxnLst/>
              <a:rect l="textAreaLeft" t="textAreaTop" r="textAreaRight" b="textAreaBottom"/>
              <a:pathLst>
                <a:path w="21516" h="21600">
                  <a:moveTo>
                    <a:pt x="0" y="0"/>
                  </a:moveTo>
                  <a:lnTo>
                    <a:pt x="0" y="3035"/>
                  </a:lnTo>
                  <a:cubicBezTo>
                    <a:pt x="7648" y="3600"/>
                    <a:pt x="13447" y="6106"/>
                    <a:pt x="13447" y="9141"/>
                  </a:cubicBezTo>
                  <a:cubicBezTo>
                    <a:pt x="13447" y="10906"/>
                    <a:pt x="11514" y="13200"/>
                    <a:pt x="8405" y="14329"/>
                  </a:cubicBezTo>
                  <a:cubicBezTo>
                    <a:pt x="6303" y="15106"/>
                    <a:pt x="5211" y="16024"/>
                    <a:pt x="5211" y="17118"/>
                  </a:cubicBezTo>
                  <a:lnTo>
                    <a:pt x="5211" y="21600"/>
                  </a:lnTo>
                  <a:lnTo>
                    <a:pt x="8993" y="21600"/>
                  </a:lnTo>
                  <a:cubicBezTo>
                    <a:pt x="10001" y="21600"/>
                    <a:pt x="10842" y="21247"/>
                    <a:pt x="10842" y="20824"/>
                  </a:cubicBezTo>
                  <a:lnTo>
                    <a:pt x="10842" y="19694"/>
                  </a:lnTo>
                  <a:cubicBezTo>
                    <a:pt x="10842" y="18106"/>
                    <a:pt x="12187" y="16729"/>
                    <a:pt x="14960" y="15635"/>
                  </a:cubicBezTo>
                  <a:cubicBezTo>
                    <a:pt x="18994" y="13976"/>
                    <a:pt x="21516" y="11682"/>
                    <a:pt x="21516" y="9106"/>
                  </a:cubicBezTo>
                  <a:cubicBezTo>
                    <a:pt x="21600" y="4094"/>
                    <a:pt x="1193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0000"/>
                </a:solidFill>
                <a:effectLst/>
                <a:uLnTx/>
                <a:uFillTx/>
                <a:latin typeface="Calibri"/>
                <a:ea typeface="+mn-ea"/>
                <a:cs typeface="+mn-cs"/>
              </a:endParaRPr>
            </a:p>
          </p:txBody>
        </p:sp>
        <p:sp>
          <p:nvSpPr>
            <p:cNvPr id="2297" name="Shape"/>
            <p:cNvSpPr/>
            <p:nvPr/>
          </p:nvSpPr>
          <p:spPr>
            <a:xfrm>
              <a:off x="3586320" y="5299200"/>
              <a:ext cx="273600" cy="469080"/>
            </a:xfrm>
            <a:custGeom>
              <a:avLst/>
              <a:gdLst>
                <a:gd name="textAreaLeft" fmla="*/ 0 w 273600"/>
                <a:gd name="textAreaRight" fmla="*/ 274680 w 273600"/>
                <a:gd name="textAreaTop" fmla="*/ 0 h 469080"/>
                <a:gd name="textAreaBottom" fmla="*/ 470160 h 469080"/>
              </a:gdLst>
              <a:ahLst/>
              <a:cxnLst/>
              <a:rect l="textAreaLeft" t="textAreaTop" r="textAreaRight" b="textAreaBottom"/>
              <a:pathLst>
                <a:path w="21600" h="21600">
                  <a:moveTo>
                    <a:pt x="0" y="0"/>
                  </a:moveTo>
                  <a:lnTo>
                    <a:pt x="0" y="21600"/>
                  </a:lnTo>
                  <a:cubicBezTo>
                    <a:pt x="11802" y="21600"/>
                    <a:pt x="21600" y="16788"/>
                    <a:pt x="21600" y="10744"/>
                  </a:cubicBezTo>
                  <a:cubicBezTo>
                    <a:pt x="21600" y="4812"/>
                    <a:pt x="1202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nvGrpSpPr>
            <p:cNvPr id="2298" name="Group 27"/>
            <p:cNvGrpSpPr/>
            <p:nvPr/>
          </p:nvGrpSpPr>
          <p:grpSpPr>
            <a:xfrm>
              <a:off x="1066320" y="5835130"/>
              <a:ext cx="3602863" cy="1432440"/>
              <a:chOff x="1066320" y="5835130"/>
              <a:chExt cx="3602863" cy="1432440"/>
            </a:xfrm>
          </p:grpSpPr>
          <p:sp>
            <p:nvSpPr>
              <p:cNvPr id="2301" name="Freeform: Shape 30"/>
              <p:cNvSpPr/>
              <p:nvPr/>
            </p:nvSpPr>
            <p:spPr>
              <a:xfrm>
                <a:off x="1066320" y="6381000"/>
                <a:ext cx="1485360" cy="497160"/>
              </a:xfrm>
              <a:custGeom>
                <a:avLst/>
                <a:gdLst>
                  <a:gd name="textAreaLeft" fmla="*/ 0 w 1485360"/>
                  <a:gd name="textAreaRight" fmla="*/ 1486440 w 1485360"/>
                  <a:gd name="textAreaTop" fmla="*/ 0 h 497160"/>
                  <a:gd name="textAreaBottom" fmla="*/ 498240 h 497160"/>
                </a:gdLst>
                <a:ahLst/>
                <a:cxnLst/>
                <a:rect l="textAreaLeft" t="textAreaTop" r="textAreaRight" b="textAreaBottom"/>
                <a:pathLst>
                  <a:path w="2038997" h="795599">
                    <a:moveTo>
                      <a:pt x="1701758" y="836"/>
                    </a:moveTo>
                    <a:cubicBezTo>
                      <a:pt x="1809042" y="-1548"/>
                      <a:pt x="1921283" y="1130"/>
                      <a:pt x="2038997" y="9401"/>
                    </a:cubicBezTo>
                    <a:lnTo>
                      <a:pt x="1412478" y="161136"/>
                    </a:lnTo>
                    <a:cubicBezTo>
                      <a:pt x="1048219" y="249685"/>
                      <a:pt x="743442" y="433527"/>
                      <a:pt x="498336" y="710121"/>
                    </a:cubicBezTo>
                    <a:lnTo>
                      <a:pt x="428562" y="795599"/>
                    </a:lnTo>
                    <a:lnTo>
                      <a:pt x="327622" y="795599"/>
                    </a:lnTo>
                    <a:lnTo>
                      <a:pt x="0" y="612546"/>
                    </a:lnTo>
                    <a:cubicBezTo>
                      <a:pt x="442644" y="282250"/>
                      <a:pt x="950768" y="17526"/>
                      <a:pt x="1701758" y="836"/>
                    </a:cubicBez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31" name="Shape"/>
              <p:cNvSpPr/>
              <p:nvPr/>
            </p:nvSpPr>
            <p:spPr>
              <a:xfrm>
                <a:off x="3536623" y="5835130"/>
                <a:ext cx="1025640" cy="896040"/>
              </a:xfrm>
              <a:custGeom>
                <a:avLst/>
                <a:gdLst>
                  <a:gd name="textAreaLeft" fmla="*/ 0 w 1025640"/>
                  <a:gd name="textAreaRight" fmla="*/ 1026720 w 1025640"/>
                  <a:gd name="textAreaTop" fmla="*/ 0 h 896040"/>
                  <a:gd name="textAreaBottom" fmla="*/ 897120 h 896040"/>
                </a:gdLst>
                <a:ahLst/>
                <a:cxnLst/>
                <a:rect l="textAreaLeft" t="textAreaTop" r="textAreaRight" b="textAreaBottom"/>
                <a:pathLst>
                  <a:path w="21600" h="21600">
                    <a:moveTo>
                      <a:pt x="20287" y="470"/>
                    </a:moveTo>
                    <a:lnTo>
                      <a:pt x="20108" y="470"/>
                    </a:lnTo>
                    <a:cubicBezTo>
                      <a:pt x="19273" y="470"/>
                      <a:pt x="18497" y="822"/>
                      <a:pt x="17900" y="1467"/>
                    </a:cubicBezTo>
                    <a:cubicBezTo>
                      <a:pt x="17304" y="2113"/>
                      <a:pt x="17005" y="2876"/>
                      <a:pt x="17005" y="3757"/>
                    </a:cubicBezTo>
                    <a:lnTo>
                      <a:pt x="17065" y="6750"/>
                    </a:lnTo>
                    <a:lnTo>
                      <a:pt x="15573" y="9274"/>
                    </a:lnTo>
                    <a:lnTo>
                      <a:pt x="16289" y="5224"/>
                    </a:lnTo>
                    <a:lnTo>
                      <a:pt x="14141" y="0"/>
                    </a:lnTo>
                    <a:lnTo>
                      <a:pt x="14022" y="0"/>
                    </a:lnTo>
                    <a:cubicBezTo>
                      <a:pt x="13366" y="117"/>
                      <a:pt x="12829" y="528"/>
                      <a:pt x="12471" y="1115"/>
                    </a:cubicBezTo>
                    <a:cubicBezTo>
                      <a:pt x="12113" y="1702"/>
                      <a:pt x="11993" y="2348"/>
                      <a:pt x="12172" y="2993"/>
                    </a:cubicBezTo>
                    <a:lnTo>
                      <a:pt x="12709" y="5283"/>
                    </a:lnTo>
                    <a:lnTo>
                      <a:pt x="10979" y="10330"/>
                    </a:lnTo>
                    <a:lnTo>
                      <a:pt x="2267" y="11035"/>
                    </a:lnTo>
                    <a:lnTo>
                      <a:pt x="2148" y="13324"/>
                    </a:lnTo>
                    <a:lnTo>
                      <a:pt x="0" y="21600"/>
                    </a:lnTo>
                    <a:lnTo>
                      <a:pt x="2625" y="20661"/>
                    </a:lnTo>
                    <a:lnTo>
                      <a:pt x="14857" y="19135"/>
                    </a:lnTo>
                    <a:cubicBezTo>
                      <a:pt x="16409" y="18959"/>
                      <a:pt x="17543" y="17785"/>
                      <a:pt x="18139" y="16259"/>
                    </a:cubicBezTo>
                    <a:lnTo>
                      <a:pt x="21600" y="7630"/>
                    </a:lnTo>
                    <a:lnTo>
                      <a:pt x="20287" y="470"/>
                    </a:ln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32" name="Freeform: Shape 29"/>
              <p:cNvSpPr/>
              <p:nvPr/>
            </p:nvSpPr>
            <p:spPr>
              <a:xfrm>
                <a:off x="1923823" y="5835130"/>
                <a:ext cx="2745360" cy="1432440"/>
              </a:xfrm>
              <a:custGeom>
                <a:avLst/>
                <a:gdLst>
                  <a:gd name="textAreaLeft" fmla="*/ 0 w 2745360"/>
                  <a:gd name="textAreaRight" fmla="*/ 2746440 w 2745360"/>
                  <a:gd name="textAreaTop" fmla="*/ 0 h 1432440"/>
                  <a:gd name="textAreaBottom" fmla="*/ 1433520 h 1432440"/>
                </a:gdLst>
                <a:ahLst/>
                <a:cxnLst/>
                <a:rect l="textAreaLeft" t="textAreaTop" r="textAreaRight" b="textAreaBottom"/>
                <a:pathLst>
                  <a:path w="3766691" h="2288587">
                    <a:moveTo>
                      <a:pt x="2993432" y="403"/>
                    </a:moveTo>
                    <a:cubicBezTo>
                      <a:pt x="3020971" y="2958"/>
                      <a:pt x="3045788" y="17546"/>
                      <a:pt x="3066191" y="40935"/>
                    </a:cubicBezTo>
                    <a:cubicBezTo>
                      <a:pt x="3089559" y="72014"/>
                      <a:pt x="3097406" y="110969"/>
                      <a:pt x="3085722" y="149817"/>
                    </a:cubicBezTo>
                    <a:cubicBezTo>
                      <a:pt x="3074039" y="192658"/>
                      <a:pt x="3042998" y="231613"/>
                      <a:pt x="3000100" y="258807"/>
                    </a:cubicBezTo>
                    <a:lnTo>
                      <a:pt x="2751080" y="398875"/>
                    </a:lnTo>
                    <a:lnTo>
                      <a:pt x="2412601" y="476678"/>
                    </a:lnTo>
                    <a:cubicBezTo>
                      <a:pt x="2354182" y="488440"/>
                      <a:pt x="2311458" y="531173"/>
                      <a:pt x="2299774" y="589553"/>
                    </a:cubicBezTo>
                    <a:cubicBezTo>
                      <a:pt x="2284080" y="647932"/>
                      <a:pt x="2303611" y="702427"/>
                      <a:pt x="2350346" y="737390"/>
                    </a:cubicBezTo>
                    <a:lnTo>
                      <a:pt x="2521416" y="869796"/>
                    </a:lnTo>
                    <a:lnTo>
                      <a:pt x="3214069" y="1056482"/>
                    </a:lnTo>
                    <a:lnTo>
                      <a:pt x="3482620" y="694658"/>
                    </a:lnTo>
                    <a:lnTo>
                      <a:pt x="3502151" y="496210"/>
                    </a:lnTo>
                    <a:cubicBezTo>
                      <a:pt x="3505987" y="437830"/>
                      <a:pt x="3533191" y="391105"/>
                      <a:pt x="3576090" y="352257"/>
                    </a:cubicBezTo>
                    <a:cubicBezTo>
                      <a:pt x="3618814" y="313302"/>
                      <a:pt x="3673221" y="297762"/>
                      <a:pt x="3727804" y="305532"/>
                    </a:cubicBezTo>
                    <a:lnTo>
                      <a:pt x="3739487" y="305532"/>
                    </a:lnTo>
                    <a:lnTo>
                      <a:pt x="3766691" y="788000"/>
                    </a:lnTo>
                    <a:lnTo>
                      <a:pt x="3478784" y="1332841"/>
                    </a:lnTo>
                    <a:cubicBezTo>
                      <a:pt x="3428212" y="1426183"/>
                      <a:pt x="3346426" y="1496217"/>
                      <a:pt x="3245284" y="1496217"/>
                    </a:cubicBezTo>
                    <a:lnTo>
                      <a:pt x="2443641" y="1500102"/>
                    </a:lnTo>
                    <a:lnTo>
                      <a:pt x="1817254" y="1651932"/>
                    </a:lnTo>
                    <a:cubicBezTo>
                      <a:pt x="1452879" y="1740405"/>
                      <a:pt x="1148184" y="1924303"/>
                      <a:pt x="903053" y="2200880"/>
                    </a:cubicBezTo>
                    <a:lnTo>
                      <a:pt x="831438" y="2288587"/>
                    </a:lnTo>
                    <a:lnTo>
                      <a:pt x="735702" y="2288587"/>
                    </a:lnTo>
                    <a:lnTo>
                      <a:pt x="0" y="1881458"/>
                    </a:lnTo>
                    <a:lnTo>
                      <a:pt x="840530" y="1165471"/>
                    </a:lnTo>
                    <a:lnTo>
                      <a:pt x="1023459" y="846380"/>
                    </a:lnTo>
                    <a:cubicBezTo>
                      <a:pt x="1206213" y="527288"/>
                      <a:pt x="1459244" y="313302"/>
                      <a:pt x="1793887" y="184888"/>
                    </a:cubicBezTo>
                    <a:lnTo>
                      <a:pt x="1891193" y="149817"/>
                    </a:lnTo>
                    <a:lnTo>
                      <a:pt x="2517580" y="72014"/>
                    </a:lnTo>
                    <a:lnTo>
                      <a:pt x="2965049" y="1980"/>
                    </a:lnTo>
                    <a:cubicBezTo>
                      <a:pt x="2974771" y="37"/>
                      <a:pt x="2984253" y="-449"/>
                      <a:pt x="2993432" y="403"/>
                    </a:cubicBezTo>
                    <a:close/>
                  </a:path>
                </a:pathLst>
              </a:custGeom>
              <a:solidFill>
                <a:schemeClr val="accent2">
                  <a:lumMod val="60000"/>
                  <a:lumOff val="4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33" name="Freeform: Shape 32"/>
              <p:cNvSpPr/>
              <p:nvPr/>
            </p:nvSpPr>
            <p:spPr>
              <a:xfrm>
                <a:off x="1840500" y="6557110"/>
                <a:ext cx="1283760" cy="432720"/>
              </a:xfrm>
              <a:custGeom>
                <a:avLst/>
                <a:gdLst>
                  <a:gd name="textAreaLeft" fmla="*/ 0 w 1283760"/>
                  <a:gd name="textAreaRight" fmla="*/ 1284840 w 1283760"/>
                  <a:gd name="textAreaTop" fmla="*/ 0 h 432720"/>
                  <a:gd name="textAreaBottom" fmla="*/ 433800 h 432720"/>
                </a:gdLst>
                <a:ahLst/>
                <a:cxnLst/>
                <a:rect l="textAreaLeft" t="textAreaTop" r="textAreaRight" b="textAreaBottom"/>
                <a:pathLst>
                  <a:path w="1762718" h="693151">
                    <a:moveTo>
                      <a:pt x="918327" y="0"/>
                    </a:moveTo>
                    <a:cubicBezTo>
                      <a:pt x="918327" y="0"/>
                      <a:pt x="1435881" y="272399"/>
                      <a:pt x="1762718" y="536999"/>
                    </a:cubicBezTo>
                    <a:cubicBezTo>
                      <a:pt x="1762718" y="536999"/>
                      <a:pt x="1739324" y="572567"/>
                      <a:pt x="1694076" y="636983"/>
                    </a:cubicBezTo>
                    <a:lnTo>
                      <a:pt x="1654128" y="693151"/>
                    </a:lnTo>
                    <a:lnTo>
                      <a:pt x="0" y="693151"/>
                    </a:lnTo>
                    <a:lnTo>
                      <a:pt x="0" y="435839"/>
                    </a:lnTo>
                    <a:cubicBezTo>
                      <a:pt x="3917" y="435839"/>
                      <a:pt x="420278" y="202320"/>
                      <a:pt x="918327" y="0"/>
                    </a:cubicBezTo>
                    <a:close/>
                  </a:path>
                </a:pathLst>
              </a:custGeom>
              <a:solidFill>
                <a:schemeClr val="bg2">
                  <a:lumMod val="1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grpSp>
      <p:sp>
        <p:nvSpPr>
          <p:cNvPr id="2304" name="TextBox 29"/>
          <p:cNvSpPr/>
          <p:nvPr/>
        </p:nvSpPr>
        <p:spPr>
          <a:xfrm>
            <a:off x="0" y="900000"/>
            <a:ext cx="12191760" cy="455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1" normalizeH="0" baseline="0" noProof="0">
                <a:ln>
                  <a:noFill/>
                </a:ln>
                <a:solidFill>
                  <a:srgbClr val="000000"/>
                </a:solidFill>
                <a:effectLst/>
                <a:uLnTx/>
                <a:uFillTx/>
                <a:latin typeface="Segoe UI"/>
                <a:ea typeface="+mn-ea"/>
                <a:cs typeface="+mn-cs"/>
              </a:rPr>
              <a:t>E se o item não constar no orçamento do contrato?</a:t>
            </a:r>
            <a:endParaRPr kumimoji="0" lang="pt-BR" sz="2400" b="0" i="0" u="none" strike="noStrike" kern="1200" cap="none" spc="-1" normalizeH="0" baseline="0" noProof="0">
              <a:ln>
                <a:noFill/>
              </a:ln>
              <a:solidFill>
                <a:srgbClr val="000000"/>
              </a:solidFill>
              <a:effectLst/>
              <a:uLnTx/>
              <a:uFillTx/>
              <a:latin typeface="Arial"/>
              <a:ea typeface="+mn-ea"/>
              <a:cs typeface="+mn-cs"/>
            </a:endParaRPr>
          </a:p>
        </p:txBody>
      </p:sp>
      <p:sp>
        <p:nvSpPr>
          <p:cNvPr id="2305" name="Espaço Reservado para Conteúdo 2"/>
          <p:cNvSpPr/>
          <p:nvPr/>
        </p:nvSpPr>
        <p:spPr>
          <a:xfrm>
            <a:off x="6126480" y="1969560"/>
            <a:ext cx="5361480" cy="2432880"/>
          </a:xfrm>
          <a:prstGeom prst="rect">
            <a:avLst/>
          </a:prstGeom>
          <a:solidFill>
            <a:srgbClr val="E3AC00"/>
          </a:soli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nchor="t">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800" b="0" i="0" u="none" strike="noStrike" kern="1200" cap="none" spc="-1" normalizeH="0" baseline="0" noProof="0">
                <a:ln>
                  <a:noFill/>
                </a:ln>
                <a:solidFill>
                  <a:srgbClr val="000000"/>
                </a:solidFill>
                <a:effectLst/>
                <a:uLnTx/>
                <a:uFillTx/>
                <a:latin typeface="Segoe UI"/>
                <a:ea typeface="+mn-ea"/>
                <a:cs typeface="+mn-cs"/>
              </a:rPr>
              <a:t>Art. 127. Se o contrato não contemplar preços unitários para obras ou serviços cujo aditamento se fizer necessário, </a:t>
            </a:r>
            <a:r>
              <a:rPr kumimoji="0" lang="pt-BR" sz="1800" b="1" i="0" u="none" strike="noStrike" kern="1200" cap="none" spc="-1" normalizeH="0" baseline="0" noProof="0">
                <a:ln>
                  <a:noFill/>
                </a:ln>
                <a:solidFill>
                  <a:srgbClr val="000000"/>
                </a:solidFill>
                <a:effectLst/>
                <a:uLnTx/>
                <a:uFillTx/>
                <a:latin typeface="Segoe UI"/>
                <a:ea typeface="+mn-ea"/>
                <a:cs typeface="+mn-cs"/>
              </a:rPr>
              <a:t>esses serão fixados por meio da aplicação da relação geral entre os valores da proposta e o do orçamento-base da Administração sobre os preços referenciais ou de mercado vigentes na data do aditamento</a:t>
            </a:r>
            <a:r>
              <a:rPr kumimoji="0" lang="pt-BR" sz="1800" b="0" i="0" u="none" strike="noStrike" kern="1200" cap="none" spc="-1" normalizeH="0" baseline="0" noProof="0">
                <a:ln>
                  <a:noFill/>
                </a:ln>
                <a:solidFill>
                  <a:srgbClr val="000000"/>
                </a:solidFill>
                <a:effectLst/>
                <a:uLnTx/>
                <a:uFillTx/>
                <a:latin typeface="Segoe UI"/>
                <a:ea typeface="+mn-ea"/>
                <a:cs typeface="+mn-cs"/>
              </a:rPr>
              <a:t>, respeitados os limites estabelecidos no art. 125 desta Lei.</a:t>
            </a:r>
            <a:endParaRPr kumimoji="0" lang="pt-BR" sz="18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014643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669A5D17-5897-4BB3-816B-482842CE850A}"/>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008" name="Grupo 18"/>
          <p:cNvGrpSpPr/>
          <p:nvPr/>
        </p:nvGrpSpPr>
        <p:grpSpPr>
          <a:xfrm>
            <a:off x="-561600" y="0"/>
            <a:ext cx="358920" cy="4762440"/>
            <a:chOff x="-561600" y="0"/>
            <a:chExt cx="358920" cy="4762440"/>
          </a:xfrm>
        </p:grpSpPr>
        <p:sp>
          <p:nvSpPr>
            <p:cNvPr id="2009"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10"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11"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12"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13"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14"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15"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16"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17"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018"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019" name="Picture 30"/>
          <p:cNvPicPr/>
          <p:nvPr/>
        </p:nvPicPr>
        <p:blipFill>
          <a:blip r:embed="rId3"/>
          <a:stretch/>
        </p:blipFill>
        <p:spPr>
          <a:xfrm>
            <a:off x="8867340" y="198830"/>
            <a:ext cx="226800" cy="226800"/>
          </a:xfrm>
          <a:prstGeom prst="rect">
            <a:avLst/>
          </a:prstGeom>
          <a:ln w="0">
            <a:noFill/>
          </a:ln>
        </p:spPr>
      </p:pic>
      <p:sp>
        <p:nvSpPr>
          <p:cNvPr id="2020" name="TextBox 35"/>
          <p:cNvSpPr/>
          <p:nvPr/>
        </p:nvSpPr>
        <p:spPr>
          <a:xfrm>
            <a:off x="8988840" y="13889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tab pos="0" algn="l"/>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2021" name="Balão de Fala: Retângulo com Cantos Arredondados 69"/>
          <p:cNvSpPr/>
          <p:nvPr/>
        </p:nvSpPr>
        <p:spPr>
          <a:xfrm>
            <a:off x="483120" y="807480"/>
            <a:ext cx="6883560" cy="4452840"/>
          </a:xfrm>
          <a:prstGeom prst="wedgeRoundRectCallout">
            <a:avLst>
              <a:gd name="adj1" fmla="val 48368"/>
              <a:gd name="adj2" fmla="val 60583"/>
              <a:gd name="adj3" fmla="val 16667"/>
            </a:avLst>
          </a:prstGeom>
          <a:solidFill>
            <a:srgbClr val="E3AC00"/>
          </a:solidFill>
          <a:ln>
            <a:solidFill>
              <a:srgbClr val="004175"/>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0" i="0" u="none" strike="noStrike" kern="1200" cap="none" spc="-1" normalizeH="0" baseline="0" noProof="0">
                <a:ln>
                  <a:noFill/>
                </a:ln>
                <a:solidFill>
                  <a:srgbClr val="000000"/>
                </a:solidFill>
                <a:effectLst/>
                <a:uLnTx/>
                <a:uFillTx/>
                <a:latin typeface="Segoe UI"/>
                <a:ea typeface="+mn-ea"/>
                <a:cs typeface="+mn-cs"/>
              </a:rPr>
              <a:t>Os preços dos serviços novos acrescidos por termo aditivo, embora derivem de prévio acordo entre as partes (art. 65, § 3º, da Lei 8.666/1993) , </a:t>
            </a:r>
            <a:r>
              <a:rPr kumimoji="0" lang="pt-BR" sz="1600" b="1" i="0" u="none" strike="noStrike" kern="1200" cap="none" spc="-1" normalizeH="0" baseline="0" noProof="0">
                <a:ln>
                  <a:noFill/>
                </a:ln>
                <a:solidFill>
                  <a:srgbClr val="000000"/>
                </a:solidFill>
                <a:effectLst/>
                <a:uLnTx/>
                <a:uFillTx/>
                <a:latin typeface="Segoe UI"/>
                <a:ea typeface="+mn-ea"/>
                <a:cs typeface="+mn-cs"/>
              </a:rPr>
              <a:t>devem ser parametrizados pelos preços referenciais da Administração vigentes à época da licitação (sistemas oficiais de custos e taxa de BDI do orçamento base) , e não pelos preços em vigor à época do aditamento</a:t>
            </a:r>
            <a:r>
              <a:rPr kumimoji="0" lang="pt-BR" sz="1600" b="0" i="0" u="none" strike="noStrike" kern="1200" cap="none" spc="-1" normalizeH="0" baseline="0" noProof="0">
                <a:ln>
                  <a:noFill/>
                </a:ln>
                <a:solidFill>
                  <a:srgbClr val="000000"/>
                </a:solidFill>
                <a:effectLst/>
                <a:uLnTx/>
                <a:uFillTx/>
                <a:latin typeface="Segoe UI"/>
                <a:ea typeface="+mn-ea"/>
                <a:cs typeface="+mn-cs"/>
              </a:rPr>
              <a:t>, observando-se ainda a manutenção do mesmo percentual de desconto entre o valor global do contrato original e o obtido a partir dos preços referenciais à época da licitação.</a:t>
            </a: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a:ln>
                  <a:noFill/>
                </a:ln>
                <a:solidFill>
                  <a:srgbClr val="000000"/>
                </a:solidFill>
                <a:effectLst/>
                <a:uLnTx/>
                <a:uFillTx/>
                <a:latin typeface="Segoe UI"/>
                <a:ea typeface="+mn-ea"/>
                <a:cs typeface="+mn-cs"/>
              </a:rPr>
              <a:t>Acórdão 467/2015-Plenário | Relator: WALTON ALENCAR RODRIGUES</a:t>
            </a: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a:ln>
                  <a:noFill/>
                </a:ln>
                <a:solidFill>
                  <a:srgbClr val="000000"/>
                </a:solidFill>
                <a:effectLst/>
                <a:uLnTx/>
                <a:uFillTx/>
                <a:latin typeface="Segoe UI"/>
                <a:ea typeface="+mn-ea"/>
                <a:cs typeface="+mn-cs"/>
              </a:rPr>
              <a:t>Acórdão 2203/2017-Plenário | Relator: VITAL DO RÊGO</a:t>
            </a: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a:ln>
                  <a:noFill/>
                </a:ln>
                <a:solidFill>
                  <a:srgbClr val="000000"/>
                </a:solidFill>
                <a:effectLst/>
                <a:uLnTx/>
                <a:uFillTx/>
                <a:latin typeface="Segoe UI"/>
                <a:ea typeface="+mn-ea"/>
                <a:cs typeface="+mn-cs"/>
              </a:rPr>
              <a:t>Acórdão 1200/2010-Plenário | Relator: MARCOS BEMQUERER</a:t>
            </a: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a:ln>
                  <a:noFill/>
                </a:ln>
                <a:solidFill>
                  <a:srgbClr val="000000"/>
                </a:solidFill>
                <a:effectLst/>
                <a:uLnTx/>
                <a:uFillTx/>
                <a:latin typeface="Segoe UI"/>
                <a:ea typeface="+mn-ea"/>
                <a:cs typeface="+mn-cs"/>
              </a:rPr>
              <a:t>Acórdão 2196/2017-Plenário | Relator: JOSÉ MUCIO MONTEIRO</a:t>
            </a:r>
            <a:endParaRPr kumimoji="0" lang="pt-BR" sz="1600" b="0" i="0" u="none" strike="noStrike" kern="1200" cap="none" spc="-1" normalizeH="0" baseline="0" noProof="0">
              <a:ln>
                <a:noFill/>
              </a:ln>
              <a:solidFill>
                <a:srgbClr val="000000"/>
              </a:solidFill>
              <a:effectLst/>
              <a:uLnTx/>
              <a:uFillTx/>
              <a:latin typeface="Arial"/>
              <a:ea typeface="+mn-ea"/>
              <a:cs typeface="+mn-cs"/>
            </a:endParaRPr>
          </a:p>
        </p:txBody>
      </p:sp>
      <p:sp>
        <p:nvSpPr>
          <p:cNvPr id="2022"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23"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24"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25"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026"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2027" name="Picture 2" descr="Cursos Online para o Concurso TCU"/>
          <p:cNvPicPr/>
          <p:nvPr/>
        </p:nvPicPr>
        <p:blipFill>
          <a:blip r:embed="rId4"/>
          <a:stretch/>
        </p:blipFill>
        <p:spPr>
          <a:xfrm rot="20356200">
            <a:off x="102240" y="432720"/>
            <a:ext cx="1023840" cy="770400"/>
          </a:xfrm>
          <a:prstGeom prst="rect">
            <a:avLst/>
          </a:prstGeom>
          <a:ln w="0">
            <a:noFill/>
          </a:ln>
        </p:spPr>
      </p:pic>
    </p:spTree>
    <p:extLst>
      <p:ext uri="{BB962C8B-B14F-4D97-AF65-F5344CB8AC3E}">
        <p14:creationId xmlns:p14="http://schemas.microsoft.com/office/powerpoint/2010/main" val="3288433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oogle Shape;61;p14">
            <a:extLst>
              <a:ext uri="{FF2B5EF4-FFF2-40B4-BE49-F238E27FC236}">
                <a16:creationId xmlns:a16="http://schemas.microsoft.com/office/drawing/2014/main" id="{07DC07C1-B07C-4059-88FF-7389DCDEE748}"/>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278" name="Grupo 18"/>
          <p:cNvGrpSpPr/>
          <p:nvPr/>
        </p:nvGrpSpPr>
        <p:grpSpPr>
          <a:xfrm>
            <a:off x="-561600" y="0"/>
            <a:ext cx="358920" cy="4762440"/>
            <a:chOff x="-561600" y="0"/>
            <a:chExt cx="358920" cy="4762440"/>
          </a:xfrm>
        </p:grpSpPr>
        <p:sp>
          <p:nvSpPr>
            <p:cNvPr id="2279"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0"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1"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2"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3"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4"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5"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6"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7"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288"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289" name="Picture 30"/>
          <p:cNvPicPr/>
          <p:nvPr/>
        </p:nvPicPr>
        <p:blipFill>
          <a:blip r:embed="rId3"/>
          <a:stretch/>
        </p:blipFill>
        <p:spPr>
          <a:xfrm>
            <a:off x="153360" y="142775"/>
            <a:ext cx="226800" cy="226800"/>
          </a:xfrm>
          <a:prstGeom prst="rect">
            <a:avLst/>
          </a:prstGeom>
          <a:ln w="0">
            <a:noFill/>
          </a:ln>
        </p:spPr>
      </p:pic>
      <p:sp>
        <p:nvSpPr>
          <p:cNvPr id="2290" name="TextBox 35"/>
          <p:cNvSpPr/>
          <p:nvPr/>
        </p:nvSpPr>
        <p:spPr>
          <a:xfrm>
            <a:off x="200160" y="8820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grpSp>
        <p:nvGrpSpPr>
          <p:cNvPr id="2291" name="Group 37"/>
          <p:cNvGrpSpPr/>
          <p:nvPr/>
        </p:nvGrpSpPr>
        <p:grpSpPr>
          <a:xfrm>
            <a:off x="1665720" y="3294720"/>
            <a:ext cx="4430160" cy="3656160"/>
            <a:chOff x="266760" y="3276000"/>
            <a:chExt cx="4430160" cy="3656160"/>
          </a:xfrm>
        </p:grpSpPr>
        <p:sp>
          <p:nvSpPr>
            <p:cNvPr id="2292" name="Line"/>
            <p:cNvSpPr/>
            <p:nvPr/>
          </p:nvSpPr>
          <p:spPr>
            <a:xfrm>
              <a:off x="3018600" y="4494600"/>
              <a:ext cx="11160" cy="2437560"/>
            </a:xfrm>
            <a:prstGeom prst="line">
              <a:avLst/>
            </a:prstGeom>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293" name="Freeform: Shape 22"/>
            <p:cNvSpPr/>
            <p:nvPr/>
          </p:nvSpPr>
          <p:spPr>
            <a:xfrm>
              <a:off x="2054160" y="3422160"/>
              <a:ext cx="856440" cy="1875240"/>
            </a:xfrm>
            <a:custGeom>
              <a:avLst/>
              <a:gdLst>
                <a:gd name="textAreaLeft" fmla="*/ 0 w 856440"/>
                <a:gd name="textAreaRight" fmla="*/ 857520 w 856440"/>
                <a:gd name="textAreaTop" fmla="*/ 0 h 1875240"/>
                <a:gd name="textAreaBottom" fmla="*/ 1876320 h 1875240"/>
              </a:gdLst>
              <a:ahLst/>
              <a:cxnLst/>
              <a:rect l="textAreaLeft" t="textAreaTop" r="textAreaRight" b="textAreaBottom"/>
              <a:pathLst>
                <a:path w="1176607" h="2995546">
                  <a:moveTo>
                    <a:pt x="1030463" y="2529294"/>
                  </a:moveTo>
                  <a:cubicBezTo>
                    <a:pt x="1034356" y="2556527"/>
                    <a:pt x="1038249" y="2587660"/>
                    <a:pt x="1038249" y="2614894"/>
                  </a:cubicBezTo>
                  <a:lnTo>
                    <a:pt x="1038249" y="2735526"/>
                  </a:lnTo>
                  <a:cubicBezTo>
                    <a:pt x="1038249" y="2762782"/>
                    <a:pt x="1042142" y="2790015"/>
                    <a:pt x="1049928" y="2813370"/>
                  </a:cubicBezTo>
                  <a:lnTo>
                    <a:pt x="968208" y="2953436"/>
                  </a:lnTo>
                  <a:cubicBezTo>
                    <a:pt x="944861" y="2992370"/>
                    <a:pt x="898167" y="3007925"/>
                    <a:pt x="859248" y="2984570"/>
                  </a:cubicBezTo>
                  <a:cubicBezTo>
                    <a:pt x="820340" y="2961236"/>
                    <a:pt x="804768" y="2914526"/>
                    <a:pt x="828115" y="2875615"/>
                  </a:cubicBezTo>
                  <a:close/>
                  <a:moveTo>
                    <a:pt x="657923" y="2023434"/>
                  </a:moveTo>
                  <a:cubicBezTo>
                    <a:pt x="685162" y="2070137"/>
                    <a:pt x="712400" y="2116821"/>
                    <a:pt x="743530" y="2159628"/>
                  </a:cubicBezTo>
                  <a:lnTo>
                    <a:pt x="315496" y="2408673"/>
                  </a:lnTo>
                  <a:cubicBezTo>
                    <a:pt x="276584" y="2432015"/>
                    <a:pt x="229889" y="2420344"/>
                    <a:pt x="206542" y="2381434"/>
                  </a:cubicBezTo>
                  <a:cubicBezTo>
                    <a:pt x="183195" y="2342525"/>
                    <a:pt x="194868" y="2295821"/>
                    <a:pt x="233780" y="2272479"/>
                  </a:cubicBezTo>
                  <a:close/>
                  <a:moveTo>
                    <a:pt x="77818" y="1439755"/>
                  </a:moveTo>
                  <a:lnTo>
                    <a:pt x="544778" y="1439755"/>
                  </a:lnTo>
                  <a:cubicBezTo>
                    <a:pt x="544778" y="1451428"/>
                    <a:pt x="544778" y="1463102"/>
                    <a:pt x="544778" y="1474776"/>
                  </a:cubicBezTo>
                  <a:cubicBezTo>
                    <a:pt x="544778" y="1517579"/>
                    <a:pt x="544778" y="1560382"/>
                    <a:pt x="552555" y="1595403"/>
                  </a:cubicBezTo>
                  <a:lnTo>
                    <a:pt x="77818" y="1595403"/>
                  </a:lnTo>
                  <a:cubicBezTo>
                    <a:pt x="35021" y="1595403"/>
                    <a:pt x="0" y="1560382"/>
                    <a:pt x="0" y="1517579"/>
                  </a:cubicBezTo>
                  <a:cubicBezTo>
                    <a:pt x="0" y="1474776"/>
                    <a:pt x="35021" y="1439755"/>
                    <a:pt x="77818" y="1439755"/>
                  </a:cubicBezTo>
                  <a:close/>
                  <a:moveTo>
                    <a:pt x="252433" y="625428"/>
                  </a:moveTo>
                  <a:cubicBezTo>
                    <a:pt x="271891" y="620077"/>
                    <a:pt x="293294" y="622021"/>
                    <a:pt x="312746" y="633694"/>
                  </a:cubicBezTo>
                  <a:lnTo>
                    <a:pt x="697991" y="855492"/>
                  </a:lnTo>
                  <a:cubicBezTo>
                    <a:pt x="670738" y="902202"/>
                    <a:pt x="647410" y="948894"/>
                    <a:pt x="624057" y="995587"/>
                  </a:cubicBezTo>
                  <a:lnTo>
                    <a:pt x="234912" y="769901"/>
                  </a:lnTo>
                  <a:cubicBezTo>
                    <a:pt x="196007" y="746537"/>
                    <a:pt x="184331" y="699845"/>
                    <a:pt x="203784" y="660929"/>
                  </a:cubicBezTo>
                  <a:cubicBezTo>
                    <a:pt x="215460" y="643424"/>
                    <a:pt x="232974" y="630778"/>
                    <a:pt x="252433" y="625428"/>
                  </a:cubicBezTo>
                  <a:close/>
                  <a:moveTo>
                    <a:pt x="917357" y="3187"/>
                  </a:moveTo>
                  <a:cubicBezTo>
                    <a:pt x="936326" y="9025"/>
                    <a:pt x="952863" y="22643"/>
                    <a:pt x="962592" y="42094"/>
                  </a:cubicBezTo>
                  <a:lnTo>
                    <a:pt x="1176607" y="411778"/>
                  </a:lnTo>
                  <a:cubicBezTo>
                    <a:pt x="1129919" y="435127"/>
                    <a:pt x="1083214" y="462365"/>
                    <a:pt x="1040411" y="493490"/>
                  </a:cubicBezTo>
                  <a:lnTo>
                    <a:pt x="826396" y="119918"/>
                  </a:lnTo>
                  <a:cubicBezTo>
                    <a:pt x="806937" y="81018"/>
                    <a:pt x="818609" y="34318"/>
                    <a:pt x="857527" y="10968"/>
                  </a:cubicBezTo>
                  <a:cubicBezTo>
                    <a:pt x="876986" y="-706"/>
                    <a:pt x="898387" y="-2650"/>
                    <a:pt x="917357" y="3187"/>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294" name="Shape"/>
            <p:cNvSpPr/>
            <p:nvPr/>
          </p:nvSpPr>
          <p:spPr>
            <a:xfrm>
              <a:off x="3245760" y="3276000"/>
              <a:ext cx="111960" cy="313200"/>
            </a:xfrm>
            <a:custGeom>
              <a:avLst/>
              <a:gdLst>
                <a:gd name="textAreaLeft" fmla="*/ 0 w 111960"/>
                <a:gd name="textAreaRight" fmla="*/ 113040 w 111960"/>
                <a:gd name="textAreaTop" fmla="*/ 0 h 313200"/>
                <a:gd name="textAreaBottom" fmla="*/ 314280 h 313200"/>
              </a:gdLst>
              <a:ahLst/>
              <a:cxnLst/>
              <a:rect l="textAreaLeft" t="textAreaTop" r="textAreaRight" b="textAreaBottom"/>
              <a:pathLst>
                <a:path w="21600" h="21600">
                  <a:moveTo>
                    <a:pt x="10800" y="0"/>
                  </a:moveTo>
                  <a:cubicBezTo>
                    <a:pt x="4860" y="0"/>
                    <a:pt x="0" y="1507"/>
                    <a:pt x="0" y="3349"/>
                  </a:cubicBezTo>
                  <a:lnTo>
                    <a:pt x="0" y="21600"/>
                  </a:lnTo>
                  <a:cubicBezTo>
                    <a:pt x="3780" y="21600"/>
                    <a:pt x="7560" y="21433"/>
                    <a:pt x="10800" y="21433"/>
                  </a:cubicBezTo>
                  <a:cubicBezTo>
                    <a:pt x="14580" y="21433"/>
                    <a:pt x="18360" y="21433"/>
                    <a:pt x="21600" y="21600"/>
                  </a:cubicBezTo>
                  <a:lnTo>
                    <a:pt x="21600" y="3349"/>
                  </a:lnTo>
                  <a:cubicBezTo>
                    <a:pt x="21600" y="1674"/>
                    <a:pt x="16740" y="0"/>
                    <a:pt x="10800" y="0"/>
                  </a:cubicBezTo>
                  <a:close/>
                </a:path>
              </a:pathLst>
            </a:custGeom>
            <a:solidFill>
              <a:schemeClr val="accent4">
                <a:lumMod val="75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295" name="Freeform: Shape 24"/>
            <p:cNvSpPr/>
            <p:nvPr/>
          </p:nvSpPr>
          <p:spPr>
            <a:xfrm>
              <a:off x="3841560" y="3373560"/>
              <a:ext cx="855360" cy="1876680"/>
            </a:xfrm>
            <a:custGeom>
              <a:avLst/>
              <a:gdLst>
                <a:gd name="textAreaLeft" fmla="*/ 0 w 855360"/>
                <a:gd name="textAreaRight" fmla="*/ 856440 w 855360"/>
                <a:gd name="textAreaTop" fmla="*/ 0 h 1876680"/>
                <a:gd name="textAreaBottom" fmla="*/ 1877760 h 1876680"/>
              </a:gdLst>
              <a:ahLst/>
              <a:cxnLst/>
              <a:rect l="textAreaLeft" t="textAreaTop" r="textAreaRight" b="textAreaBottom"/>
              <a:pathLst>
                <a:path w="1175148" h="2997705">
                  <a:moveTo>
                    <a:pt x="175105" y="2529295"/>
                  </a:moveTo>
                  <a:lnTo>
                    <a:pt x="377446" y="2879511"/>
                  </a:lnTo>
                  <a:cubicBezTo>
                    <a:pt x="396903" y="2918422"/>
                    <a:pt x="385231" y="2965110"/>
                    <a:pt x="346318" y="2988465"/>
                  </a:cubicBezTo>
                  <a:cubicBezTo>
                    <a:pt x="307404" y="3007920"/>
                    <a:pt x="260706" y="2996243"/>
                    <a:pt x="237362" y="2957332"/>
                  </a:cubicBezTo>
                  <a:lnTo>
                    <a:pt x="155648" y="2817246"/>
                  </a:lnTo>
                  <a:cubicBezTo>
                    <a:pt x="163433" y="2790013"/>
                    <a:pt x="167320" y="2766658"/>
                    <a:pt x="167320" y="2739425"/>
                  </a:cubicBezTo>
                  <a:lnTo>
                    <a:pt x="167320" y="2614894"/>
                  </a:lnTo>
                  <a:cubicBezTo>
                    <a:pt x="167320" y="2583783"/>
                    <a:pt x="171218" y="2556528"/>
                    <a:pt x="175105" y="2529295"/>
                  </a:cubicBezTo>
                  <a:close/>
                  <a:moveTo>
                    <a:pt x="513637" y="2023438"/>
                  </a:moveTo>
                  <a:lnTo>
                    <a:pt x="937777" y="2268583"/>
                  </a:lnTo>
                  <a:cubicBezTo>
                    <a:pt x="976689" y="2291925"/>
                    <a:pt x="988363" y="2338627"/>
                    <a:pt x="965015" y="2381433"/>
                  </a:cubicBezTo>
                  <a:cubicBezTo>
                    <a:pt x="941668" y="2416446"/>
                    <a:pt x="894974" y="2432013"/>
                    <a:pt x="856062" y="2408671"/>
                  </a:cubicBezTo>
                  <a:lnTo>
                    <a:pt x="428030" y="2159630"/>
                  </a:lnTo>
                  <a:cubicBezTo>
                    <a:pt x="459160" y="2116824"/>
                    <a:pt x="490289" y="2070140"/>
                    <a:pt x="513637" y="2023438"/>
                  </a:cubicBezTo>
                  <a:close/>
                  <a:moveTo>
                    <a:pt x="630370" y="1439759"/>
                  </a:moveTo>
                  <a:lnTo>
                    <a:pt x="1097330" y="1439759"/>
                  </a:lnTo>
                  <a:cubicBezTo>
                    <a:pt x="1140128" y="1439759"/>
                    <a:pt x="1175148" y="1478669"/>
                    <a:pt x="1175148" y="1521471"/>
                  </a:cubicBezTo>
                  <a:cubicBezTo>
                    <a:pt x="1175148" y="1564281"/>
                    <a:pt x="1140128" y="1599299"/>
                    <a:pt x="1097330" y="1599299"/>
                  </a:cubicBezTo>
                  <a:lnTo>
                    <a:pt x="622593" y="1599299"/>
                  </a:lnTo>
                  <a:cubicBezTo>
                    <a:pt x="626482" y="1560389"/>
                    <a:pt x="630370" y="1517586"/>
                    <a:pt x="630370" y="1474776"/>
                  </a:cubicBezTo>
                  <a:cubicBezTo>
                    <a:pt x="630370" y="1463106"/>
                    <a:pt x="630370" y="1451429"/>
                    <a:pt x="630370" y="1439759"/>
                  </a:cubicBezTo>
                  <a:close/>
                  <a:moveTo>
                    <a:pt x="912500" y="585950"/>
                  </a:moveTo>
                  <a:cubicBezTo>
                    <a:pt x="931956" y="590815"/>
                    <a:pt x="949466" y="603460"/>
                    <a:pt x="961135" y="622908"/>
                  </a:cubicBezTo>
                  <a:cubicBezTo>
                    <a:pt x="984497" y="661823"/>
                    <a:pt x="972828" y="708514"/>
                    <a:pt x="933915" y="731860"/>
                  </a:cubicBezTo>
                  <a:lnTo>
                    <a:pt x="540885" y="957556"/>
                  </a:lnTo>
                  <a:cubicBezTo>
                    <a:pt x="521429" y="910865"/>
                    <a:pt x="494186" y="864174"/>
                    <a:pt x="466942" y="817466"/>
                  </a:cubicBezTo>
                  <a:lnTo>
                    <a:pt x="852185" y="595675"/>
                  </a:lnTo>
                  <a:cubicBezTo>
                    <a:pt x="871641" y="584002"/>
                    <a:pt x="893044" y="581086"/>
                    <a:pt x="912500" y="585950"/>
                  </a:cubicBezTo>
                  <a:close/>
                  <a:moveTo>
                    <a:pt x="262659" y="3187"/>
                  </a:moveTo>
                  <a:cubicBezTo>
                    <a:pt x="282114" y="-2650"/>
                    <a:pt x="303512" y="-706"/>
                    <a:pt x="322960" y="10969"/>
                  </a:cubicBezTo>
                  <a:cubicBezTo>
                    <a:pt x="361876" y="34318"/>
                    <a:pt x="377445" y="81018"/>
                    <a:pt x="350203" y="119919"/>
                  </a:cubicBezTo>
                  <a:lnTo>
                    <a:pt x="136195" y="493493"/>
                  </a:lnTo>
                  <a:cubicBezTo>
                    <a:pt x="93382" y="462368"/>
                    <a:pt x="46691" y="435130"/>
                    <a:pt x="0" y="411780"/>
                  </a:cubicBezTo>
                  <a:lnTo>
                    <a:pt x="214008" y="42094"/>
                  </a:lnTo>
                  <a:cubicBezTo>
                    <a:pt x="225690" y="22643"/>
                    <a:pt x="243203" y="9025"/>
                    <a:pt x="262659" y="3187"/>
                  </a:cubicBezTo>
                  <a:close/>
                </a:path>
              </a:pathLst>
            </a:custGeom>
            <a:solidFill>
              <a:schemeClr val="accent3">
                <a:lumMod val="5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296" name="Shape"/>
            <p:cNvSpPr/>
            <p:nvPr/>
          </p:nvSpPr>
          <p:spPr>
            <a:xfrm>
              <a:off x="3444480" y="3714840"/>
              <a:ext cx="725040" cy="1490760"/>
            </a:xfrm>
            <a:custGeom>
              <a:avLst/>
              <a:gdLst>
                <a:gd name="textAreaLeft" fmla="*/ 0 w 725040"/>
                <a:gd name="textAreaRight" fmla="*/ 726120 w 725040"/>
                <a:gd name="textAreaTop" fmla="*/ 0 h 1490760"/>
                <a:gd name="textAreaBottom" fmla="*/ 1491840 h 1490760"/>
              </a:gdLst>
              <a:ahLst/>
              <a:cxnLst/>
              <a:rect l="textAreaLeft" t="textAreaTop" r="textAreaRight" b="textAreaBottom"/>
              <a:pathLst>
                <a:path w="21516" h="21600">
                  <a:moveTo>
                    <a:pt x="0" y="0"/>
                  </a:moveTo>
                  <a:lnTo>
                    <a:pt x="0" y="3035"/>
                  </a:lnTo>
                  <a:cubicBezTo>
                    <a:pt x="7648" y="3600"/>
                    <a:pt x="13447" y="6106"/>
                    <a:pt x="13447" y="9141"/>
                  </a:cubicBezTo>
                  <a:cubicBezTo>
                    <a:pt x="13447" y="10906"/>
                    <a:pt x="11514" y="13200"/>
                    <a:pt x="8405" y="14329"/>
                  </a:cubicBezTo>
                  <a:cubicBezTo>
                    <a:pt x="6303" y="15106"/>
                    <a:pt x="5211" y="16024"/>
                    <a:pt x="5211" y="17118"/>
                  </a:cubicBezTo>
                  <a:lnTo>
                    <a:pt x="5211" y="21600"/>
                  </a:lnTo>
                  <a:lnTo>
                    <a:pt x="8993" y="21600"/>
                  </a:lnTo>
                  <a:cubicBezTo>
                    <a:pt x="10001" y="21600"/>
                    <a:pt x="10842" y="21247"/>
                    <a:pt x="10842" y="20824"/>
                  </a:cubicBezTo>
                  <a:lnTo>
                    <a:pt x="10842" y="19694"/>
                  </a:lnTo>
                  <a:cubicBezTo>
                    <a:pt x="10842" y="18106"/>
                    <a:pt x="12187" y="16729"/>
                    <a:pt x="14960" y="15635"/>
                  </a:cubicBezTo>
                  <a:cubicBezTo>
                    <a:pt x="18994" y="13976"/>
                    <a:pt x="21516" y="11682"/>
                    <a:pt x="21516" y="9106"/>
                  </a:cubicBezTo>
                  <a:cubicBezTo>
                    <a:pt x="21600" y="4094"/>
                    <a:pt x="1193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0000"/>
                </a:solidFill>
                <a:effectLst/>
                <a:uLnTx/>
                <a:uFillTx/>
                <a:latin typeface="Calibri"/>
                <a:ea typeface="+mn-ea"/>
                <a:cs typeface="+mn-cs"/>
              </a:endParaRPr>
            </a:p>
          </p:txBody>
        </p:sp>
        <p:sp>
          <p:nvSpPr>
            <p:cNvPr id="2297" name="Shape"/>
            <p:cNvSpPr/>
            <p:nvPr/>
          </p:nvSpPr>
          <p:spPr>
            <a:xfrm>
              <a:off x="3586320" y="5299200"/>
              <a:ext cx="273600" cy="469080"/>
            </a:xfrm>
            <a:custGeom>
              <a:avLst/>
              <a:gdLst>
                <a:gd name="textAreaLeft" fmla="*/ 0 w 273600"/>
                <a:gd name="textAreaRight" fmla="*/ 274680 w 273600"/>
                <a:gd name="textAreaTop" fmla="*/ 0 h 469080"/>
                <a:gd name="textAreaBottom" fmla="*/ 470160 h 469080"/>
              </a:gdLst>
              <a:ahLst/>
              <a:cxnLst/>
              <a:rect l="textAreaLeft" t="textAreaTop" r="textAreaRight" b="textAreaBottom"/>
              <a:pathLst>
                <a:path w="21600" h="21600">
                  <a:moveTo>
                    <a:pt x="0" y="0"/>
                  </a:moveTo>
                  <a:lnTo>
                    <a:pt x="0" y="21600"/>
                  </a:lnTo>
                  <a:cubicBezTo>
                    <a:pt x="11802" y="21600"/>
                    <a:pt x="21600" y="16788"/>
                    <a:pt x="21600" y="10744"/>
                  </a:cubicBezTo>
                  <a:cubicBezTo>
                    <a:pt x="21600" y="4812"/>
                    <a:pt x="12025" y="0"/>
                    <a:pt x="0" y="0"/>
                  </a:cubicBezTo>
                  <a:close/>
                </a:path>
              </a:pathLst>
            </a:custGeom>
            <a:solidFill>
              <a:srgbClr val="FF00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nvGrpSpPr>
            <p:cNvPr id="2298" name="Group 27"/>
            <p:cNvGrpSpPr/>
            <p:nvPr/>
          </p:nvGrpSpPr>
          <p:grpSpPr>
            <a:xfrm>
              <a:off x="266760" y="5445360"/>
              <a:ext cx="3255840" cy="1432800"/>
              <a:chOff x="266760" y="5445360"/>
              <a:chExt cx="3255840" cy="1432800"/>
            </a:xfrm>
          </p:grpSpPr>
          <p:sp>
            <p:nvSpPr>
              <p:cNvPr id="2299" name="Shape"/>
              <p:cNvSpPr/>
              <p:nvPr/>
            </p:nvSpPr>
            <p:spPr>
              <a:xfrm>
                <a:off x="2366280" y="5470200"/>
                <a:ext cx="1025640" cy="896040"/>
              </a:xfrm>
              <a:custGeom>
                <a:avLst/>
                <a:gdLst>
                  <a:gd name="textAreaLeft" fmla="*/ 0 w 1025640"/>
                  <a:gd name="textAreaRight" fmla="*/ 1026720 w 1025640"/>
                  <a:gd name="textAreaTop" fmla="*/ 0 h 896040"/>
                  <a:gd name="textAreaBottom" fmla="*/ 897120 h 896040"/>
                </a:gdLst>
                <a:ahLst/>
                <a:cxnLst/>
                <a:rect l="textAreaLeft" t="textAreaTop" r="textAreaRight" b="textAreaBottom"/>
                <a:pathLst>
                  <a:path w="21600" h="21600">
                    <a:moveTo>
                      <a:pt x="20287" y="470"/>
                    </a:moveTo>
                    <a:lnTo>
                      <a:pt x="20108" y="470"/>
                    </a:lnTo>
                    <a:cubicBezTo>
                      <a:pt x="19273" y="470"/>
                      <a:pt x="18497" y="822"/>
                      <a:pt x="17900" y="1467"/>
                    </a:cubicBezTo>
                    <a:cubicBezTo>
                      <a:pt x="17304" y="2113"/>
                      <a:pt x="17005" y="2876"/>
                      <a:pt x="17005" y="3757"/>
                    </a:cubicBezTo>
                    <a:lnTo>
                      <a:pt x="17065" y="6750"/>
                    </a:lnTo>
                    <a:lnTo>
                      <a:pt x="15573" y="9274"/>
                    </a:lnTo>
                    <a:lnTo>
                      <a:pt x="16289" y="5224"/>
                    </a:lnTo>
                    <a:lnTo>
                      <a:pt x="14141" y="0"/>
                    </a:lnTo>
                    <a:lnTo>
                      <a:pt x="14022" y="0"/>
                    </a:lnTo>
                    <a:cubicBezTo>
                      <a:pt x="13366" y="117"/>
                      <a:pt x="12829" y="528"/>
                      <a:pt x="12471" y="1115"/>
                    </a:cubicBezTo>
                    <a:cubicBezTo>
                      <a:pt x="12113" y="1702"/>
                      <a:pt x="11993" y="2348"/>
                      <a:pt x="12172" y="2993"/>
                    </a:cubicBezTo>
                    <a:lnTo>
                      <a:pt x="12709" y="5283"/>
                    </a:lnTo>
                    <a:lnTo>
                      <a:pt x="10979" y="10330"/>
                    </a:lnTo>
                    <a:lnTo>
                      <a:pt x="2267" y="11035"/>
                    </a:lnTo>
                    <a:lnTo>
                      <a:pt x="2148" y="13324"/>
                    </a:lnTo>
                    <a:lnTo>
                      <a:pt x="0" y="21600"/>
                    </a:lnTo>
                    <a:lnTo>
                      <a:pt x="2625" y="20661"/>
                    </a:lnTo>
                    <a:lnTo>
                      <a:pt x="14857" y="19135"/>
                    </a:lnTo>
                    <a:cubicBezTo>
                      <a:pt x="16409" y="18959"/>
                      <a:pt x="17543" y="17785"/>
                      <a:pt x="18139" y="16259"/>
                    </a:cubicBezTo>
                    <a:lnTo>
                      <a:pt x="21600" y="7630"/>
                    </a:lnTo>
                    <a:lnTo>
                      <a:pt x="20287" y="470"/>
                    </a:ln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300" name="Freeform: Shape 29"/>
              <p:cNvSpPr/>
              <p:nvPr/>
            </p:nvSpPr>
            <p:spPr>
              <a:xfrm>
                <a:off x="777240" y="5445360"/>
                <a:ext cx="2745360" cy="1432440"/>
              </a:xfrm>
              <a:custGeom>
                <a:avLst/>
                <a:gdLst>
                  <a:gd name="textAreaLeft" fmla="*/ 0 w 2745360"/>
                  <a:gd name="textAreaRight" fmla="*/ 2746440 w 2745360"/>
                  <a:gd name="textAreaTop" fmla="*/ 0 h 1432440"/>
                  <a:gd name="textAreaBottom" fmla="*/ 1433520 h 1432440"/>
                </a:gdLst>
                <a:ahLst/>
                <a:cxnLst/>
                <a:rect l="textAreaLeft" t="textAreaTop" r="textAreaRight" b="textAreaBottom"/>
                <a:pathLst>
                  <a:path w="3766691" h="2288587">
                    <a:moveTo>
                      <a:pt x="2993432" y="403"/>
                    </a:moveTo>
                    <a:cubicBezTo>
                      <a:pt x="3020971" y="2958"/>
                      <a:pt x="3045788" y="17546"/>
                      <a:pt x="3066191" y="40935"/>
                    </a:cubicBezTo>
                    <a:cubicBezTo>
                      <a:pt x="3089559" y="72014"/>
                      <a:pt x="3097406" y="110969"/>
                      <a:pt x="3085722" y="149817"/>
                    </a:cubicBezTo>
                    <a:cubicBezTo>
                      <a:pt x="3074039" y="192658"/>
                      <a:pt x="3042998" y="231613"/>
                      <a:pt x="3000100" y="258807"/>
                    </a:cubicBezTo>
                    <a:lnTo>
                      <a:pt x="2751080" y="398875"/>
                    </a:lnTo>
                    <a:lnTo>
                      <a:pt x="2412601" y="476678"/>
                    </a:lnTo>
                    <a:cubicBezTo>
                      <a:pt x="2354182" y="488440"/>
                      <a:pt x="2311458" y="531173"/>
                      <a:pt x="2299774" y="589553"/>
                    </a:cubicBezTo>
                    <a:cubicBezTo>
                      <a:pt x="2284080" y="647932"/>
                      <a:pt x="2303611" y="702427"/>
                      <a:pt x="2350346" y="737390"/>
                    </a:cubicBezTo>
                    <a:lnTo>
                      <a:pt x="2521416" y="869796"/>
                    </a:lnTo>
                    <a:lnTo>
                      <a:pt x="3214069" y="1056482"/>
                    </a:lnTo>
                    <a:lnTo>
                      <a:pt x="3482620" y="694658"/>
                    </a:lnTo>
                    <a:lnTo>
                      <a:pt x="3502151" y="496210"/>
                    </a:lnTo>
                    <a:cubicBezTo>
                      <a:pt x="3505987" y="437830"/>
                      <a:pt x="3533191" y="391105"/>
                      <a:pt x="3576090" y="352257"/>
                    </a:cubicBezTo>
                    <a:cubicBezTo>
                      <a:pt x="3618814" y="313302"/>
                      <a:pt x="3673221" y="297762"/>
                      <a:pt x="3727804" y="305532"/>
                    </a:cubicBezTo>
                    <a:lnTo>
                      <a:pt x="3739487" y="305532"/>
                    </a:lnTo>
                    <a:lnTo>
                      <a:pt x="3766691" y="788000"/>
                    </a:lnTo>
                    <a:lnTo>
                      <a:pt x="3478784" y="1332841"/>
                    </a:lnTo>
                    <a:cubicBezTo>
                      <a:pt x="3428212" y="1426183"/>
                      <a:pt x="3346426" y="1496217"/>
                      <a:pt x="3245284" y="1496217"/>
                    </a:cubicBezTo>
                    <a:lnTo>
                      <a:pt x="2443641" y="1500102"/>
                    </a:lnTo>
                    <a:lnTo>
                      <a:pt x="1817254" y="1651932"/>
                    </a:lnTo>
                    <a:cubicBezTo>
                      <a:pt x="1452879" y="1740405"/>
                      <a:pt x="1148184" y="1924303"/>
                      <a:pt x="903053" y="2200880"/>
                    </a:cubicBezTo>
                    <a:lnTo>
                      <a:pt x="831438" y="2288587"/>
                    </a:lnTo>
                    <a:lnTo>
                      <a:pt x="735702" y="2288587"/>
                    </a:lnTo>
                    <a:lnTo>
                      <a:pt x="0" y="1881458"/>
                    </a:lnTo>
                    <a:lnTo>
                      <a:pt x="840530" y="1165471"/>
                    </a:lnTo>
                    <a:lnTo>
                      <a:pt x="1023459" y="846380"/>
                    </a:lnTo>
                    <a:cubicBezTo>
                      <a:pt x="1206213" y="527288"/>
                      <a:pt x="1459244" y="313302"/>
                      <a:pt x="1793887" y="184888"/>
                    </a:cubicBezTo>
                    <a:lnTo>
                      <a:pt x="1891193" y="149817"/>
                    </a:lnTo>
                    <a:lnTo>
                      <a:pt x="2517580" y="72014"/>
                    </a:lnTo>
                    <a:lnTo>
                      <a:pt x="2965049" y="1980"/>
                    </a:lnTo>
                    <a:cubicBezTo>
                      <a:pt x="2974771" y="37"/>
                      <a:pt x="2984253" y="-449"/>
                      <a:pt x="2993432" y="403"/>
                    </a:cubicBezTo>
                    <a:close/>
                  </a:path>
                </a:pathLst>
              </a:custGeom>
              <a:solidFill>
                <a:schemeClr val="accent2">
                  <a:lumMod val="60000"/>
                  <a:lumOff val="4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301" name="Freeform: Shape 30"/>
              <p:cNvSpPr/>
              <p:nvPr/>
            </p:nvSpPr>
            <p:spPr>
              <a:xfrm>
                <a:off x="1066320" y="6381000"/>
                <a:ext cx="1485360" cy="497160"/>
              </a:xfrm>
              <a:custGeom>
                <a:avLst/>
                <a:gdLst>
                  <a:gd name="textAreaLeft" fmla="*/ 0 w 1485360"/>
                  <a:gd name="textAreaRight" fmla="*/ 1486440 w 1485360"/>
                  <a:gd name="textAreaTop" fmla="*/ 0 h 497160"/>
                  <a:gd name="textAreaBottom" fmla="*/ 498240 h 497160"/>
                </a:gdLst>
                <a:ahLst/>
                <a:cxnLst/>
                <a:rect l="textAreaLeft" t="textAreaTop" r="textAreaRight" b="textAreaBottom"/>
                <a:pathLst>
                  <a:path w="2038997" h="795599">
                    <a:moveTo>
                      <a:pt x="1701758" y="836"/>
                    </a:moveTo>
                    <a:cubicBezTo>
                      <a:pt x="1809042" y="-1548"/>
                      <a:pt x="1921283" y="1130"/>
                      <a:pt x="2038997" y="9401"/>
                    </a:cubicBezTo>
                    <a:lnTo>
                      <a:pt x="1412478" y="161136"/>
                    </a:lnTo>
                    <a:cubicBezTo>
                      <a:pt x="1048219" y="249685"/>
                      <a:pt x="743442" y="433527"/>
                      <a:pt x="498336" y="710121"/>
                    </a:cubicBezTo>
                    <a:lnTo>
                      <a:pt x="428562" y="795599"/>
                    </a:lnTo>
                    <a:lnTo>
                      <a:pt x="327622" y="795599"/>
                    </a:lnTo>
                    <a:lnTo>
                      <a:pt x="0" y="612546"/>
                    </a:lnTo>
                    <a:cubicBezTo>
                      <a:pt x="442644" y="282250"/>
                      <a:pt x="950768" y="17526"/>
                      <a:pt x="1701758" y="836"/>
                    </a:cubicBezTo>
                    <a:close/>
                  </a:path>
                </a:pathLst>
              </a:custGeom>
              <a:solidFill>
                <a:schemeClr val="accent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302" name="Freeform: Shape 31"/>
              <p:cNvSpPr/>
              <p:nvPr/>
            </p:nvSpPr>
            <p:spPr>
              <a:xfrm>
                <a:off x="532440" y="6372000"/>
                <a:ext cx="1075320" cy="506160"/>
              </a:xfrm>
              <a:custGeom>
                <a:avLst/>
                <a:gdLst>
                  <a:gd name="textAreaLeft" fmla="*/ 0 w 1075320"/>
                  <a:gd name="textAreaRight" fmla="*/ 1076400 w 1075320"/>
                  <a:gd name="textAreaTop" fmla="*/ 0 h 506160"/>
                  <a:gd name="textAreaBottom" fmla="*/ 507240 h 506160"/>
                </a:gdLst>
                <a:ahLst/>
                <a:cxnLst/>
                <a:rect l="textAreaLeft" t="textAreaTop" r="textAreaRight" b="textAreaBottom"/>
                <a:pathLst>
                  <a:path w="1476197" h="809887">
                    <a:moveTo>
                      <a:pt x="787441" y="0"/>
                    </a:moveTo>
                    <a:cubicBezTo>
                      <a:pt x="787441" y="0"/>
                      <a:pt x="1223259" y="268513"/>
                      <a:pt x="1476197" y="540882"/>
                    </a:cubicBezTo>
                    <a:cubicBezTo>
                      <a:pt x="1476197" y="540882"/>
                      <a:pt x="1421853" y="627143"/>
                      <a:pt x="1316257" y="765821"/>
                    </a:cubicBezTo>
                    <a:lnTo>
                      <a:pt x="1281941" y="809887"/>
                    </a:lnTo>
                    <a:lnTo>
                      <a:pt x="0" y="809887"/>
                    </a:lnTo>
                    <a:lnTo>
                      <a:pt x="20857" y="521413"/>
                    </a:lnTo>
                    <a:cubicBezTo>
                      <a:pt x="24778" y="517558"/>
                      <a:pt x="417762" y="194590"/>
                      <a:pt x="787441" y="0"/>
                    </a:cubicBezTo>
                    <a:close/>
                  </a:path>
                </a:pathLst>
              </a:custGeom>
              <a:solidFill>
                <a:schemeClr val="bg1"/>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sp>
            <p:nvSpPr>
              <p:cNvPr id="2303" name="Freeform: Shape 32"/>
              <p:cNvSpPr/>
              <p:nvPr/>
            </p:nvSpPr>
            <p:spPr>
              <a:xfrm>
                <a:off x="266760" y="6445080"/>
                <a:ext cx="1283760" cy="432720"/>
              </a:xfrm>
              <a:custGeom>
                <a:avLst/>
                <a:gdLst>
                  <a:gd name="textAreaLeft" fmla="*/ 0 w 1283760"/>
                  <a:gd name="textAreaRight" fmla="*/ 1284840 w 1283760"/>
                  <a:gd name="textAreaTop" fmla="*/ 0 h 432720"/>
                  <a:gd name="textAreaBottom" fmla="*/ 433800 h 432720"/>
                </a:gdLst>
                <a:ahLst/>
                <a:cxnLst/>
                <a:rect l="textAreaLeft" t="textAreaTop" r="textAreaRight" b="textAreaBottom"/>
                <a:pathLst>
                  <a:path w="1762718" h="693151">
                    <a:moveTo>
                      <a:pt x="918327" y="0"/>
                    </a:moveTo>
                    <a:cubicBezTo>
                      <a:pt x="918327" y="0"/>
                      <a:pt x="1435881" y="272399"/>
                      <a:pt x="1762718" y="536999"/>
                    </a:cubicBezTo>
                    <a:cubicBezTo>
                      <a:pt x="1762718" y="536999"/>
                      <a:pt x="1739324" y="572567"/>
                      <a:pt x="1694076" y="636983"/>
                    </a:cubicBezTo>
                    <a:lnTo>
                      <a:pt x="1654128" y="693151"/>
                    </a:lnTo>
                    <a:lnTo>
                      <a:pt x="0" y="693151"/>
                    </a:lnTo>
                    <a:lnTo>
                      <a:pt x="0" y="435839"/>
                    </a:lnTo>
                    <a:cubicBezTo>
                      <a:pt x="3917" y="435839"/>
                      <a:pt x="420278" y="202320"/>
                      <a:pt x="918327" y="0"/>
                    </a:cubicBezTo>
                    <a:close/>
                  </a:path>
                </a:pathLst>
              </a:custGeom>
              <a:solidFill>
                <a:schemeClr val="bg2">
                  <a:lumMod val="10000"/>
                </a:schemeClr>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Calibri"/>
                  <a:ea typeface="+mn-ea"/>
                  <a:cs typeface="+mn-cs"/>
                </a:endParaRPr>
              </a:p>
            </p:txBody>
          </p:sp>
        </p:grpSp>
      </p:grpSp>
      <p:sp>
        <p:nvSpPr>
          <p:cNvPr id="2304" name="TextBox 29"/>
          <p:cNvSpPr/>
          <p:nvPr/>
        </p:nvSpPr>
        <p:spPr>
          <a:xfrm>
            <a:off x="0" y="900000"/>
            <a:ext cx="12191760" cy="460211"/>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1" normalizeH="0" baseline="0" noProof="0" dirty="0">
                <a:ln>
                  <a:noFill/>
                </a:ln>
                <a:solidFill>
                  <a:srgbClr val="000000"/>
                </a:solidFill>
                <a:effectLst/>
                <a:uLnTx/>
                <a:uFillTx/>
                <a:latin typeface="Segoe UI"/>
                <a:ea typeface="+mn-ea"/>
                <a:cs typeface="+mn-cs"/>
              </a:rPr>
              <a:t>Aditivos em itens remunerados pelo tempo?</a:t>
            </a:r>
            <a:endParaRPr kumimoji="0" lang="pt-BR" sz="2400" b="0" i="0" u="none" strike="noStrike" kern="1200" cap="none" spc="-1"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401769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61;p14">
            <a:extLst>
              <a:ext uri="{FF2B5EF4-FFF2-40B4-BE49-F238E27FC236}">
                <a16:creationId xmlns:a16="http://schemas.microsoft.com/office/drawing/2014/main" id="{0660E778-F4FD-4FBE-BF90-452B164D0DDC}"/>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436" name="Grupo 18"/>
          <p:cNvGrpSpPr/>
          <p:nvPr/>
        </p:nvGrpSpPr>
        <p:grpSpPr>
          <a:xfrm>
            <a:off x="-561600" y="0"/>
            <a:ext cx="358920" cy="4762440"/>
            <a:chOff x="-561600" y="0"/>
            <a:chExt cx="358920" cy="4762440"/>
          </a:xfrm>
        </p:grpSpPr>
        <p:sp>
          <p:nvSpPr>
            <p:cNvPr id="2437"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38"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39"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40"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41"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42"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43"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44"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45"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46"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447" name="Picture 30"/>
          <p:cNvPicPr/>
          <p:nvPr/>
        </p:nvPicPr>
        <p:blipFill>
          <a:blip r:embed="rId3"/>
          <a:stretch/>
        </p:blipFill>
        <p:spPr>
          <a:xfrm>
            <a:off x="125120" y="267480"/>
            <a:ext cx="226800" cy="226800"/>
          </a:xfrm>
          <a:prstGeom prst="rect">
            <a:avLst/>
          </a:prstGeom>
          <a:ln w="0">
            <a:noFill/>
          </a:ln>
        </p:spPr>
      </p:pic>
      <p:sp>
        <p:nvSpPr>
          <p:cNvPr id="2448" name="TextBox 35"/>
          <p:cNvSpPr/>
          <p:nvPr/>
        </p:nvSpPr>
        <p:spPr>
          <a:xfrm>
            <a:off x="186235" y="22356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2449" name="CaixaDeTexto 41"/>
          <p:cNvSpPr/>
          <p:nvPr/>
        </p:nvSpPr>
        <p:spPr>
          <a:xfrm>
            <a:off x="0" y="743040"/>
            <a:ext cx="12191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1" normalizeH="0" baseline="0" noProof="0">
                <a:ln>
                  <a:noFill/>
                </a:ln>
                <a:solidFill>
                  <a:srgbClr val="000000"/>
                </a:solidFill>
                <a:effectLst/>
                <a:uLnTx/>
                <a:uFillTx/>
                <a:latin typeface="Segoe UI"/>
                <a:ea typeface="+mn-ea"/>
                <a:cs typeface="+mn-cs"/>
              </a:rPr>
              <a:t>CONTRATOS BASEADOS EM TEMPO</a:t>
            </a:r>
            <a:endParaRPr kumimoji="0" lang="pt-BR" sz="2400" b="0" i="0" u="none" strike="noStrike" kern="1200" cap="none" spc="-1" normalizeH="0" baseline="0" noProof="0">
              <a:ln>
                <a:noFill/>
              </a:ln>
              <a:solidFill>
                <a:srgbClr val="000000"/>
              </a:solidFill>
              <a:effectLst/>
              <a:uLnTx/>
              <a:uFillTx/>
              <a:latin typeface="Arial"/>
              <a:ea typeface="+mn-ea"/>
              <a:cs typeface="+mn-cs"/>
            </a:endParaRPr>
          </a:p>
        </p:txBody>
      </p:sp>
      <p:sp>
        <p:nvSpPr>
          <p:cNvPr id="2450" name="Balão de Fala: Retângulo com Cantos Arredondados 69"/>
          <p:cNvSpPr/>
          <p:nvPr/>
        </p:nvSpPr>
        <p:spPr>
          <a:xfrm>
            <a:off x="623160" y="1615680"/>
            <a:ext cx="5860080" cy="3178440"/>
          </a:xfrm>
          <a:prstGeom prst="wedgeRoundRectCallout">
            <a:avLst>
              <a:gd name="adj1" fmla="val 48368"/>
              <a:gd name="adj2" fmla="val 60583"/>
              <a:gd name="adj3" fmla="val 16667"/>
            </a:avLst>
          </a:prstGeom>
          <a:solidFill>
            <a:srgbClr val="E3AC00"/>
          </a:solidFill>
          <a:ln>
            <a:solidFill>
              <a:srgbClr val="0F375C"/>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0" i="0" u="none" strike="noStrike" kern="1200" cap="none" spc="-1" normalizeH="0" baseline="0" noProof="0">
                <a:ln>
                  <a:noFill/>
                </a:ln>
                <a:solidFill>
                  <a:srgbClr val="000000"/>
                </a:solidFill>
                <a:effectLst/>
                <a:uLnTx/>
                <a:uFillTx/>
                <a:latin typeface="Segoe UI"/>
                <a:ea typeface="+mn-ea"/>
                <a:cs typeface="+mn-cs"/>
              </a:rPr>
              <a:t>Nos aditivos contratuais, </a:t>
            </a:r>
            <a:r>
              <a:rPr kumimoji="0" lang="pt-BR" sz="1600" b="1" i="0" u="none" strike="noStrike" kern="1200" cap="none" spc="-1" normalizeH="0" baseline="0" noProof="0">
                <a:ln>
                  <a:noFill/>
                </a:ln>
                <a:solidFill>
                  <a:srgbClr val="000000"/>
                </a:solidFill>
                <a:effectLst/>
                <a:uLnTx/>
                <a:uFillTx/>
                <a:latin typeface="Segoe UI"/>
                <a:ea typeface="+mn-ea"/>
                <a:cs typeface="+mn-cs"/>
              </a:rPr>
              <a:t>é indevido acréscimo nos valores dos serviços "administração local" e "operação e manutenção do canteiro" em caso de atraso na execução da obra por culpa exclusiva da contratada, </a:t>
            </a:r>
            <a:r>
              <a:rPr kumimoji="0" lang="pt-BR" sz="1600" b="0" i="0" u="none" strike="noStrike" kern="1200" cap="none" spc="-1" normalizeH="0" baseline="0" noProof="0">
                <a:ln>
                  <a:noFill/>
                </a:ln>
                <a:solidFill>
                  <a:srgbClr val="000000"/>
                </a:solidFill>
                <a:effectLst/>
                <a:uLnTx/>
                <a:uFillTx/>
                <a:latin typeface="Segoe UI"/>
                <a:ea typeface="+mn-ea"/>
                <a:cs typeface="+mn-cs"/>
              </a:rPr>
              <a:t>porquanto resta afastada a possibilidade de reequilíbrio econômico-financeiro da avença, nos termos do art. 65, inciso II, alínea d, da Lei 8.666/1993.</a:t>
            </a: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a:ln>
                  <a:noFill/>
                </a:ln>
                <a:solidFill>
                  <a:srgbClr val="000000"/>
                </a:solidFill>
                <a:effectLst/>
                <a:uLnTx/>
                <a:uFillTx/>
                <a:latin typeface="Segoe UI"/>
                <a:ea typeface="+mn-ea"/>
                <a:cs typeface="+mn-cs"/>
              </a:rPr>
              <a:t>Acórdão 178/2019-Plenário | Relator: WALTON ALENCAR RODRIGUES</a:t>
            </a:r>
            <a:endParaRPr kumimoji="0" lang="pt-BR" sz="1600" b="0" i="0" u="none" strike="noStrike" kern="1200" cap="none" spc="-1" normalizeH="0" baseline="0" noProof="0">
              <a:ln>
                <a:noFill/>
              </a:ln>
              <a:solidFill>
                <a:srgbClr val="000000"/>
              </a:solidFill>
              <a:effectLst/>
              <a:uLnTx/>
              <a:uFillTx/>
              <a:latin typeface="Arial"/>
              <a:ea typeface="+mn-ea"/>
              <a:cs typeface="+mn-cs"/>
            </a:endParaRPr>
          </a:p>
        </p:txBody>
      </p:sp>
      <p:sp>
        <p:nvSpPr>
          <p:cNvPr id="2451"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52"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53"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54"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55"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2456" name="Picture 2" descr="Cursos Online para o Concurso TCU"/>
          <p:cNvPicPr/>
          <p:nvPr/>
        </p:nvPicPr>
        <p:blipFill>
          <a:blip r:embed="rId4"/>
          <a:stretch/>
        </p:blipFill>
        <p:spPr>
          <a:xfrm rot="20356200">
            <a:off x="289440" y="1191600"/>
            <a:ext cx="1023840" cy="770400"/>
          </a:xfrm>
          <a:prstGeom prst="rect">
            <a:avLst/>
          </a:prstGeom>
          <a:ln w="0">
            <a:noFill/>
          </a:ln>
        </p:spPr>
      </p:pic>
    </p:spTree>
    <p:extLst>
      <p:ext uri="{BB962C8B-B14F-4D97-AF65-F5344CB8AC3E}">
        <p14:creationId xmlns:p14="http://schemas.microsoft.com/office/powerpoint/2010/main" val="35610227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346DF46B-AF1F-4743-AE87-6CB3A1E6037F}"/>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457" name="Grupo 18"/>
          <p:cNvGrpSpPr/>
          <p:nvPr/>
        </p:nvGrpSpPr>
        <p:grpSpPr>
          <a:xfrm>
            <a:off x="-561600" y="0"/>
            <a:ext cx="358920" cy="4762440"/>
            <a:chOff x="-561600" y="0"/>
            <a:chExt cx="358920" cy="4762440"/>
          </a:xfrm>
        </p:grpSpPr>
        <p:sp>
          <p:nvSpPr>
            <p:cNvPr id="2458"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59"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60"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61"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62"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63"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64"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65"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66"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67"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468" name="Picture 30"/>
          <p:cNvPicPr/>
          <p:nvPr/>
        </p:nvPicPr>
        <p:blipFill>
          <a:blip r:embed="rId3"/>
          <a:stretch/>
        </p:blipFill>
        <p:spPr>
          <a:xfrm>
            <a:off x="105595" y="179440"/>
            <a:ext cx="226800" cy="226800"/>
          </a:xfrm>
          <a:prstGeom prst="rect">
            <a:avLst/>
          </a:prstGeom>
          <a:ln w="0">
            <a:noFill/>
          </a:ln>
        </p:spPr>
      </p:pic>
      <p:sp>
        <p:nvSpPr>
          <p:cNvPr id="2469" name="TextBox 35"/>
          <p:cNvSpPr/>
          <p:nvPr/>
        </p:nvSpPr>
        <p:spPr>
          <a:xfrm>
            <a:off x="218995" y="13552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2470" name="Balão de Fala: Retângulo com Cantos Arredondados 69"/>
          <p:cNvSpPr/>
          <p:nvPr/>
        </p:nvSpPr>
        <p:spPr>
          <a:xfrm>
            <a:off x="623160" y="1615680"/>
            <a:ext cx="5860080" cy="2657520"/>
          </a:xfrm>
          <a:prstGeom prst="wedgeRoundRectCallout">
            <a:avLst>
              <a:gd name="adj1" fmla="val 48368"/>
              <a:gd name="adj2" fmla="val 60583"/>
              <a:gd name="adj3" fmla="val 16667"/>
            </a:avLst>
          </a:prstGeom>
          <a:solidFill>
            <a:srgbClr val="E3AC00"/>
          </a:solidFill>
          <a:ln>
            <a:solidFill>
              <a:srgbClr val="0F375C"/>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a:ln>
                  <a:noFill/>
                </a:ln>
                <a:solidFill>
                  <a:srgbClr val="000000"/>
                </a:solidFill>
                <a:effectLst/>
                <a:uLnTx/>
                <a:uFillTx/>
                <a:latin typeface="Segoe UI"/>
                <a:ea typeface="+mn-ea"/>
                <a:cs typeface="+mn-cs"/>
              </a:rPr>
              <a:t>Os contratos de supervisão e gerenciamento de obras devem observar o limite legal de aditamento </a:t>
            </a:r>
            <a:r>
              <a:rPr kumimoji="0" lang="pt-BR" sz="1600" b="0" i="0" u="none" strike="noStrike" kern="1200" cap="none" spc="-1" normalizeH="0" baseline="0" noProof="0">
                <a:ln>
                  <a:noFill/>
                </a:ln>
                <a:solidFill>
                  <a:srgbClr val="000000"/>
                </a:solidFill>
                <a:effectLst/>
                <a:uLnTx/>
                <a:uFillTx/>
                <a:latin typeface="Segoe UI"/>
                <a:ea typeface="+mn-ea"/>
                <a:cs typeface="+mn-cs"/>
              </a:rPr>
              <a:t>(art. 65, §§ 1º e 2º, da Lei 8.666/1993) , </a:t>
            </a:r>
            <a:r>
              <a:rPr kumimoji="0" lang="pt-BR" sz="1600" b="1" i="0" u="none" strike="noStrike" kern="1200" cap="none" spc="-1" normalizeH="0" baseline="0" noProof="0">
                <a:ln>
                  <a:noFill/>
                </a:ln>
                <a:solidFill>
                  <a:srgbClr val="000000"/>
                </a:solidFill>
                <a:effectLst/>
                <a:uLnTx/>
                <a:uFillTx/>
                <a:latin typeface="Segoe UI"/>
                <a:ea typeface="+mn-ea"/>
                <a:cs typeface="+mn-cs"/>
              </a:rPr>
              <a:t>inclusive nas prorrogações de prazo ocasionadas pelo atraso na execução do contrato de construção.</a:t>
            </a:r>
            <a:endParaRPr kumimoji="0" lang="pt-BR" sz="1600" b="0" i="0" u="none" strike="noStrike" kern="1200" cap="none" spc="-1"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a:ln>
                  <a:noFill/>
                </a:ln>
                <a:solidFill>
                  <a:srgbClr val="000000"/>
                </a:solidFill>
                <a:effectLst/>
                <a:uLnTx/>
                <a:uFillTx/>
                <a:latin typeface="Segoe UI"/>
                <a:ea typeface="+mn-ea"/>
                <a:cs typeface="+mn-cs"/>
              </a:rPr>
              <a:t>Acórdão 84/2020-Plenário | Relator: BRUNO DANTAS</a:t>
            </a:r>
            <a:endParaRPr kumimoji="0" lang="pt-BR" sz="1600" b="0" i="0" u="none" strike="noStrike" kern="1200" cap="none" spc="-1" normalizeH="0" baseline="0" noProof="0">
              <a:ln>
                <a:noFill/>
              </a:ln>
              <a:solidFill>
                <a:srgbClr val="000000"/>
              </a:solidFill>
              <a:effectLst/>
              <a:uLnTx/>
              <a:uFillTx/>
              <a:latin typeface="Arial"/>
              <a:ea typeface="+mn-ea"/>
              <a:cs typeface="+mn-cs"/>
            </a:endParaRPr>
          </a:p>
        </p:txBody>
      </p:sp>
      <p:sp>
        <p:nvSpPr>
          <p:cNvPr id="2471"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72"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73"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74"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75"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2476" name="Picture 2" descr="Cursos Online para o Concurso TCU"/>
          <p:cNvPicPr/>
          <p:nvPr/>
        </p:nvPicPr>
        <p:blipFill>
          <a:blip r:embed="rId4"/>
          <a:stretch/>
        </p:blipFill>
        <p:spPr>
          <a:xfrm rot="20356200">
            <a:off x="322200" y="1289160"/>
            <a:ext cx="1023840" cy="770400"/>
          </a:xfrm>
          <a:prstGeom prst="rect">
            <a:avLst/>
          </a:prstGeom>
          <a:ln w="0">
            <a:noFill/>
          </a:ln>
        </p:spPr>
      </p:pic>
    </p:spTree>
    <p:extLst>
      <p:ext uri="{BB962C8B-B14F-4D97-AF65-F5344CB8AC3E}">
        <p14:creationId xmlns:p14="http://schemas.microsoft.com/office/powerpoint/2010/main" val="19032023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3EE02C6E-0678-4606-9A0F-EA34A789E07F}"/>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477" name="Grupo 18"/>
          <p:cNvGrpSpPr/>
          <p:nvPr/>
        </p:nvGrpSpPr>
        <p:grpSpPr>
          <a:xfrm>
            <a:off x="-561600" y="0"/>
            <a:ext cx="358920" cy="4762440"/>
            <a:chOff x="-561600" y="0"/>
            <a:chExt cx="358920" cy="4762440"/>
          </a:xfrm>
        </p:grpSpPr>
        <p:sp>
          <p:nvSpPr>
            <p:cNvPr id="2478"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79"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80"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81"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82"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83"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84"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85"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86"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87"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488" name="Picture 30"/>
          <p:cNvPicPr/>
          <p:nvPr/>
        </p:nvPicPr>
        <p:blipFill>
          <a:blip r:embed="rId3"/>
          <a:stretch/>
        </p:blipFill>
        <p:spPr>
          <a:xfrm>
            <a:off x="221875" y="262440"/>
            <a:ext cx="226800" cy="226800"/>
          </a:xfrm>
          <a:prstGeom prst="rect">
            <a:avLst/>
          </a:prstGeom>
          <a:ln w="0">
            <a:noFill/>
          </a:ln>
        </p:spPr>
      </p:pic>
      <p:sp>
        <p:nvSpPr>
          <p:cNvPr id="2489" name="TextBox 35"/>
          <p:cNvSpPr/>
          <p:nvPr/>
        </p:nvSpPr>
        <p:spPr>
          <a:xfrm>
            <a:off x="312440" y="223560"/>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2490" name="Balão de Fala: Retângulo com Cantos Arredondados 69"/>
          <p:cNvSpPr/>
          <p:nvPr/>
        </p:nvSpPr>
        <p:spPr>
          <a:xfrm>
            <a:off x="828000" y="1438560"/>
            <a:ext cx="6116760" cy="3713400"/>
          </a:xfrm>
          <a:prstGeom prst="wedgeRoundRectCallout">
            <a:avLst>
              <a:gd name="adj1" fmla="val 48368"/>
              <a:gd name="adj2" fmla="val 60583"/>
              <a:gd name="adj3" fmla="val 16667"/>
            </a:avLst>
          </a:prstGeom>
          <a:solidFill>
            <a:srgbClr val="E3AC00"/>
          </a:solidFill>
          <a:ln>
            <a:solidFill>
              <a:srgbClr val="0F375C"/>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a:ln>
                  <a:noFill/>
                </a:ln>
                <a:solidFill>
                  <a:srgbClr val="000000"/>
                </a:solidFill>
                <a:effectLst/>
                <a:uLnTx/>
                <a:uFillTx/>
                <a:latin typeface="Arial"/>
                <a:ea typeface="+mn-ea"/>
                <a:cs typeface="+mn-cs"/>
              </a:rPr>
              <a:t>É irregular o aditamento de contrato de supervisão de obra além do limite legal </a:t>
            </a:r>
            <a:r>
              <a:rPr kumimoji="0" lang="pt-BR" sz="1600" b="0" i="0" u="none" strike="noStrike" kern="1200" cap="none" spc="-1" normalizeH="0" baseline="0" noProof="0">
                <a:ln>
                  <a:noFill/>
                </a:ln>
                <a:solidFill>
                  <a:srgbClr val="000000"/>
                </a:solidFill>
                <a:effectLst/>
                <a:uLnTx/>
                <a:uFillTx/>
                <a:latin typeface="Arial"/>
                <a:ea typeface="+mn-ea"/>
                <a:cs typeface="+mn-cs"/>
              </a:rPr>
              <a:t>de 25% estabelecido no art. 81, § 1º, da Lei 13.303/2016 e no art. 65, § 1º, da Lei 8.666/1993</a:t>
            </a:r>
            <a:r>
              <a:rPr kumimoji="0" lang="pt-BR" sz="1600" b="1" i="0" u="none" strike="noStrike" kern="1200" cap="none" spc="-1" normalizeH="0" baseline="0" noProof="0">
                <a:ln>
                  <a:noFill/>
                </a:ln>
                <a:solidFill>
                  <a:srgbClr val="000000"/>
                </a:solidFill>
                <a:effectLst/>
                <a:uLnTx/>
                <a:uFillTx/>
                <a:latin typeface="Arial"/>
                <a:ea typeface="+mn-ea"/>
                <a:cs typeface="+mn-cs"/>
              </a:rPr>
              <a:t>, mesmo no caso de haver prorrogação de prazo na execução da obra supervisionada</a:t>
            </a:r>
            <a:r>
              <a:rPr kumimoji="0" lang="pt-BR" sz="1600" b="0" i="0" u="none" strike="noStrike" kern="1200" cap="none" spc="-1" normalizeH="0" baseline="0" noProof="0">
                <a:ln>
                  <a:noFill/>
                </a:ln>
                <a:solidFill>
                  <a:srgbClr val="000000"/>
                </a:solidFill>
                <a:effectLst/>
                <a:uLnTx/>
                <a:uFillTx/>
                <a:latin typeface="Arial"/>
                <a:ea typeface="+mn-ea"/>
                <a:cs typeface="+mn-cs"/>
              </a:rPr>
              <a:t>, devendo ser adotadas medidas tempestivas com vistas à realização de nova contratação, ressalvada a inequívoca comprovação de sua desvantajosidade.</a:t>
            </a: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1" i="0" u="none" strike="noStrike" kern="1200" cap="none" spc="-1" normalizeH="0" baseline="0" noProof="0">
                <a:ln>
                  <a:noFill/>
                </a:ln>
                <a:solidFill>
                  <a:srgbClr val="000000"/>
                </a:solidFill>
                <a:effectLst/>
                <a:uLnTx/>
                <a:uFillTx/>
                <a:latin typeface="Arial"/>
                <a:ea typeface="+mn-ea"/>
                <a:cs typeface="+mn-cs"/>
              </a:rPr>
              <a:t>Acórdão 2527/2021-Plenário | Relator: RAIMUNDO CARREIRO Acórdão 266/2024-Plenário | Relator: AUGUSTO SHERMAN Acórdão 958/2018-Plenário | Relator: BENJAMIN ZYMLER</a:t>
            </a:r>
            <a:endParaRPr kumimoji="0" lang="pt-BR" sz="1600" b="0" i="0" u="none" strike="noStrike" kern="1200" cap="none" spc="-1" normalizeH="0" baseline="0" noProof="0">
              <a:ln>
                <a:noFill/>
              </a:ln>
              <a:solidFill>
                <a:srgbClr val="000000"/>
              </a:solidFill>
              <a:effectLst/>
              <a:uLnTx/>
              <a:uFillTx/>
              <a:latin typeface="Arial"/>
              <a:ea typeface="+mn-ea"/>
              <a:cs typeface="+mn-cs"/>
            </a:endParaRPr>
          </a:p>
        </p:txBody>
      </p:sp>
      <p:sp>
        <p:nvSpPr>
          <p:cNvPr id="2491"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92"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93"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94"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495"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2496" name="Picture 2" descr="Cursos Online para o Concurso TCU"/>
          <p:cNvPicPr/>
          <p:nvPr/>
        </p:nvPicPr>
        <p:blipFill>
          <a:blip r:embed="rId4"/>
          <a:stretch/>
        </p:blipFill>
        <p:spPr>
          <a:xfrm rot="20356200">
            <a:off x="551880" y="921960"/>
            <a:ext cx="1023840" cy="770400"/>
          </a:xfrm>
          <a:prstGeom prst="rect">
            <a:avLst/>
          </a:prstGeom>
          <a:ln w="0">
            <a:noFill/>
          </a:ln>
        </p:spPr>
      </p:pic>
    </p:spTree>
    <p:extLst>
      <p:ext uri="{BB962C8B-B14F-4D97-AF65-F5344CB8AC3E}">
        <p14:creationId xmlns:p14="http://schemas.microsoft.com/office/powerpoint/2010/main" val="40477091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103EC09B-F5C4-4935-BCD1-5AE79B985732}"/>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2497" name="Grupo 18"/>
          <p:cNvGrpSpPr/>
          <p:nvPr/>
        </p:nvGrpSpPr>
        <p:grpSpPr>
          <a:xfrm>
            <a:off x="-561600" y="0"/>
            <a:ext cx="358920" cy="4762440"/>
            <a:chOff x="-561600" y="0"/>
            <a:chExt cx="358920" cy="4762440"/>
          </a:xfrm>
        </p:grpSpPr>
        <p:sp>
          <p:nvSpPr>
            <p:cNvPr id="2498"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499"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500"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501"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502"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503"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504"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505"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506"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sp>
          <p:nvSpPr>
            <p:cNvPr id="2507"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1" normalizeH="0" baseline="0" noProof="0">
                <a:ln>
                  <a:noFill/>
                </a:ln>
                <a:solidFill>
                  <a:srgbClr val="FFFFFF"/>
                </a:solidFill>
                <a:effectLst/>
                <a:uLnTx/>
                <a:uFillTx/>
                <a:latin typeface="Calibri"/>
                <a:ea typeface="+mn-ea"/>
                <a:cs typeface="+mn-cs"/>
              </a:endParaRPr>
            </a:p>
          </p:txBody>
        </p:sp>
      </p:grpSp>
      <p:pic>
        <p:nvPicPr>
          <p:cNvPr id="2508" name="Picture 30"/>
          <p:cNvPicPr/>
          <p:nvPr/>
        </p:nvPicPr>
        <p:blipFill>
          <a:blip r:embed="rId3"/>
          <a:stretch/>
        </p:blipFill>
        <p:spPr>
          <a:xfrm>
            <a:off x="385264" y="263317"/>
            <a:ext cx="226800" cy="226800"/>
          </a:xfrm>
          <a:prstGeom prst="rect">
            <a:avLst/>
          </a:prstGeom>
          <a:ln w="0">
            <a:noFill/>
          </a:ln>
        </p:spPr>
      </p:pic>
      <p:sp>
        <p:nvSpPr>
          <p:cNvPr id="2509" name="TextBox 35"/>
          <p:cNvSpPr/>
          <p:nvPr/>
        </p:nvSpPr>
        <p:spPr>
          <a:xfrm>
            <a:off x="448675" y="197751"/>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ctr" defTabSz="914400" rtl="0" eaLnBrk="1" fontAlgn="auto" latinLnBrk="0" hangingPunct="1">
              <a:lnSpc>
                <a:spcPts val="2134"/>
              </a:lnSpc>
              <a:spcBef>
                <a:spcPts val="0"/>
              </a:spcBef>
              <a:spcAft>
                <a:spcPts val="0"/>
              </a:spcAft>
              <a:buClrTx/>
              <a:buSzTx/>
              <a:buFontTx/>
              <a:buNone/>
              <a:tabLst/>
              <a:defRPr/>
            </a:pPr>
            <a:r>
              <a:rPr kumimoji="0" lang="en-US" sz="1800" b="0" i="0" u="none" strike="noStrike" kern="1200" cap="none" spc="12" normalizeH="0" baseline="0" noProof="0" dirty="0" err="1">
                <a:ln>
                  <a:noFill/>
                </a:ln>
                <a:solidFill>
                  <a:srgbClr val="000000"/>
                </a:solidFill>
                <a:effectLst/>
                <a:uLnTx/>
                <a:uFillTx/>
                <a:latin typeface="Arial"/>
                <a:ea typeface="Verdana"/>
                <a:cs typeface="+mn-cs"/>
              </a:rPr>
              <a:t>rafaelcosta.prof</a:t>
            </a:r>
            <a:endParaRPr kumimoji="0" lang="pt-BR"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2510" name="Balão de Fala: Retângulo com Cantos Arredondados 69"/>
          <p:cNvSpPr/>
          <p:nvPr/>
        </p:nvSpPr>
        <p:spPr>
          <a:xfrm>
            <a:off x="828000" y="1438560"/>
            <a:ext cx="6116760" cy="3713400"/>
          </a:xfrm>
          <a:prstGeom prst="wedgeRoundRectCallout">
            <a:avLst>
              <a:gd name="adj1" fmla="val 48368"/>
              <a:gd name="adj2" fmla="val 60583"/>
              <a:gd name="adj3" fmla="val 16667"/>
            </a:avLst>
          </a:prstGeom>
          <a:solidFill>
            <a:srgbClr val="E3AC00"/>
          </a:solidFill>
          <a:ln>
            <a:solidFill>
              <a:srgbClr val="0F375C"/>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0" i="0" u="none" strike="noStrike" kern="1200" cap="none" spc="-1" normalizeH="0" baseline="0" noProof="0" dirty="0">
                <a:ln>
                  <a:noFill/>
                </a:ln>
                <a:solidFill>
                  <a:srgbClr val="000000"/>
                </a:solidFill>
                <a:effectLst/>
                <a:uLnTx/>
                <a:uFillTx/>
                <a:latin typeface="Arial"/>
                <a:ea typeface="+mn-ea"/>
                <a:cs typeface="+mn-cs"/>
              </a:rPr>
              <a:t>Os órgãos e entidades da Administração Federal devem estabelecer, nos editais de licitação, critério objetivo de medição para a administração local, </a:t>
            </a:r>
            <a:r>
              <a:rPr kumimoji="0" lang="pt-BR" sz="1600" b="1" i="0" u="none" strike="noStrike" kern="1200" cap="none" spc="-1" normalizeH="0" baseline="0" noProof="0" dirty="0">
                <a:ln>
                  <a:noFill/>
                </a:ln>
                <a:solidFill>
                  <a:srgbClr val="000000"/>
                </a:solidFill>
                <a:effectLst/>
                <a:uLnTx/>
                <a:uFillTx/>
                <a:latin typeface="Arial"/>
                <a:ea typeface="+mn-ea"/>
                <a:cs typeface="+mn-cs"/>
              </a:rPr>
              <a:t>estipulando pagamentos proporcionais à execução financeira da obra, abstendo-se de utilizar critério de pagamento para esse item com valor mensal fixo, </a:t>
            </a:r>
            <a:r>
              <a:rPr kumimoji="0" lang="pt-BR" sz="1600" b="0" i="0" u="none" strike="noStrike" kern="1200" cap="none" spc="-1" normalizeH="0" baseline="0" noProof="0" dirty="0">
                <a:ln>
                  <a:noFill/>
                </a:ln>
                <a:solidFill>
                  <a:srgbClr val="000000"/>
                </a:solidFill>
                <a:effectLst/>
                <a:uLnTx/>
                <a:uFillTx/>
                <a:latin typeface="Arial"/>
                <a:ea typeface="+mn-ea"/>
                <a:cs typeface="+mn-cs"/>
              </a:rPr>
              <a:t>evitando, assim, desembolsos indevidos de administração local em virtude de atrasos ou prorrogações injustificadas do prazo de execução contratual.</a:t>
            </a: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0" i="0" u="none" strike="noStrike" kern="1200" cap="none" spc="-1" normalizeH="0" baseline="0" noProof="0" dirty="0">
                <a:ln>
                  <a:noFill/>
                </a:ln>
                <a:solidFill>
                  <a:srgbClr val="000000"/>
                </a:solidFill>
                <a:effectLst/>
                <a:uLnTx/>
                <a:uFillTx/>
                <a:latin typeface="Arial"/>
                <a:ea typeface="+mn-ea"/>
                <a:cs typeface="+mn-cs"/>
              </a:rPr>
              <a:t>Acórdão 1555/2017-Plenário | Relator: BENJAMIN ZYMLER</a:t>
            </a: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0" i="0" u="none" strike="noStrike" kern="1200" cap="none" spc="-1" normalizeH="0" baseline="0" noProof="0" dirty="0">
                <a:ln>
                  <a:noFill/>
                </a:ln>
                <a:solidFill>
                  <a:srgbClr val="000000"/>
                </a:solidFill>
                <a:effectLst/>
                <a:uLnTx/>
                <a:uFillTx/>
                <a:latin typeface="Arial"/>
                <a:ea typeface="+mn-ea"/>
                <a:cs typeface="+mn-cs"/>
              </a:rPr>
              <a:t>Acórdão 2512/2019-Plenário | Relator: VITAL DO RÊGO</a:t>
            </a:r>
          </a:p>
          <a:p>
            <a:pPr marL="0" marR="0" lvl="0" indent="0" algn="just" defTabSz="914400" rtl="0" eaLnBrk="1" fontAlgn="auto" latinLnBrk="0" hangingPunct="1">
              <a:lnSpc>
                <a:spcPct val="90000"/>
              </a:lnSpc>
              <a:spcBef>
                <a:spcPts val="1001"/>
              </a:spcBef>
              <a:spcAft>
                <a:spcPts val="0"/>
              </a:spcAft>
              <a:buClrTx/>
              <a:buSzTx/>
              <a:buFontTx/>
              <a:buNone/>
              <a:tabLst>
                <a:tab pos="0" algn="l"/>
              </a:tabLst>
              <a:defRPr/>
            </a:pPr>
            <a:r>
              <a:rPr kumimoji="0" lang="pt-BR" sz="1600" b="0" i="0" u="none" strike="noStrike" kern="1200" cap="none" spc="-1" normalizeH="0" baseline="0" noProof="0" dirty="0">
                <a:ln>
                  <a:noFill/>
                </a:ln>
                <a:solidFill>
                  <a:srgbClr val="000000"/>
                </a:solidFill>
                <a:effectLst/>
                <a:uLnTx/>
                <a:uFillTx/>
                <a:latin typeface="Arial"/>
                <a:ea typeface="+mn-ea"/>
                <a:cs typeface="+mn-cs"/>
              </a:rPr>
              <a:t>Acórdão 1695/2018-Plenário | Relator: VITAL DO RÊGO</a:t>
            </a:r>
          </a:p>
        </p:txBody>
      </p:sp>
      <p:sp>
        <p:nvSpPr>
          <p:cNvPr id="2511"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512"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513"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514"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sp>
        <p:nvSpPr>
          <p:cNvPr id="2515"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3000" b="0" i="0" u="none" strike="noStrike" kern="1200" cap="none" spc="-1" normalizeH="0" baseline="0" noProof="0">
              <a:ln>
                <a:noFill/>
              </a:ln>
              <a:solidFill>
                <a:srgbClr val="FFFFFF"/>
              </a:solidFill>
              <a:effectLst/>
              <a:uLnTx/>
              <a:uFillTx/>
              <a:latin typeface="Aptos"/>
              <a:ea typeface="+mn-ea"/>
              <a:cs typeface="+mn-cs"/>
            </a:endParaRPr>
          </a:p>
        </p:txBody>
      </p:sp>
      <p:pic>
        <p:nvPicPr>
          <p:cNvPr id="2516" name="Picture 2" descr="Cursos Online para o Concurso TCU"/>
          <p:cNvPicPr/>
          <p:nvPr/>
        </p:nvPicPr>
        <p:blipFill>
          <a:blip r:embed="rId4"/>
          <a:stretch/>
        </p:blipFill>
        <p:spPr>
          <a:xfrm rot="20356200">
            <a:off x="551880" y="921960"/>
            <a:ext cx="1023840" cy="770400"/>
          </a:xfrm>
          <a:prstGeom prst="rect">
            <a:avLst/>
          </a:prstGeom>
          <a:ln w="0">
            <a:noFill/>
          </a:ln>
        </p:spPr>
      </p:pic>
    </p:spTree>
    <p:extLst>
      <p:ext uri="{BB962C8B-B14F-4D97-AF65-F5344CB8AC3E}">
        <p14:creationId xmlns:p14="http://schemas.microsoft.com/office/powerpoint/2010/main" val="42501291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1;p14">
            <a:extLst>
              <a:ext uri="{FF2B5EF4-FFF2-40B4-BE49-F238E27FC236}">
                <a16:creationId xmlns:a16="http://schemas.microsoft.com/office/drawing/2014/main" id="{00A11E88-4AC9-411D-B019-8BF2FF3D819E}"/>
              </a:ext>
            </a:extLst>
          </p:cNvPr>
          <p:cNvPicPr preferRelativeResize="0"/>
          <p:nvPr/>
        </p:nvPicPr>
        <p:blipFill>
          <a:blip r:embed="rId2">
            <a:alphaModFix/>
          </a:blip>
          <a:stretch>
            <a:fillRect/>
          </a:stretch>
        </p:blipFill>
        <p:spPr>
          <a:xfrm>
            <a:off x="-71444" y="-1"/>
            <a:ext cx="12263444" cy="6899111"/>
          </a:xfrm>
          <a:prstGeom prst="rect">
            <a:avLst/>
          </a:prstGeom>
          <a:noFill/>
          <a:ln>
            <a:noFill/>
          </a:ln>
        </p:spPr>
      </p:pic>
      <p:grpSp>
        <p:nvGrpSpPr>
          <p:cNvPr id="790" name="Grupo 18"/>
          <p:cNvGrpSpPr/>
          <p:nvPr/>
        </p:nvGrpSpPr>
        <p:grpSpPr>
          <a:xfrm>
            <a:off x="-561600" y="0"/>
            <a:ext cx="358920" cy="4762440"/>
            <a:chOff x="-561600" y="0"/>
            <a:chExt cx="358920" cy="4762440"/>
          </a:xfrm>
        </p:grpSpPr>
        <p:sp>
          <p:nvSpPr>
            <p:cNvPr id="791" name="Elipse 4"/>
            <p:cNvSpPr/>
            <p:nvPr/>
          </p:nvSpPr>
          <p:spPr>
            <a:xfrm>
              <a:off x="-561600" y="0"/>
              <a:ext cx="358920" cy="358920"/>
            </a:xfrm>
            <a:prstGeom prst="ellipse">
              <a:avLst/>
            </a:prstGeom>
            <a:solidFill>
              <a:srgbClr val="E3A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92" name="Elipse 5"/>
            <p:cNvSpPr/>
            <p:nvPr/>
          </p:nvSpPr>
          <p:spPr>
            <a:xfrm>
              <a:off x="-561600" y="489240"/>
              <a:ext cx="358920" cy="358920"/>
            </a:xfrm>
            <a:prstGeom prst="ellipse">
              <a:avLst/>
            </a:prstGeom>
            <a:solidFill>
              <a:srgbClr val="5338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93" name="Elipse 6"/>
            <p:cNvSpPr/>
            <p:nvPr/>
          </p:nvSpPr>
          <p:spPr>
            <a:xfrm>
              <a:off x="-561600" y="978480"/>
              <a:ext cx="358920" cy="3589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94" name="Elipse 7"/>
            <p:cNvSpPr/>
            <p:nvPr/>
          </p:nvSpPr>
          <p:spPr>
            <a:xfrm>
              <a:off x="-561600" y="1467720"/>
              <a:ext cx="358920" cy="358920"/>
            </a:xfrm>
            <a:prstGeom prst="ellipse">
              <a:avLst/>
            </a:prstGeom>
            <a:solidFill>
              <a:srgbClr val="02061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95" name="Elipse 8"/>
            <p:cNvSpPr/>
            <p:nvPr/>
          </p:nvSpPr>
          <p:spPr>
            <a:xfrm>
              <a:off x="-561600" y="1956960"/>
              <a:ext cx="358920" cy="358920"/>
            </a:xfrm>
            <a:prstGeom prst="ellipse">
              <a:avLst/>
            </a:prstGeom>
            <a:solidFill>
              <a:srgbClr val="001B3A"/>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96" name="Elipse 9"/>
            <p:cNvSpPr/>
            <p:nvPr/>
          </p:nvSpPr>
          <p:spPr>
            <a:xfrm>
              <a:off x="-561600" y="2446560"/>
              <a:ext cx="358920" cy="358920"/>
            </a:xfrm>
            <a:prstGeom prst="ellipse">
              <a:avLst/>
            </a:prstGeom>
            <a:solidFill>
              <a:srgbClr val="004175"/>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97" name="Elipse 10"/>
            <p:cNvSpPr/>
            <p:nvPr/>
          </p:nvSpPr>
          <p:spPr>
            <a:xfrm>
              <a:off x="-561600" y="2935800"/>
              <a:ext cx="358920" cy="358920"/>
            </a:xfrm>
            <a:prstGeom prst="ellipse">
              <a:avLst/>
            </a:prstGeom>
            <a:solidFill>
              <a:srgbClr val="0F375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98" name="Elipse 11"/>
            <p:cNvSpPr/>
            <p:nvPr/>
          </p:nvSpPr>
          <p:spPr>
            <a:xfrm>
              <a:off x="-561600" y="3425040"/>
              <a:ext cx="358920" cy="358920"/>
            </a:xfrm>
            <a:prstGeom prst="ellipse">
              <a:avLst/>
            </a:prstGeom>
            <a:solidFill>
              <a:srgbClr val="1E101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799" name="Elipse 12"/>
            <p:cNvSpPr/>
            <p:nvPr/>
          </p:nvSpPr>
          <p:spPr>
            <a:xfrm>
              <a:off x="-561600" y="3914280"/>
              <a:ext cx="358920" cy="358920"/>
            </a:xfrm>
            <a:prstGeom prst="ellipse">
              <a:avLst/>
            </a:prstGeom>
            <a:solidFill>
              <a:srgbClr val="8B6C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sp>
          <p:nvSpPr>
            <p:cNvPr id="800" name="Elipse 13"/>
            <p:cNvSpPr/>
            <p:nvPr/>
          </p:nvSpPr>
          <p:spPr>
            <a:xfrm>
              <a:off x="-561600" y="4403520"/>
              <a:ext cx="358920" cy="358920"/>
            </a:xfrm>
            <a:prstGeom prst="ellipse">
              <a:avLst/>
            </a:prstGeom>
            <a:solidFill>
              <a:srgbClr val="13020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t-BR" sz="1800" b="0" strike="noStrike" spc="-1">
                <a:solidFill>
                  <a:schemeClr val="lt1"/>
                </a:solidFill>
                <a:latin typeface="Calibri"/>
              </a:endParaRPr>
            </a:p>
          </p:txBody>
        </p:sp>
      </p:grpSp>
      <p:pic>
        <p:nvPicPr>
          <p:cNvPr id="801" name="Picture 30"/>
          <p:cNvPicPr/>
          <p:nvPr/>
        </p:nvPicPr>
        <p:blipFill>
          <a:blip r:embed="rId3"/>
          <a:stretch/>
        </p:blipFill>
        <p:spPr>
          <a:xfrm>
            <a:off x="295085" y="194923"/>
            <a:ext cx="226800" cy="226800"/>
          </a:xfrm>
          <a:prstGeom prst="rect">
            <a:avLst/>
          </a:prstGeom>
          <a:ln w="0">
            <a:noFill/>
          </a:ln>
        </p:spPr>
      </p:pic>
      <p:sp>
        <p:nvSpPr>
          <p:cNvPr id="802" name="TextBox 35"/>
          <p:cNvSpPr/>
          <p:nvPr/>
        </p:nvSpPr>
        <p:spPr>
          <a:xfrm>
            <a:off x="408485" y="165588"/>
            <a:ext cx="1949760" cy="27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2134"/>
              </a:lnSpc>
            </a:pPr>
            <a:r>
              <a:rPr lang="en-US" sz="1800" b="0" strike="noStrike" spc="12" dirty="0" err="1">
                <a:solidFill>
                  <a:srgbClr val="000000"/>
                </a:solidFill>
                <a:latin typeface="Arial"/>
                <a:ea typeface="Verdana"/>
              </a:rPr>
              <a:t>rafaelcosta.prof</a:t>
            </a:r>
            <a:endParaRPr lang="pt-BR" sz="1800" b="0" strike="noStrike" spc="-1" dirty="0">
              <a:solidFill>
                <a:srgbClr val="000000"/>
              </a:solidFill>
              <a:latin typeface="Arial"/>
            </a:endParaRPr>
          </a:p>
        </p:txBody>
      </p:sp>
      <p:sp>
        <p:nvSpPr>
          <p:cNvPr id="803" name="Balão de Fala: Retângulo com Cantos Arredondados 69"/>
          <p:cNvSpPr/>
          <p:nvPr/>
        </p:nvSpPr>
        <p:spPr>
          <a:xfrm>
            <a:off x="629640" y="1681920"/>
            <a:ext cx="6252840" cy="3931920"/>
          </a:xfrm>
          <a:prstGeom prst="wedgeRoundRectCallout">
            <a:avLst>
              <a:gd name="adj1" fmla="val 48368"/>
              <a:gd name="adj2" fmla="val 60583"/>
              <a:gd name="adj3" fmla="val 16667"/>
            </a:avLst>
          </a:prstGeom>
          <a:solidFill>
            <a:srgbClr val="E3AC00"/>
          </a:solidFill>
          <a:ln>
            <a:solidFill>
              <a:srgbClr val="0F375C"/>
            </a:solidFill>
          </a:ln>
        </p:spPr>
        <p:style>
          <a:lnRef idx="2">
            <a:schemeClr val="accent4">
              <a:shade val="50000"/>
            </a:schemeClr>
          </a:lnRef>
          <a:fillRef idx="1">
            <a:schemeClr val="accent4"/>
          </a:fillRef>
          <a:effectRef idx="0">
            <a:schemeClr val="accent4"/>
          </a:effectRef>
          <a:fontRef idx="minor"/>
        </p:style>
        <p:txBody>
          <a:bodyPr horzOverflow="overflow" lIns="90000" tIns="45000" rIns="90000" bIns="45000" numCol="1" spcCol="0" anchor="ctr">
            <a:noAutofit/>
          </a:bodyPr>
          <a:lstStyle/>
          <a:p>
            <a:pPr algn="just" defTabSz="914400">
              <a:lnSpc>
                <a:spcPct val="90000"/>
              </a:lnSpc>
              <a:spcBef>
                <a:spcPts val="1001"/>
              </a:spcBef>
              <a:tabLst>
                <a:tab pos="0" algn="l"/>
              </a:tabLst>
            </a:pPr>
            <a:r>
              <a:rPr lang="pt-BR" sz="1800" b="0" strike="noStrike" spc="-1">
                <a:solidFill>
                  <a:schemeClr val="dk1"/>
                </a:solidFill>
                <a:latin typeface="Segoe UI"/>
              </a:rPr>
              <a:t>A opção pelo uso do Regime Diferenciado de Contratações deve constar de forma expressa no edital, não sendo possível que instrumento contratual celebrado no âmbito da Lei 8.666/1993 seja alterado, por meio de termo aditivo, para adoção de disposições previstas na Lei 12.462/2011, a exemplo do regime de contratação integrada, por caracterizar afronta ao art. 1º, § 2º, da Lei 12.462/2011 e ao art. 65, inciso II, alínea b, da Lei 8.666/1993, bem como aos princípios da segurança jurídica, da isonomia e da vinculação ao instrumento convocatório.</a:t>
            </a:r>
            <a:endParaRPr lang="pt-BR" sz="1800" b="0" strike="noStrike" spc="-1">
              <a:solidFill>
                <a:srgbClr val="000000"/>
              </a:solidFill>
              <a:latin typeface="Arial"/>
            </a:endParaRPr>
          </a:p>
          <a:p>
            <a:pPr algn="just" defTabSz="914400">
              <a:lnSpc>
                <a:spcPct val="90000"/>
              </a:lnSpc>
              <a:spcBef>
                <a:spcPts val="1001"/>
              </a:spcBef>
              <a:tabLst>
                <a:tab pos="0" algn="l"/>
              </a:tabLst>
            </a:pPr>
            <a:r>
              <a:rPr lang="pt-BR" sz="1800" b="1" strike="noStrike" spc="-1">
                <a:solidFill>
                  <a:schemeClr val="dk1"/>
                </a:solidFill>
                <a:latin typeface="Segoe UI"/>
              </a:rPr>
              <a:t>Acórdão 1984/2021-Plenário | Relator: AUGUSTO NARDES</a:t>
            </a:r>
            <a:endParaRPr lang="pt-BR" sz="1800" b="0" strike="noStrike" spc="-1">
              <a:solidFill>
                <a:srgbClr val="000000"/>
              </a:solidFill>
              <a:latin typeface="Arial"/>
            </a:endParaRPr>
          </a:p>
          <a:p>
            <a:pPr algn="just" defTabSz="914400">
              <a:lnSpc>
                <a:spcPct val="90000"/>
              </a:lnSpc>
              <a:spcBef>
                <a:spcPts val="1001"/>
              </a:spcBef>
              <a:tabLst>
                <a:tab pos="0" algn="l"/>
              </a:tabLst>
            </a:pPr>
            <a:endParaRPr lang="pt-BR" sz="1800" b="0" strike="noStrike" spc="-1">
              <a:solidFill>
                <a:srgbClr val="000000"/>
              </a:solidFill>
              <a:latin typeface="Arial"/>
            </a:endParaRPr>
          </a:p>
        </p:txBody>
      </p:sp>
      <p:sp>
        <p:nvSpPr>
          <p:cNvPr id="804" name="Shape"/>
          <p:cNvSpPr/>
          <p:nvPr/>
        </p:nvSpPr>
        <p:spPr>
          <a:xfrm>
            <a:off x="9215280" y="3330360"/>
            <a:ext cx="2346120" cy="2633040"/>
          </a:xfrm>
          <a:custGeom>
            <a:avLst/>
            <a:gdLst>
              <a:gd name="textAreaLeft" fmla="*/ 0 w 2346120"/>
              <a:gd name="textAreaRight" fmla="*/ 2347560 w 2346120"/>
              <a:gd name="textAreaTop" fmla="*/ 0 h 2633040"/>
              <a:gd name="textAreaBottom" fmla="*/ 2634480 h 2633040"/>
            </a:gdLst>
            <a:ahLst/>
            <a:cxnLst/>
            <a:rect l="textAreaLeft" t="textAreaTop" r="textAreaRight" b="textAreaBottom"/>
            <a:pathLst>
              <a:path w="21600" h="21600">
                <a:moveTo>
                  <a:pt x="19989" y="12668"/>
                </a:moveTo>
                <a:cubicBezTo>
                  <a:pt x="19914" y="12402"/>
                  <a:pt x="19750" y="12136"/>
                  <a:pt x="19482" y="11936"/>
                </a:cubicBezTo>
                <a:cubicBezTo>
                  <a:pt x="19213" y="11737"/>
                  <a:pt x="18885" y="11604"/>
                  <a:pt x="18557" y="11564"/>
                </a:cubicBezTo>
                <a:lnTo>
                  <a:pt x="13112" y="10621"/>
                </a:lnTo>
                <a:lnTo>
                  <a:pt x="14097" y="11205"/>
                </a:lnTo>
                <a:cubicBezTo>
                  <a:pt x="14440" y="11405"/>
                  <a:pt x="14589" y="11790"/>
                  <a:pt x="14470" y="12149"/>
                </a:cubicBezTo>
                <a:lnTo>
                  <a:pt x="12202" y="18490"/>
                </a:lnTo>
                <a:lnTo>
                  <a:pt x="10800" y="13332"/>
                </a:lnTo>
                <a:lnTo>
                  <a:pt x="9398" y="18490"/>
                </a:lnTo>
                <a:lnTo>
                  <a:pt x="7130" y="12149"/>
                </a:lnTo>
                <a:cubicBezTo>
                  <a:pt x="7011" y="11804"/>
                  <a:pt x="7160" y="11418"/>
                  <a:pt x="7503" y="11205"/>
                </a:cubicBezTo>
                <a:lnTo>
                  <a:pt x="8488" y="10621"/>
                </a:lnTo>
                <a:lnTo>
                  <a:pt x="3043" y="11564"/>
                </a:lnTo>
                <a:cubicBezTo>
                  <a:pt x="2700" y="11604"/>
                  <a:pt x="2372" y="11737"/>
                  <a:pt x="2118" y="11936"/>
                </a:cubicBezTo>
                <a:cubicBezTo>
                  <a:pt x="1850" y="12149"/>
                  <a:pt x="1686" y="12402"/>
                  <a:pt x="1611" y="12668"/>
                </a:cubicBezTo>
                <a:lnTo>
                  <a:pt x="0" y="18981"/>
                </a:lnTo>
                <a:lnTo>
                  <a:pt x="925" y="19261"/>
                </a:lnTo>
                <a:cubicBezTo>
                  <a:pt x="1939" y="19566"/>
                  <a:pt x="2909" y="19978"/>
                  <a:pt x="3834" y="20430"/>
                </a:cubicBezTo>
                <a:cubicBezTo>
                  <a:pt x="5176" y="21095"/>
                  <a:pt x="7548" y="21547"/>
                  <a:pt x="10278" y="21600"/>
                </a:cubicBezTo>
                <a:lnTo>
                  <a:pt x="10800" y="21600"/>
                </a:lnTo>
                <a:lnTo>
                  <a:pt x="11322" y="21600"/>
                </a:lnTo>
                <a:cubicBezTo>
                  <a:pt x="14052" y="21547"/>
                  <a:pt x="16409" y="21095"/>
                  <a:pt x="17766" y="20430"/>
                </a:cubicBezTo>
                <a:cubicBezTo>
                  <a:pt x="18706" y="19965"/>
                  <a:pt x="19676" y="19566"/>
                  <a:pt x="20675" y="19261"/>
                </a:cubicBezTo>
                <a:lnTo>
                  <a:pt x="21600" y="18981"/>
                </a:lnTo>
                <a:lnTo>
                  <a:pt x="19989" y="12668"/>
                </a:lnTo>
                <a:close/>
                <a:moveTo>
                  <a:pt x="10338" y="11471"/>
                </a:moveTo>
                <a:lnTo>
                  <a:pt x="9920" y="11604"/>
                </a:lnTo>
                <a:cubicBezTo>
                  <a:pt x="9741" y="11657"/>
                  <a:pt x="9666" y="11857"/>
                  <a:pt x="9771" y="12003"/>
                </a:cubicBezTo>
                <a:lnTo>
                  <a:pt x="10800" y="13332"/>
                </a:lnTo>
                <a:lnTo>
                  <a:pt x="11829" y="12003"/>
                </a:lnTo>
                <a:cubicBezTo>
                  <a:pt x="11949" y="11857"/>
                  <a:pt x="11874" y="11657"/>
                  <a:pt x="11680" y="11604"/>
                </a:cubicBezTo>
                <a:lnTo>
                  <a:pt x="11262" y="11471"/>
                </a:lnTo>
                <a:cubicBezTo>
                  <a:pt x="10979" y="11378"/>
                  <a:pt x="10651" y="11378"/>
                  <a:pt x="10338" y="11471"/>
                </a:cubicBezTo>
                <a:close/>
                <a:moveTo>
                  <a:pt x="15469" y="5104"/>
                </a:moveTo>
                <a:cubicBezTo>
                  <a:pt x="15469" y="2233"/>
                  <a:pt x="14141" y="0"/>
                  <a:pt x="10815" y="0"/>
                </a:cubicBezTo>
                <a:cubicBezTo>
                  <a:pt x="7488" y="0"/>
                  <a:pt x="6161" y="2246"/>
                  <a:pt x="6161" y="5104"/>
                </a:cubicBezTo>
                <a:cubicBezTo>
                  <a:pt x="5818" y="5264"/>
                  <a:pt x="5579" y="5649"/>
                  <a:pt x="5922" y="6460"/>
                </a:cubicBezTo>
                <a:cubicBezTo>
                  <a:pt x="6101" y="6872"/>
                  <a:pt x="6399" y="7218"/>
                  <a:pt x="6653" y="7391"/>
                </a:cubicBezTo>
                <a:cubicBezTo>
                  <a:pt x="7608" y="9491"/>
                  <a:pt x="9472" y="11126"/>
                  <a:pt x="10815" y="11126"/>
                </a:cubicBezTo>
                <a:cubicBezTo>
                  <a:pt x="12157" y="11126"/>
                  <a:pt x="14022" y="9504"/>
                  <a:pt x="14977" y="7391"/>
                </a:cubicBezTo>
                <a:cubicBezTo>
                  <a:pt x="15230" y="7204"/>
                  <a:pt x="15544" y="6872"/>
                  <a:pt x="15708" y="6460"/>
                </a:cubicBezTo>
                <a:cubicBezTo>
                  <a:pt x="16036" y="5649"/>
                  <a:pt x="15812" y="5264"/>
                  <a:pt x="15469" y="5104"/>
                </a:cubicBezTo>
                <a:close/>
              </a:path>
            </a:pathLst>
          </a:custGeom>
          <a:solidFill>
            <a:srgbClr val="5338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805" name="Shape"/>
          <p:cNvSpPr/>
          <p:nvPr/>
        </p:nvSpPr>
        <p:spPr>
          <a:xfrm>
            <a:off x="8323920" y="3443760"/>
            <a:ext cx="1540440" cy="2193840"/>
          </a:xfrm>
          <a:custGeom>
            <a:avLst/>
            <a:gdLst>
              <a:gd name="textAreaLeft" fmla="*/ 0 w 1540440"/>
              <a:gd name="textAreaRight" fmla="*/ 1541880 w 1540440"/>
              <a:gd name="textAreaTop" fmla="*/ 0 h 2193840"/>
              <a:gd name="textAreaBottom" fmla="*/ 2195280 h 2193840"/>
            </a:gdLst>
            <a:ahLst/>
            <a:cxnLst/>
            <a:rect l="textAreaLeft" t="textAreaTop" r="textAreaRight" b="textAreaBottom"/>
            <a:pathLst>
              <a:path w="21600" h="21600">
                <a:moveTo>
                  <a:pt x="13741" y="14022"/>
                </a:moveTo>
                <a:cubicBezTo>
                  <a:pt x="13900" y="13512"/>
                  <a:pt x="14286" y="13065"/>
                  <a:pt x="14877" y="12714"/>
                </a:cubicBezTo>
                <a:cubicBezTo>
                  <a:pt x="15422" y="12379"/>
                  <a:pt x="16103" y="12172"/>
                  <a:pt x="16830" y="12076"/>
                </a:cubicBezTo>
                <a:lnTo>
                  <a:pt x="21600" y="11310"/>
                </a:lnTo>
                <a:lnTo>
                  <a:pt x="16217" y="10449"/>
                </a:lnTo>
                <a:cubicBezTo>
                  <a:pt x="17353" y="9763"/>
                  <a:pt x="18466" y="8694"/>
                  <a:pt x="19170" y="7466"/>
                </a:cubicBezTo>
                <a:cubicBezTo>
                  <a:pt x="19510" y="7290"/>
                  <a:pt x="19897" y="6939"/>
                  <a:pt x="20101" y="6525"/>
                </a:cubicBezTo>
                <a:cubicBezTo>
                  <a:pt x="20101" y="6509"/>
                  <a:pt x="20124" y="6493"/>
                  <a:pt x="20124" y="6461"/>
                </a:cubicBezTo>
                <a:cubicBezTo>
                  <a:pt x="19987" y="5998"/>
                  <a:pt x="20010" y="5631"/>
                  <a:pt x="20124" y="5344"/>
                </a:cubicBezTo>
                <a:cubicBezTo>
                  <a:pt x="20033" y="5264"/>
                  <a:pt x="19919" y="5201"/>
                  <a:pt x="19806" y="5153"/>
                </a:cubicBezTo>
                <a:cubicBezTo>
                  <a:pt x="19806" y="2265"/>
                  <a:pt x="18102" y="0"/>
                  <a:pt x="13855" y="0"/>
                </a:cubicBezTo>
                <a:lnTo>
                  <a:pt x="13855" y="0"/>
                </a:lnTo>
                <a:cubicBezTo>
                  <a:pt x="13855" y="0"/>
                  <a:pt x="13832" y="0"/>
                  <a:pt x="13832" y="0"/>
                </a:cubicBezTo>
                <a:cubicBezTo>
                  <a:pt x="13832" y="0"/>
                  <a:pt x="13809" y="0"/>
                  <a:pt x="13809" y="0"/>
                </a:cubicBezTo>
                <a:lnTo>
                  <a:pt x="13809" y="0"/>
                </a:lnTo>
                <a:cubicBezTo>
                  <a:pt x="9539" y="0"/>
                  <a:pt x="7859" y="2265"/>
                  <a:pt x="7859" y="5153"/>
                </a:cubicBezTo>
                <a:cubicBezTo>
                  <a:pt x="7404" y="5312"/>
                  <a:pt x="7109" y="5695"/>
                  <a:pt x="7563" y="6525"/>
                </a:cubicBezTo>
                <a:cubicBezTo>
                  <a:pt x="7791" y="6939"/>
                  <a:pt x="8177" y="7290"/>
                  <a:pt x="8495" y="7466"/>
                </a:cubicBezTo>
                <a:cubicBezTo>
                  <a:pt x="9199" y="8694"/>
                  <a:pt x="10312" y="9763"/>
                  <a:pt x="11447" y="10449"/>
                </a:cubicBezTo>
                <a:lnTo>
                  <a:pt x="3907" y="11661"/>
                </a:lnTo>
                <a:cubicBezTo>
                  <a:pt x="3475" y="11709"/>
                  <a:pt x="3066" y="11837"/>
                  <a:pt x="2703" y="12044"/>
                </a:cubicBezTo>
                <a:cubicBezTo>
                  <a:pt x="2362" y="12252"/>
                  <a:pt x="2135" y="12507"/>
                  <a:pt x="2067" y="12778"/>
                </a:cubicBezTo>
                <a:lnTo>
                  <a:pt x="0" y="19143"/>
                </a:lnTo>
                <a:lnTo>
                  <a:pt x="227" y="19207"/>
                </a:lnTo>
                <a:cubicBezTo>
                  <a:pt x="1840" y="19590"/>
                  <a:pt x="3407" y="20037"/>
                  <a:pt x="4906" y="20611"/>
                </a:cubicBezTo>
                <a:cubicBezTo>
                  <a:pt x="5905" y="20994"/>
                  <a:pt x="8154" y="21440"/>
                  <a:pt x="11311" y="21600"/>
                </a:cubicBezTo>
                <a:lnTo>
                  <a:pt x="13741" y="14022"/>
                </a:lnTo>
                <a:close/>
              </a:path>
            </a:pathLst>
          </a:custGeom>
          <a:solidFill>
            <a:srgbClr val="8B6C00"/>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806" name="Shape"/>
          <p:cNvSpPr/>
          <p:nvPr/>
        </p:nvSpPr>
        <p:spPr>
          <a:xfrm>
            <a:off x="7514280" y="3034440"/>
            <a:ext cx="1553400" cy="2197080"/>
          </a:xfrm>
          <a:custGeom>
            <a:avLst/>
            <a:gdLst>
              <a:gd name="textAreaLeft" fmla="*/ 0 w 1553400"/>
              <a:gd name="textAreaRight" fmla="*/ 1554840 w 1553400"/>
              <a:gd name="textAreaTop" fmla="*/ 0 h 2197080"/>
              <a:gd name="textAreaBottom" fmla="*/ 2198520 h 2197080"/>
            </a:gdLst>
            <a:ahLst/>
            <a:cxnLst/>
            <a:rect l="textAreaLeft" t="textAreaTop" r="textAreaRight" b="textAreaBottom"/>
            <a:pathLst>
              <a:path w="21600" h="21600">
                <a:moveTo>
                  <a:pt x="13356" y="17044"/>
                </a:moveTo>
                <a:cubicBezTo>
                  <a:pt x="13492" y="16598"/>
                  <a:pt x="13852" y="16200"/>
                  <a:pt x="14370" y="15881"/>
                </a:cubicBezTo>
                <a:cubicBezTo>
                  <a:pt x="14843" y="15595"/>
                  <a:pt x="15429" y="15404"/>
                  <a:pt x="16082" y="15324"/>
                </a:cubicBezTo>
                <a:lnTo>
                  <a:pt x="21600" y="14432"/>
                </a:lnTo>
                <a:cubicBezTo>
                  <a:pt x="20924" y="13827"/>
                  <a:pt x="20361" y="13126"/>
                  <a:pt x="19911" y="12393"/>
                </a:cubicBezTo>
                <a:cubicBezTo>
                  <a:pt x="19460" y="12090"/>
                  <a:pt x="19100" y="11692"/>
                  <a:pt x="18852" y="11262"/>
                </a:cubicBezTo>
                <a:cubicBezTo>
                  <a:pt x="18807" y="11166"/>
                  <a:pt x="18740" y="11007"/>
                  <a:pt x="18672" y="10832"/>
                </a:cubicBezTo>
                <a:lnTo>
                  <a:pt x="16082" y="10418"/>
                </a:lnTo>
                <a:cubicBezTo>
                  <a:pt x="17208" y="9733"/>
                  <a:pt x="18312" y="8665"/>
                  <a:pt x="19010" y="7439"/>
                </a:cubicBezTo>
                <a:cubicBezTo>
                  <a:pt x="19213" y="7327"/>
                  <a:pt x="19460" y="7136"/>
                  <a:pt x="19663" y="6913"/>
                </a:cubicBezTo>
                <a:cubicBezTo>
                  <a:pt x="19776" y="6674"/>
                  <a:pt x="19933" y="6435"/>
                  <a:pt x="20068" y="6228"/>
                </a:cubicBezTo>
                <a:cubicBezTo>
                  <a:pt x="20294" y="5607"/>
                  <a:pt x="20023" y="5288"/>
                  <a:pt x="19640" y="5145"/>
                </a:cubicBezTo>
                <a:cubicBezTo>
                  <a:pt x="19640" y="2262"/>
                  <a:pt x="17951" y="0"/>
                  <a:pt x="13739" y="0"/>
                </a:cubicBezTo>
                <a:lnTo>
                  <a:pt x="13739" y="0"/>
                </a:lnTo>
                <a:cubicBezTo>
                  <a:pt x="13739" y="0"/>
                  <a:pt x="13717" y="0"/>
                  <a:pt x="13717" y="0"/>
                </a:cubicBezTo>
                <a:cubicBezTo>
                  <a:pt x="13717" y="0"/>
                  <a:pt x="13694" y="0"/>
                  <a:pt x="13694" y="0"/>
                </a:cubicBezTo>
                <a:lnTo>
                  <a:pt x="13694" y="0"/>
                </a:lnTo>
                <a:cubicBezTo>
                  <a:pt x="9460" y="0"/>
                  <a:pt x="7793" y="2262"/>
                  <a:pt x="7793" y="5145"/>
                </a:cubicBezTo>
                <a:cubicBezTo>
                  <a:pt x="7343" y="5304"/>
                  <a:pt x="7050" y="5687"/>
                  <a:pt x="7500" y="6515"/>
                </a:cubicBezTo>
                <a:cubicBezTo>
                  <a:pt x="7726" y="6929"/>
                  <a:pt x="8108" y="7280"/>
                  <a:pt x="8424" y="7455"/>
                </a:cubicBezTo>
                <a:cubicBezTo>
                  <a:pt x="9122" y="8681"/>
                  <a:pt x="10226" y="9749"/>
                  <a:pt x="11352" y="10434"/>
                </a:cubicBezTo>
                <a:lnTo>
                  <a:pt x="3874" y="11644"/>
                </a:lnTo>
                <a:cubicBezTo>
                  <a:pt x="3446" y="11692"/>
                  <a:pt x="3041" y="11819"/>
                  <a:pt x="2680" y="12027"/>
                </a:cubicBezTo>
                <a:cubicBezTo>
                  <a:pt x="2342" y="12234"/>
                  <a:pt x="2117" y="12488"/>
                  <a:pt x="2050" y="12759"/>
                </a:cubicBezTo>
                <a:lnTo>
                  <a:pt x="0" y="19115"/>
                </a:lnTo>
                <a:lnTo>
                  <a:pt x="225" y="19179"/>
                </a:lnTo>
                <a:cubicBezTo>
                  <a:pt x="1824" y="19561"/>
                  <a:pt x="3379" y="20007"/>
                  <a:pt x="4865" y="20581"/>
                </a:cubicBezTo>
                <a:cubicBezTo>
                  <a:pt x="5924" y="20995"/>
                  <a:pt x="8424" y="21473"/>
                  <a:pt x="11915" y="21600"/>
                </a:cubicBezTo>
                <a:lnTo>
                  <a:pt x="13356" y="17044"/>
                </a:lnTo>
                <a:close/>
              </a:path>
            </a:pathLst>
          </a:custGeom>
          <a:solidFill>
            <a:srgbClr val="020612"/>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807" name="Shape"/>
          <p:cNvSpPr/>
          <p:nvPr/>
        </p:nvSpPr>
        <p:spPr>
          <a:xfrm>
            <a:off x="8826480" y="2422440"/>
            <a:ext cx="924840" cy="989280"/>
          </a:xfrm>
          <a:custGeom>
            <a:avLst/>
            <a:gdLst>
              <a:gd name="textAreaLeft" fmla="*/ 0 w 924840"/>
              <a:gd name="textAreaRight" fmla="*/ 926280 w 924840"/>
              <a:gd name="textAreaTop" fmla="*/ 0 h 989280"/>
              <a:gd name="textAreaBottom" fmla="*/ 990720 h 989280"/>
            </a:gdLst>
            <a:ahLst/>
            <a:cxnLst/>
            <a:rect l="textAreaLeft" t="textAreaTop" r="textAreaRight" b="textAreaBottom"/>
            <a:pathLst>
              <a:path w="20880" h="21600">
                <a:moveTo>
                  <a:pt x="10452" y="20398"/>
                </a:moveTo>
                <a:cubicBezTo>
                  <a:pt x="10452" y="20398"/>
                  <a:pt x="10489" y="20398"/>
                  <a:pt x="10452" y="20398"/>
                </a:cubicBezTo>
                <a:lnTo>
                  <a:pt x="10452" y="20398"/>
                </a:lnTo>
                <a:cubicBezTo>
                  <a:pt x="12536" y="20398"/>
                  <a:pt x="14363" y="20822"/>
                  <a:pt x="15898" y="21600"/>
                </a:cubicBezTo>
                <a:cubicBezTo>
                  <a:pt x="17141" y="20221"/>
                  <a:pt x="18237" y="18454"/>
                  <a:pt x="19041" y="16545"/>
                </a:cubicBezTo>
                <a:cubicBezTo>
                  <a:pt x="19589" y="16156"/>
                  <a:pt x="20211" y="15378"/>
                  <a:pt x="20540" y="14459"/>
                </a:cubicBezTo>
                <a:cubicBezTo>
                  <a:pt x="21234" y="12621"/>
                  <a:pt x="20759" y="11772"/>
                  <a:pt x="20064" y="11419"/>
                </a:cubicBezTo>
                <a:cubicBezTo>
                  <a:pt x="20064" y="5020"/>
                  <a:pt x="17323" y="0"/>
                  <a:pt x="10489" y="0"/>
                </a:cubicBezTo>
                <a:lnTo>
                  <a:pt x="10489" y="0"/>
                </a:lnTo>
                <a:cubicBezTo>
                  <a:pt x="10489" y="0"/>
                  <a:pt x="10452" y="0"/>
                  <a:pt x="10452" y="0"/>
                </a:cubicBezTo>
                <a:cubicBezTo>
                  <a:pt x="10452" y="0"/>
                  <a:pt x="10416" y="0"/>
                  <a:pt x="10416" y="0"/>
                </a:cubicBezTo>
                <a:lnTo>
                  <a:pt x="10416" y="0"/>
                </a:lnTo>
                <a:cubicBezTo>
                  <a:pt x="3545" y="0"/>
                  <a:pt x="840" y="5020"/>
                  <a:pt x="840" y="11419"/>
                </a:cubicBezTo>
                <a:cubicBezTo>
                  <a:pt x="109" y="11772"/>
                  <a:pt x="-366" y="12621"/>
                  <a:pt x="365" y="14459"/>
                </a:cubicBezTo>
                <a:cubicBezTo>
                  <a:pt x="730" y="15378"/>
                  <a:pt x="1352" y="16156"/>
                  <a:pt x="1863" y="16545"/>
                </a:cubicBezTo>
                <a:cubicBezTo>
                  <a:pt x="2667" y="18489"/>
                  <a:pt x="3801" y="20221"/>
                  <a:pt x="5007" y="21600"/>
                </a:cubicBezTo>
                <a:cubicBezTo>
                  <a:pt x="6578" y="20822"/>
                  <a:pt x="8369" y="20398"/>
                  <a:pt x="10452" y="20398"/>
                </a:cubicBezTo>
                <a:cubicBezTo>
                  <a:pt x="10452" y="20398"/>
                  <a:pt x="10452" y="20398"/>
                  <a:pt x="10452" y="20398"/>
                </a:cubicBezTo>
                <a:close/>
              </a:path>
            </a:pathLst>
          </a:custGeom>
          <a:solidFill>
            <a:srgbClr val="004175"/>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sp>
        <p:nvSpPr>
          <p:cNvPr id="808" name="Shape"/>
          <p:cNvSpPr/>
          <p:nvPr/>
        </p:nvSpPr>
        <p:spPr>
          <a:xfrm>
            <a:off x="9636840" y="1806480"/>
            <a:ext cx="1488600" cy="1690920"/>
          </a:xfrm>
          <a:custGeom>
            <a:avLst/>
            <a:gdLst>
              <a:gd name="textAreaLeft" fmla="*/ 0 w 1488600"/>
              <a:gd name="textAreaRight" fmla="*/ 1490040 w 1488600"/>
              <a:gd name="textAreaTop" fmla="*/ 0 h 1690920"/>
              <a:gd name="textAreaBottom" fmla="*/ 1692360 h 1690920"/>
            </a:gdLst>
            <a:ahLst/>
            <a:cxnLst/>
            <a:rect l="textAreaLeft" t="textAreaTop" r="textAreaRight" b="textAreaBottom"/>
            <a:pathLst>
              <a:path w="21600" h="21600">
                <a:moveTo>
                  <a:pt x="10882" y="18414"/>
                </a:moveTo>
                <a:cubicBezTo>
                  <a:pt x="10882" y="18414"/>
                  <a:pt x="10906" y="18414"/>
                  <a:pt x="10906" y="18414"/>
                </a:cubicBezTo>
                <a:lnTo>
                  <a:pt x="10906" y="18414"/>
                </a:lnTo>
                <a:cubicBezTo>
                  <a:pt x="13773" y="18414"/>
                  <a:pt x="16053" y="19366"/>
                  <a:pt x="17534" y="21166"/>
                </a:cubicBezTo>
                <a:cubicBezTo>
                  <a:pt x="17651" y="21290"/>
                  <a:pt x="17745" y="21434"/>
                  <a:pt x="17839" y="21579"/>
                </a:cubicBezTo>
                <a:lnTo>
                  <a:pt x="21600" y="20814"/>
                </a:lnTo>
                <a:cubicBezTo>
                  <a:pt x="20895" y="20028"/>
                  <a:pt x="20307" y="19117"/>
                  <a:pt x="19837" y="18166"/>
                </a:cubicBezTo>
                <a:cubicBezTo>
                  <a:pt x="19367" y="17772"/>
                  <a:pt x="18991" y="17255"/>
                  <a:pt x="18733" y="16697"/>
                </a:cubicBezTo>
                <a:cubicBezTo>
                  <a:pt x="18592" y="16345"/>
                  <a:pt x="18262" y="15414"/>
                  <a:pt x="18592" y="14607"/>
                </a:cubicBezTo>
                <a:lnTo>
                  <a:pt x="13350" y="13552"/>
                </a:lnTo>
                <a:cubicBezTo>
                  <a:pt x="14525" y="12662"/>
                  <a:pt x="15677" y="11276"/>
                  <a:pt x="16406" y="9683"/>
                </a:cubicBezTo>
                <a:cubicBezTo>
                  <a:pt x="16758" y="9455"/>
                  <a:pt x="17158" y="9000"/>
                  <a:pt x="17369" y="8462"/>
                </a:cubicBezTo>
                <a:cubicBezTo>
                  <a:pt x="17816" y="7386"/>
                  <a:pt x="17510" y="6890"/>
                  <a:pt x="17064" y="6683"/>
                </a:cubicBezTo>
                <a:cubicBezTo>
                  <a:pt x="17064" y="2938"/>
                  <a:pt x="15301" y="0"/>
                  <a:pt x="10906" y="0"/>
                </a:cubicBezTo>
                <a:lnTo>
                  <a:pt x="10906" y="0"/>
                </a:lnTo>
                <a:cubicBezTo>
                  <a:pt x="10906" y="0"/>
                  <a:pt x="10882" y="0"/>
                  <a:pt x="10882" y="0"/>
                </a:cubicBezTo>
                <a:cubicBezTo>
                  <a:pt x="10882" y="0"/>
                  <a:pt x="10859" y="0"/>
                  <a:pt x="10859" y="0"/>
                </a:cubicBezTo>
                <a:lnTo>
                  <a:pt x="10859" y="0"/>
                </a:lnTo>
                <a:cubicBezTo>
                  <a:pt x="6440" y="0"/>
                  <a:pt x="4701" y="2938"/>
                  <a:pt x="4701" y="6683"/>
                </a:cubicBezTo>
                <a:cubicBezTo>
                  <a:pt x="4231" y="6890"/>
                  <a:pt x="3925" y="7386"/>
                  <a:pt x="4395" y="8462"/>
                </a:cubicBezTo>
                <a:cubicBezTo>
                  <a:pt x="4630" y="9000"/>
                  <a:pt x="5030" y="9455"/>
                  <a:pt x="5359" y="9683"/>
                </a:cubicBezTo>
                <a:cubicBezTo>
                  <a:pt x="6087" y="11276"/>
                  <a:pt x="7239" y="12662"/>
                  <a:pt x="8414" y="13552"/>
                </a:cubicBezTo>
                <a:lnTo>
                  <a:pt x="3008" y="14648"/>
                </a:lnTo>
                <a:cubicBezTo>
                  <a:pt x="3314" y="15434"/>
                  <a:pt x="3008" y="16345"/>
                  <a:pt x="2867" y="16697"/>
                </a:cubicBezTo>
                <a:cubicBezTo>
                  <a:pt x="2632" y="17255"/>
                  <a:pt x="2233" y="17793"/>
                  <a:pt x="1763" y="18166"/>
                </a:cubicBezTo>
                <a:cubicBezTo>
                  <a:pt x="1293" y="19117"/>
                  <a:pt x="705" y="20028"/>
                  <a:pt x="0" y="20814"/>
                </a:cubicBezTo>
                <a:lnTo>
                  <a:pt x="3902" y="21600"/>
                </a:lnTo>
                <a:cubicBezTo>
                  <a:pt x="4019" y="21455"/>
                  <a:pt x="4113" y="21310"/>
                  <a:pt x="4231" y="21166"/>
                </a:cubicBezTo>
                <a:cubicBezTo>
                  <a:pt x="5711" y="19366"/>
                  <a:pt x="7991" y="18414"/>
                  <a:pt x="10859" y="18414"/>
                </a:cubicBezTo>
                <a:cubicBezTo>
                  <a:pt x="10859" y="18414"/>
                  <a:pt x="10859" y="18414"/>
                  <a:pt x="10882" y="18414"/>
                </a:cubicBezTo>
                <a:close/>
              </a:path>
            </a:pathLst>
          </a:custGeom>
          <a:solidFill>
            <a:srgbClr val="1E101D"/>
          </a:solidFill>
          <a:ln w="12700">
            <a:noFill/>
          </a:ln>
        </p:spPr>
        <p:style>
          <a:lnRef idx="0">
            <a:scrgbClr r="0" g="0" b="0"/>
          </a:lnRef>
          <a:fillRef idx="0">
            <a:scrgbClr r="0" g="0" b="0"/>
          </a:fillRef>
          <a:effectRef idx="0">
            <a:scrgbClr r="0" g="0" b="0"/>
          </a:effectRef>
          <a:fontRef idx="minor"/>
        </p:style>
        <p:txBody>
          <a:bodyPr lIns="38160" tIns="38160" rIns="38160" bIns="38160" anchor="ctr">
            <a:noAutofit/>
          </a:bodyPr>
          <a:lstStyle/>
          <a:p>
            <a:pPr defTabSz="914400">
              <a:lnSpc>
                <a:spcPct val="100000"/>
              </a:lnSpc>
            </a:pPr>
            <a:endParaRPr lang="pt-BR" sz="3000" b="0" strike="noStrike" spc="-1">
              <a:solidFill>
                <a:srgbClr val="FFFFFF"/>
              </a:solidFill>
              <a:latin typeface="Aptos"/>
            </a:endParaRPr>
          </a:p>
        </p:txBody>
      </p:sp>
      <p:pic>
        <p:nvPicPr>
          <p:cNvPr id="809" name="Picture 2" descr="Cursos Online para o Concurso TCU"/>
          <p:cNvPicPr/>
          <p:nvPr/>
        </p:nvPicPr>
        <p:blipFill>
          <a:blip r:embed="rId4"/>
          <a:stretch/>
        </p:blipFill>
        <p:spPr>
          <a:xfrm rot="20356200">
            <a:off x="256320" y="1028880"/>
            <a:ext cx="1023840" cy="770400"/>
          </a:xfrm>
          <a:prstGeom prst="rect">
            <a:avLst/>
          </a:prstGeom>
          <a:ln w="0">
            <a:noFill/>
          </a:ln>
        </p:spPr>
      </p:pic>
    </p:spTree>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TotalTime>
  <Words>5652</Words>
  <Application>Microsoft Office PowerPoint</Application>
  <PresentationFormat>Widescreen</PresentationFormat>
  <Paragraphs>468</Paragraphs>
  <Slides>98</Slides>
  <Notes>10</Notes>
  <HiddenSlides>2</HiddenSlides>
  <MMClips>0</MMClips>
  <ScaleCrop>false</ScaleCrop>
  <HeadingPairs>
    <vt:vector size="6" baseType="variant">
      <vt:variant>
        <vt:lpstr>Fontes usadas</vt:lpstr>
      </vt:variant>
      <vt:variant>
        <vt:i4>18</vt:i4>
      </vt:variant>
      <vt:variant>
        <vt:lpstr>Tema</vt:lpstr>
      </vt:variant>
      <vt:variant>
        <vt:i4>1</vt:i4>
      </vt:variant>
      <vt:variant>
        <vt:lpstr>Títulos de slides</vt:lpstr>
      </vt:variant>
      <vt:variant>
        <vt:i4>98</vt:i4>
      </vt:variant>
    </vt:vector>
  </HeadingPairs>
  <TitlesOfParts>
    <vt:vector size="117" baseType="lpstr">
      <vt:lpstr>Malgun Gothic Semilight</vt:lpstr>
      <vt:lpstr>Aptos</vt:lpstr>
      <vt:lpstr>Arial</vt:lpstr>
      <vt:lpstr>Avenir Next LT Pro</vt:lpstr>
      <vt:lpstr>Calibri</vt:lpstr>
      <vt:lpstr>Calibri Light</vt:lpstr>
      <vt:lpstr>Century Gothic</vt:lpstr>
      <vt:lpstr>DM Sans</vt:lpstr>
      <vt:lpstr>DM Sans</vt:lpstr>
      <vt:lpstr>Franklin Gothic Demi Cond</vt:lpstr>
      <vt:lpstr>glbOpenSans</vt:lpstr>
      <vt:lpstr>Helvetica</vt:lpstr>
      <vt:lpstr>Helvetica Neue</vt:lpstr>
      <vt:lpstr>Montserrat</vt:lpstr>
      <vt:lpstr>Segoe UI</vt:lpstr>
      <vt:lpstr>Times New Roman</vt:lpstr>
      <vt:lpstr>Verdana</vt:lpstr>
      <vt:lpstr>Wingdings 3</vt:lpstr>
      <vt:lpstr>Tema do Office</vt:lpstr>
      <vt:lpstr>Apresentação do PowerPoint</vt:lpstr>
      <vt:lpstr>Gestão por competência ( governança)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Posso contratar alguém para fiscalizar o contrato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RECEBIMENTO</vt:lpstr>
      <vt:lpstr>RECEBIMENTO</vt:lpstr>
      <vt:lpstr>RECEBIMENTO</vt:lpstr>
      <vt:lpstr>RECEBIMENTO</vt:lpstr>
      <vt:lpstr>RECEBIMENTO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Funções essenciais</dc:title>
  <dc:creator>Rafael Costa</dc:creator>
  <cp:lastModifiedBy>Rafael Costa</cp:lastModifiedBy>
  <cp:revision>17</cp:revision>
  <dcterms:created xsi:type="dcterms:W3CDTF">2025-05-27T19:11:39Z</dcterms:created>
  <dcterms:modified xsi:type="dcterms:W3CDTF">2025-07-13T13:38:42Z</dcterms:modified>
</cp:coreProperties>
</file>